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8000"/>
    <a:srgbClr val="33CC33"/>
    <a:srgbClr val="FFCCFF"/>
    <a:srgbClr val="FF6699"/>
    <a:srgbClr val="FF3399"/>
    <a:srgbClr val="FF33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2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4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9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5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4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2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9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2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39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0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D299-6583-408E-B0D7-D8772857EDD9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ADA5-9FE2-4545-B8EF-4547AAD91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1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矢印コネクタ 54"/>
          <p:cNvCxnSpPr/>
          <p:nvPr/>
        </p:nvCxnSpPr>
        <p:spPr>
          <a:xfrm>
            <a:off x="5537923" y="1677428"/>
            <a:ext cx="20487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347406" y="1274064"/>
            <a:ext cx="1389290" cy="1982657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47" y="4529266"/>
            <a:ext cx="571500" cy="571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5" y="2549862"/>
            <a:ext cx="496824" cy="49682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97" y="2522104"/>
            <a:ext cx="609600" cy="6096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7015472" y="961644"/>
            <a:ext cx="2101095" cy="4117024"/>
          </a:xfrm>
          <a:prstGeom prst="rect">
            <a:avLst/>
          </a:prstGeom>
          <a:noFill/>
          <a:ln w="19050">
            <a:solidFill>
              <a:srgbClr val="FF99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43" y="4551364"/>
            <a:ext cx="527304" cy="52730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73" y="2834773"/>
            <a:ext cx="665027" cy="593862"/>
          </a:xfrm>
          <a:prstGeom prst="rect">
            <a:avLst/>
          </a:prstGeom>
        </p:spPr>
      </p:pic>
      <p:cxnSp>
        <p:nvCxnSpPr>
          <p:cNvPr id="18" name="直線矢印コネクタ 17"/>
          <p:cNvCxnSpPr/>
          <p:nvPr/>
        </p:nvCxnSpPr>
        <p:spPr>
          <a:xfrm flipV="1">
            <a:off x="3886596" y="3135583"/>
            <a:ext cx="0" cy="132985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8" idx="1"/>
          </p:cNvCxnSpPr>
          <p:nvPr/>
        </p:nvCxnSpPr>
        <p:spPr>
          <a:xfrm>
            <a:off x="4315968" y="2798274"/>
            <a:ext cx="71806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6657140" y="733989"/>
            <a:ext cx="1133856" cy="374904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さくらの</a:t>
            </a:r>
            <a:r>
              <a:rPr lang="en-US" altLang="ja-JP" sz="140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V</a:t>
            </a:r>
            <a:r>
              <a:rPr kumimoji="1" lang="en-US" altLang="ja-JP" sz="140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PS</a:t>
            </a:r>
            <a:endParaRPr kumimoji="1" lang="ja-JP" altLang="en-US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06482" y="1489934"/>
            <a:ext cx="812073" cy="3749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NGINX</a:t>
            </a:r>
            <a:endParaRPr kumimoji="1" lang="ja-JP" altLang="en-US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09952" y="2284207"/>
            <a:ext cx="812073" cy="404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assets</a:t>
            </a:r>
            <a:endParaRPr kumimoji="1" lang="ja-JP" altLang="en-US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27" name="直線矢印コネクタ 26"/>
          <p:cNvCxnSpPr>
            <a:stCxn id="26" idx="2"/>
            <a:endCxn id="32" idx="0"/>
          </p:cNvCxnSpPr>
          <p:nvPr/>
        </p:nvCxnSpPr>
        <p:spPr>
          <a:xfrm flipH="1">
            <a:off x="8012541" y="2689195"/>
            <a:ext cx="3448" cy="165967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7606504" y="4348870"/>
            <a:ext cx="812073" cy="404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assets</a:t>
            </a:r>
            <a:endParaRPr kumimoji="1" lang="ja-JP" altLang="en-US" sz="14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32365" y="3572953"/>
            <a:ext cx="720717" cy="265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mount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40" name="カギ線コネクタ 39"/>
          <p:cNvCxnSpPr>
            <a:stCxn id="8" idx="3"/>
            <a:endCxn id="32" idx="1"/>
          </p:cNvCxnSpPr>
          <p:nvPr/>
        </p:nvCxnSpPr>
        <p:spPr>
          <a:xfrm>
            <a:off x="5530859" y="2798274"/>
            <a:ext cx="2075645" cy="1753090"/>
          </a:xfrm>
          <a:prstGeom prst="bentConnector3">
            <a:avLst>
              <a:gd name="adj1" fmla="val 38546"/>
            </a:avLst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958608" y="3256721"/>
            <a:ext cx="720717" cy="265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deploy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526237" y="3688799"/>
            <a:ext cx="720717" cy="265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push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5294249" y="1961682"/>
            <a:ext cx="583" cy="5174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5934456" y="1563623"/>
            <a:ext cx="720717" cy="265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assert</a:t>
            </a:r>
            <a:endParaRPr kumimoji="1" lang="ja-JP" altLang="en-US" sz="1200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5091231" y="1485251"/>
            <a:ext cx="406036" cy="404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997562" y="2331335"/>
            <a:ext cx="812073" cy="2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GitHub</a:t>
            </a:r>
            <a:endParaRPr kumimoji="1" lang="ja-JP" altLang="en-US" sz="14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892097" y="3041130"/>
            <a:ext cx="812073" cy="2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rgbClr val="008000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wercker</a:t>
            </a:r>
            <a:endParaRPr kumimoji="1" lang="ja-JP" altLang="en-US" sz="1400" dirty="0">
              <a:solidFill>
                <a:srgbClr val="008000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188121" y="1242489"/>
            <a:ext cx="977212" cy="2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Assertible</a:t>
            </a:r>
            <a:endParaRPr kumimoji="1" lang="ja-JP" altLang="en-US" sz="14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cxnSp>
        <p:nvCxnSpPr>
          <p:cNvPr id="80" name="直線矢印コネクタ 79"/>
          <p:cNvCxnSpPr>
            <a:stCxn id="86" idx="1"/>
            <a:endCxn id="25" idx="3"/>
          </p:cNvCxnSpPr>
          <p:nvPr/>
        </p:nvCxnSpPr>
        <p:spPr>
          <a:xfrm flipH="1">
            <a:off x="8418555" y="1671779"/>
            <a:ext cx="1190054" cy="564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09" y="1408127"/>
            <a:ext cx="527304" cy="527304"/>
          </a:xfrm>
          <a:prstGeom prst="rect">
            <a:avLst/>
          </a:prstGeom>
        </p:spPr>
      </p:pic>
      <p:cxnSp>
        <p:nvCxnSpPr>
          <p:cNvPr id="93" name="直線矢印コネクタ 92"/>
          <p:cNvCxnSpPr>
            <a:stCxn id="25" idx="2"/>
            <a:endCxn id="26" idx="0"/>
          </p:cNvCxnSpPr>
          <p:nvPr/>
        </p:nvCxnSpPr>
        <p:spPr>
          <a:xfrm>
            <a:off x="8012519" y="1864921"/>
            <a:ext cx="3470" cy="4192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9202572" y="1120080"/>
            <a:ext cx="812073" cy="2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あな</a:t>
            </a:r>
            <a:r>
              <a:rPr lang="ja-JP" altLang="en-US" sz="1400" dirty="0">
                <a:solidFill>
                  <a:schemeClr val="tx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た</a:t>
            </a:r>
            <a:endParaRPr kumimoji="1" lang="ja-JP" altLang="en-US" sz="1400" dirty="0">
              <a:solidFill>
                <a:schemeClr val="tx1"/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6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Yu Gothic UI Semilight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N.Yoshinori</dc:creator>
  <cp:lastModifiedBy>N.Yoshinori</cp:lastModifiedBy>
  <cp:revision>8</cp:revision>
  <dcterms:created xsi:type="dcterms:W3CDTF">2017-01-16T15:55:47Z</dcterms:created>
  <dcterms:modified xsi:type="dcterms:W3CDTF">2017-01-16T16:54:28Z</dcterms:modified>
</cp:coreProperties>
</file>