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5d729c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e5d729c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d66ef7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d66ef7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d66ef7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0d66ef7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0d66ef7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0d66ef7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d502db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0d502db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0d502db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0d502db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0d502db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0d502db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d502db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0d502db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d66ef70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0d66ef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0d66ef7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0d66ef7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d502db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d502db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0d502db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0d502db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5d729c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5d729c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0d502d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0d502d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0d502db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0d502db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0d66ef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0d66ef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d66ef7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0d66ef7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d66ef7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0d66ef7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Wireles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keuseof.com/what-is-vulnerability-scann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Bluesnarfing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8"/>
              <a:t>One of many Bluetooth vulnerabilities</a:t>
            </a:r>
            <a:endParaRPr b="1" sz="305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Kemi Adesoji &amp; Darren DeChaine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 more info with sdptool:</a:t>
            </a:r>
            <a:r>
              <a:rPr b="1" lang="en" sz="1133"/>
              <a:t> </a:t>
            </a:r>
            <a:r>
              <a:rPr b="1" lang="en" sz="1022"/>
              <a:t>(https://www.offensive-wireless.com/how-to-bluesnarf-devices/)</a:t>
            </a:r>
            <a:endParaRPr b="1" sz="1022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50" y="1152475"/>
            <a:ext cx="6569759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18850" y="48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Pairing fails: </a:t>
            </a:r>
            <a:r>
              <a:rPr b="1" lang="en" sz="1133"/>
              <a:t>(https://www.offensive-wireless.com/how-to-bluesnarf-devices/)</a:t>
            </a:r>
            <a:endParaRPr b="1" sz="1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50" y="1204050"/>
            <a:ext cx="6000401" cy="40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Bluesnarfer must be root</a:t>
            </a:r>
            <a:r>
              <a:rPr b="1" lang="en" sz="2466"/>
              <a:t>: </a:t>
            </a:r>
            <a:r>
              <a:rPr b="1" lang="en" sz="1688"/>
              <a:t>(Admin-level privileges but shows options - showing next steps if pair successful.)</a:t>
            </a:r>
            <a:endParaRPr b="1" sz="1688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" y="1308050"/>
            <a:ext cx="3505425" cy="34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 bluesnarfer: </a:t>
            </a:r>
            <a:r>
              <a:rPr b="1" lang="en" sz="1133"/>
              <a:t>(https://www.offensive-wireless.com/how-to-bluesnarf-devices/)</a:t>
            </a:r>
            <a:endParaRPr b="1"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5" y="1152475"/>
            <a:ext cx="8778376" cy="20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Now, try to send a file to device:</a:t>
            </a:r>
            <a:endParaRPr b="1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745"/>
            <a:ext cx="9144000" cy="270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the file:</a:t>
            </a:r>
            <a:endParaRPr b="1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8" y="1017725"/>
            <a:ext cx="8848837" cy="32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95950" y="53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the device:</a:t>
            </a:r>
            <a:endParaRPr b="1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00" y="1152475"/>
            <a:ext cx="5019374" cy="39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Sends image (device asks to verify)</a:t>
            </a:r>
            <a:endParaRPr b="1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13" y="1843088"/>
            <a:ext cx="30003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	</a:t>
            </a:r>
            <a:r>
              <a:rPr lang="en"/>
              <a:t>	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 we weren’t able to hack into the old Nokia flip-phone, this process really helped us understand the concepts and potential vulnerabilities surrounding bluetooth. </a:t>
            </a:r>
            <a:r>
              <a:rPr b="1" i="1" lang="en"/>
              <a:t>Imagine if the image </a:t>
            </a:r>
            <a:r>
              <a:rPr b="1" i="1" lang="en"/>
              <a:t>contained malware and the user accepted this file.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Steps to consider for preventing bluetooth attacks like bluesnarfing:</a:t>
            </a:r>
            <a:endParaRPr b="1"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Turn bluetooth and device discoverable off.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accept pairing requests unknown to you.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Keep your device’s software up to date.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Avoid </a:t>
            </a:r>
            <a:r>
              <a:rPr b="1" lang="en"/>
              <a:t>connecting</a:t>
            </a:r>
            <a:r>
              <a:rPr b="1" lang="en"/>
              <a:t> a device for the first time in public.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Thanks for watching!</a:t>
            </a:r>
            <a:endParaRPr b="1"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Congratulations to everyone for making it to the end. Good luck!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							-Kemi &amp; Darren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Bluetooth?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Bluetooth is a short-range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wireless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 technology standard that is used for exchanging data between fixed and mobile devices over short distances within UHF radio wave frequencies in the 2.4GHz range.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	(wikipedia.org/wiki/bluetooth)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We were curious about the possibility of hacking into an old Nokia 2760 flip phone using a tactic called “bluesnarfing.”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The technology we worked with included: Kali Linux, Bluetooth Manager on Kali, hciconfig/hcitool (bluetooth interfaces on Kali,) btscanner, sdptool, bluesnarfer and  Bluetooth from host PC made available to Kali machine.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Bluesnarfing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"Cybercriminals first look for devices with an active and discoverable Bluetooth connection. Then, they use a </a:t>
            </a: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vulnerability scanning</a:t>
            </a: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 technique to identify blind spots on your phone's object exchange protocol to transmit data between your device and theirs."             (https://www.makeuseof.com/what-is-vulnerability-scanning/)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Manager (pre-installed on Kali)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5413950" cy="31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/>
              <a:t>Scan for bluetooth devices with Bluetooth Manager on Kali</a:t>
            </a:r>
            <a:endParaRPr b="1" sz="23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8"/>
            <a:ext cx="9144002" cy="2512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Right click to view device info: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5" y="1101526"/>
            <a:ext cx="8471849" cy="41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Bluetooth and verify running:</a:t>
            </a:r>
            <a:r>
              <a:rPr b="1" lang="en" sz="1133"/>
              <a:t>  </a:t>
            </a:r>
            <a:r>
              <a:rPr b="1" lang="en" sz="911"/>
              <a:t>(</a:t>
            </a:r>
            <a:r>
              <a:rPr b="1" lang="en" sz="800"/>
              <a:t>https://www.offensive-wireless.com/how-to-bluesnarf-devices/)</a:t>
            </a:r>
            <a:endParaRPr b="1" sz="2466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4096"/>
            <a:ext cx="9144001" cy="4009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/>
              <a:t>Verify </a:t>
            </a:r>
            <a:r>
              <a:rPr b="1" lang="en" sz="1920"/>
              <a:t>Discoverability &amp; gain unique MAC (media access control) address </a:t>
            </a:r>
            <a:r>
              <a:rPr b="1" lang="en" sz="933"/>
              <a:t>(https://www.offensive-wireless.com/how-to-bluesnarf-devices/) </a:t>
            </a:r>
            <a:endParaRPr b="1" sz="172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10450" y="131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5963"/>
            <a:ext cx="74866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Ping Device: </a:t>
            </a:r>
            <a:r>
              <a:rPr b="1" lang="en" sz="1133"/>
              <a:t>(https://www.offensive-wireless.com/how-to-bluesnarf-devices/)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3366"/>
            <a:ext cx="9144000" cy="309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