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6" r:id="rId1"/>
    <p:sldMasterId id="2147483687"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embeddedFontLst>
    <p:embeddedFont>
      <p:font typeface="Georgia" panose="02040502050405020303" pitchFamily="18" charset="0"/>
      <p:regular r:id="rId21"/>
      <p:bold r:id="rId22"/>
      <p:italic r:id="rId23"/>
      <p:boldItalic r:id="rId24"/>
    </p:embeddedFont>
    <p:embeddedFont>
      <p:font typeface="Libre Franklin" pitchFamily="2" charset="0"/>
      <p:regular r:id="rId25"/>
      <p:bold r:id="rId26"/>
      <p:italic r:id="rId27"/>
      <p:boldItalic r:id="rId28"/>
    </p:embeddedFont>
    <p:embeddedFont>
      <p:font typeface="Libre Franklin Medium" pitchFamily="2" charset="0"/>
      <p:regular r:id="rId29"/>
      <p:bold r:id="rId30"/>
      <p:italic r:id="rId31"/>
      <p:boldItalic r:id="rId32"/>
    </p:embeddedFont>
    <p:embeddedFont>
      <p:font typeface="Quattrocento Sans" panose="020B0502050000020003" pitchFamily="3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80">
          <p15:clr>
            <a:srgbClr val="A4A3A4"/>
          </p15:clr>
        </p15:guide>
        <p15:guide id="2" pos="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E8960F-19EF-4C9F-9350-6DFA7A70172E}">
  <a:tblStyle styleId="{22E8960F-19EF-4C9F-9350-6DFA7A7017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1080"/>
        <p:guide pos="3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0" Type="http://schemas.openxmlformats.org/officeDocument/2006/relationships/notesMaster" Target="notesMasters/notesMaster1.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irya Dedhia" userId="5fd8972d71b765f5" providerId="LiveId" clId="{AA4EAD1E-8113-4B03-B374-3A7BEDC93395}"/>
    <pc:docChg chg="modSld">
      <pc:chgData name="Dhairya Dedhia" userId="5fd8972d71b765f5" providerId="LiveId" clId="{AA4EAD1E-8113-4B03-B374-3A7BEDC93395}" dt="2024-10-01T22:17:35.344" v="2" actId="14100"/>
      <pc:docMkLst>
        <pc:docMk/>
      </pc:docMkLst>
      <pc:sldChg chg="modSp mod">
        <pc:chgData name="Dhairya Dedhia" userId="5fd8972d71b765f5" providerId="LiveId" clId="{AA4EAD1E-8113-4B03-B374-3A7BEDC93395}" dt="2024-10-01T22:17:35.344" v="2" actId="14100"/>
        <pc:sldMkLst>
          <pc:docMk/>
          <pc:sldMk cId="0" sldId="264"/>
        </pc:sldMkLst>
        <pc:spChg chg="mod">
          <ac:chgData name="Dhairya Dedhia" userId="5fd8972d71b765f5" providerId="LiveId" clId="{AA4EAD1E-8113-4B03-B374-3A7BEDC93395}" dt="2024-10-01T22:17:35.344" v="2" actId="14100"/>
          <ac:spMkLst>
            <pc:docMk/>
            <pc:sldMk cId="0" sldId="264"/>
            <ac:spMk id="543" creationId="{00000000-0000-0000-0000-000000000000}"/>
          </ac:spMkLst>
        </pc:spChg>
        <pc:cxnChg chg="mod">
          <ac:chgData name="Dhairya Dedhia" userId="5fd8972d71b765f5" providerId="LiveId" clId="{AA4EAD1E-8113-4B03-B374-3A7BEDC93395}" dt="2024-10-01T22:17:35.344" v="2" actId="14100"/>
          <ac:cxnSpMkLst>
            <pc:docMk/>
            <pc:sldMk cId="0" sldId="264"/>
            <ac:cxnSpMk id="542" creationId="{00000000-0000-0000-0000-000000000000}"/>
          </ac:cxnSpMkLst>
        </pc:cxnChg>
        <pc:cxnChg chg="mod">
          <ac:chgData name="Dhairya Dedhia" userId="5fd8972d71b765f5" providerId="LiveId" clId="{AA4EAD1E-8113-4B03-B374-3A7BEDC93395}" dt="2024-10-01T22:17:35.344" v="2" actId="14100"/>
          <ac:cxnSpMkLst>
            <pc:docMk/>
            <pc:sldMk cId="0" sldId="264"/>
            <ac:cxnSpMk id="545"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f90b84df39_0_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g2f90b84df39_0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2f90b84df39_0_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g2f90b84df39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2f90bdb86db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6" name="Google Shape;586;g2f90bdb86db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g2f90bdb86db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2f93eab713f_2_3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2" name="Google Shape;592;g2f93eab713f_2_3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f93eab713f_2_3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g2f93eab713f_2_3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2f93eab713f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2f93eab713f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5" name="Google Shape;635;g2f93eab713f_0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2f90b84df39_0_1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4" name="Google Shape;654;g2f90b84df39_0_1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2f93eab713f_2_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7" name="Google Shape;697;g2f93eab713f_2_3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8" name="Google Shape;698;g2f93eab713f_2_30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f90bdb86d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g2f90bdb86d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2f90bdb86db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f90bdb86db_0_2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g2f90bdb86db_0_2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f90bdb86db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457200" lvl="0" indent="-336550" algn="l" rtl="0">
              <a:lnSpc>
                <a:spcPct val="90000"/>
              </a:lnSpc>
              <a:spcBef>
                <a:spcPts val="500"/>
              </a:spcBef>
              <a:spcAft>
                <a:spcPts val="0"/>
              </a:spcAft>
              <a:buClr>
                <a:schemeClr val="dk1"/>
              </a:buClr>
              <a:buSzPts val="1700"/>
              <a:buChar char="●"/>
            </a:pPr>
            <a:r>
              <a:rPr lang="en-US" sz="1700" b="1" i="1">
                <a:latin typeface="Arial"/>
                <a:ea typeface="Arial"/>
                <a:cs typeface="Arial"/>
                <a:sym typeface="Arial"/>
              </a:rPr>
              <a:t>Declining Sales and Market Position</a:t>
            </a:r>
            <a:r>
              <a:rPr lang="en-US" sz="1700">
                <a:latin typeface="Arial"/>
                <a:ea typeface="Arial"/>
                <a:cs typeface="Arial"/>
                <a:sym typeface="Arial"/>
              </a:rPr>
              <a:t>: Since the early 2000s, Gap Inc. has experienced a consistent decline in sales and loss of market share to fast-fashion competitors like Zara and H&amp;M, who are able to quickly turn fashion trends into affordable clothing.</a:t>
            </a:r>
            <a:endParaRPr sz="1700">
              <a:latin typeface="Arial"/>
              <a:ea typeface="Arial"/>
              <a:cs typeface="Arial"/>
              <a:sym typeface="Arial"/>
            </a:endParaRPr>
          </a:p>
          <a:p>
            <a:pPr marL="457200" lvl="0" indent="0" algn="l" rtl="0">
              <a:lnSpc>
                <a:spcPct val="90000"/>
              </a:lnSpc>
              <a:spcBef>
                <a:spcPts val="500"/>
              </a:spcBef>
              <a:spcAft>
                <a:spcPts val="0"/>
              </a:spcAft>
              <a:buClr>
                <a:schemeClr val="dk1"/>
              </a:buClr>
              <a:buSzPts val="1100"/>
              <a:buFont typeface="Arial"/>
              <a:buNone/>
            </a:pPr>
            <a:endParaRPr sz="1700">
              <a:latin typeface="Arial"/>
              <a:ea typeface="Arial"/>
              <a:cs typeface="Arial"/>
              <a:sym typeface="Arial"/>
            </a:endParaRPr>
          </a:p>
          <a:p>
            <a:pPr marL="457200" lvl="0" indent="-336550" algn="l" rtl="0">
              <a:lnSpc>
                <a:spcPct val="90000"/>
              </a:lnSpc>
              <a:spcBef>
                <a:spcPts val="500"/>
              </a:spcBef>
              <a:spcAft>
                <a:spcPts val="0"/>
              </a:spcAft>
              <a:buClr>
                <a:schemeClr val="dk1"/>
              </a:buClr>
              <a:buSzPts val="1700"/>
              <a:buChar char="●"/>
            </a:pPr>
            <a:r>
              <a:rPr lang="en-US" sz="1700" b="1" i="1">
                <a:latin typeface="Arial"/>
                <a:ea typeface="Arial"/>
                <a:cs typeface="Arial"/>
                <a:sym typeface="Arial"/>
              </a:rPr>
              <a:t>Rise of Fast Fashion</a:t>
            </a:r>
            <a:r>
              <a:rPr lang="en-US" sz="1700">
                <a:latin typeface="Arial"/>
                <a:ea typeface="Arial"/>
                <a:cs typeface="Arial"/>
                <a:sym typeface="Arial"/>
              </a:rPr>
              <a:t>: New competitors like Zara and H&amp;M could deliver products to store within 4 weeks due to their consumer-responsive and decentralized buying process, while it might take Gap up to 10 months. </a:t>
            </a:r>
            <a:endParaRPr sz="1700">
              <a:latin typeface="Arial"/>
              <a:ea typeface="Arial"/>
              <a:cs typeface="Arial"/>
              <a:sym typeface="Arial"/>
            </a:endParaRPr>
          </a:p>
          <a:p>
            <a:pPr marL="457200" lvl="0" indent="0" algn="l" rtl="0">
              <a:lnSpc>
                <a:spcPct val="90000"/>
              </a:lnSpc>
              <a:spcBef>
                <a:spcPts val="500"/>
              </a:spcBef>
              <a:spcAft>
                <a:spcPts val="0"/>
              </a:spcAft>
              <a:buClr>
                <a:schemeClr val="dk1"/>
              </a:buClr>
              <a:buSzPts val="1100"/>
              <a:buFont typeface="Arial"/>
              <a:buNone/>
            </a:pPr>
            <a:endParaRPr sz="1700">
              <a:latin typeface="Arial"/>
              <a:ea typeface="Arial"/>
              <a:cs typeface="Arial"/>
              <a:sym typeface="Arial"/>
            </a:endParaRPr>
          </a:p>
          <a:p>
            <a:pPr marL="457200" lvl="0" indent="-336550" algn="l" rtl="0">
              <a:lnSpc>
                <a:spcPct val="90000"/>
              </a:lnSpc>
              <a:spcBef>
                <a:spcPts val="500"/>
              </a:spcBef>
              <a:spcAft>
                <a:spcPts val="0"/>
              </a:spcAft>
              <a:buClr>
                <a:schemeClr val="dk1"/>
              </a:buClr>
              <a:buSzPts val="1700"/>
              <a:buChar char="●"/>
            </a:pPr>
            <a:r>
              <a:rPr lang="en-US" sz="1700" b="1" i="1">
                <a:latin typeface="Arial"/>
                <a:ea typeface="Arial"/>
                <a:cs typeface="Arial"/>
                <a:sym typeface="Arial"/>
              </a:rPr>
              <a:t>Over reliance on one individual’s perspective</a:t>
            </a:r>
            <a:r>
              <a:rPr lang="en-US" sz="1700">
                <a:latin typeface="Arial"/>
                <a:ea typeface="Arial"/>
                <a:cs typeface="Arial"/>
                <a:sym typeface="Arial"/>
              </a:rPr>
              <a:t>: Ｗith the rise of social media, consumer tastes have become increasingly influenced by online trends and influencers. In this modern landscape, relying solely on instinct is no longer sufficient, as customer preferences are more dynamic and driven by real-time feedback from social media platforms. </a:t>
            </a:r>
            <a:endParaRPr sz="1700">
              <a:latin typeface="Arial"/>
              <a:ea typeface="Arial"/>
              <a:cs typeface="Arial"/>
              <a:sym typeface="Arial"/>
            </a:endParaRPr>
          </a:p>
          <a:p>
            <a:pPr marL="0" lvl="0" indent="0" algn="l" rtl="0">
              <a:lnSpc>
                <a:spcPct val="90000"/>
              </a:lnSpc>
              <a:spcBef>
                <a:spcPts val="500"/>
              </a:spcBef>
              <a:spcAft>
                <a:spcPts val="0"/>
              </a:spcAft>
              <a:buNone/>
            </a:pPr>
            <a:endParaRPr sz="1700">
              <a:latin typeface="Arial"/>
              <a:ea typeface="Arial"/>
              <a:cs typeface="Arial"/>
              <a:sym typeface="Arial"/>
            </a:endParaRPr>
          </a:p>
          <a:p>
            <a:pPr marL="457200" lvl="0" indent="-336550" algn="l" rtl="0">
              <a:lnSpc>
                <a:spcPct val="90000"/>
              </a:lnSpc>
              <a:spcBef>
                <a:spcPts val="500"/>
              </a:spcBef>
              <a:spcAft>
                <a:spcPts val="0"/>
              </a:spcAft>
              <a:buClr>
                <a:schemeClr val="dk1"/>
              </a:buClr>
              <a:buSzPts val="1700"/>
              <a:buChar char="●"/>
            </a:pPr>
            <a:r>
              <a:rPr lang="en-US" sz="1700" b="1" i="1">
                <a:latin typeface="Arial"/>
                <a:ea typeface="Arial"/>
                <a:cs typeface="Arial"/>
                <a:sym typeface="Arial"/>
              </a:rPr>
              <a:t>Creativity v.s Data</a:t>
            </a:r>
            <a:r>
              <a:rPr lang="en-US" sz="1700">
                <a:latin typeface="Arial"/>
                <a:ea typeface="Arial"/>
                <a:cs typeface="Arial"/>
                <a:sym typeface="Arial"/>
              </a:rPr>
              <a:t>: Though there are downside of designing a product solely rely on creative director, there are also some drawbacks utilizing data to create products, such as lack of creativity and originality.</a:t>
            </a:r>
            <a:endParaRPr sz="1700">
              <a:latin typeface="Arial"/>
              <a:ea typeface="Arial"/>
              <a:cs typeface="Arial"/>
              <a:sym typeface="Arial"/>
            </a:endParaRPr>
          </a:p>
          <a:p>
            <a:pPr marL="457200" lvl="0" indent="0" algn="l" rtl="0">
              <a:lnSpc>
                <a:spcPct val="90000"/>
              </a:lnSpc>
              <a:spcBef>
                <a:spcPts val="500"/>
              </a:spcBef>
              <a:spcAft>
                <a:spcPts val="0"/>
              </a:spcAft>
              <a:buClr>
                <a:schemeClr val="dk1"/>
              </a:buClr>
              <a:buSzPts val="1100"/>
              <a:buFont typeface="Arial"/>
              <a:buNone/>
            </a:pPr>
            <a:endParaRPr sz="1700">
              <a:latin typeface="Arial"/>
              <a:ea typeface="Arial"/>
              <a:cs typeface="Arial"/>
              <a:sym typeface="Arial"/>
            </a:endParaRPr>
          </a:p>
          <a:p>
            <a:pPr marL="457200" lvl="0" indent="-336550" algn="l" rtl="0">
              <a:lnSpc>
                <a:spcPct val="90000"/>
              </a:lnSpc>
              <a:spcBef>
                <a:spcPts val="500"/>
              </a:spcBef>
              <a:spcAft>
                <a:spcPts val="0"/>
              </a:spcAft>
              <a:buClr>
                <a:schemeClr val="dk1"/>
              </a:buClr>
              <a:buSzPts val="1700"/>
              <a:buChar char="●"/>
            </a:pPr>
            <a:r>
              <a:rPr lang="en-US" sz="1700" b="1" i="1">
                <a:latin typeface="Arial"/>
                <a:ea typeface="Arial"/>
                <a:cs typeface="Arial"/>
                <a:sym typeface="Arial"/>
              </a:rPr>
              <a:t>Maintaining Brand Identity v.s Innovation: </a:t>
            </a:r>
            <a:r>
              <a:rPr lang="en-US" sz="1700">
                <a:latin typeface="Arial"/>
                <a:ea typeface="Arial"/>
                <a:cs typeface="Arial"/>
                <a:sym typeface="Arial"/>
              </a:rPr>
              <a:t>Utilizing the big data approach ( follow trend on social media or Google Trends) might lead to losing the essence of what makes Gap unique(Brand Identity).</a:t>
            </a:r>
            <a:endParaRPr sz="1700">
              <a:latin typeface="Arial"/>
              <a:ea typeface="Arial"/>
              <a:cs typeface="Arial"/>
              <a:sym typeface="Arial"/>
            </a:endParaRPr>
          </a:p>
        </p:txBody>
      </p:sp>
      <p:sp>
        <p:nvSpPr>
          <p:cNvPr id="376" name="Google Shape;376;g2f90bdb86db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f90bdb86db_0_3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g2f90bdb86db_0_37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f90bdb86d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g2f90bdb86d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g2f90bdb86db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f90b84df39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3" name="Google Shape;493;g2f90b84df39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f90b84df39_0_10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100"/>
              <a:buFont typeface="Arial"/>
              <a:buNone/>
            </a:pPr>
            <a:r>
              <a:rPr lang="en-US" sz="1700">
                <a:latin typeface="Arial"/>
                <a:ea typeface="Arial"/>
                <a:cs typeface="Arial"/>
                <a:sym typeface="Arial"/>
              </a:rPr>
              <a:t>Gap focuses on graphic and themed designs, while Zara emphasizes fabric quality and minimalistic styles. We can compare these findings with our Google Trends data to see which product types align better with current fashion trends. If minimalism and clean fit more aligned with current trend, gap can work on that to align with the trend. However, from this analysis Gap can also focus on graphic design and collaborate with pop culture that resonate with their target customer the most.</a:t>
            </a:r>
            <a:endParaRPr/>
          </a:p>
        </p:txBody>
      </p:sp>
      <p:sp>
        <p:nvSpPr>
          <p:cNvPr id="514" name="Google Shape;514;g2f90b84df39_0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f90b84df39_0_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g2f90b84df39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Black">
  <p:cSld name="Title Slide - Black">
    <p:bg>
      <p:bgPr>
        <a:solidFill>
          <a:schemeClr val="dk1"/>
        </a:solidFill>
        <a:effectLst/>
      </p:bgPr>
    </p:bg>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9956800" y="0"/>
            <a:ext cx="2235200" cy="6858000"/>
          </a:xfrm>
          <a:prstGeom prst="rect">
            <a:avLst/>
          </a:prstGeom>
          <a:noFill/>
          <a:ln>
            <a:noFill/>
          </a:ln>
        </p:spPr>
      </p:pic>
      <p:sp>
        <p:nvSpPr>
          <p:cNvPr id="15" name="Google Shape;15;p2"/>
          <p:cNvSpPr/>
          <p:nvPr/>
        </p:nvSpPr>
        <p:spPr>
          <a:xfrm>
            <a:off x="9954706" y="-9439"/>
            <a:ext cx="2246721" cy="6867440"/>
          </a:xfrm>
          <a:custGeom>
            <a:avLst/>
            <a:gdLst/>
            <a:ahLst/>
            <a:cxnLst/>
            <a:rect l="l" t="t" r="r" b="b"/>
            <a:pathLst>
              <a:path w="2243566" h="6872149" extrusionOk="0">
                <a:moveTo>
                  <a:pt x="1583717" y="0"/>
                </a:moveTo>
                <a:lnTo>
                  <a:pt x="2243566" y="12"/>
                </a:lnTo>
                <a:lnTo>
                  <a:pt x="2234152" y="6872148"/>
                </a:lnTo>
                <a:lnTo>
                  <a:pt x="0" y="6872149"/>
                </a:lnTo>
                <a:lnTo>
                  <a:pt x="1583717" y="0"/>
                </a:lnTo>
                <a:close/>
              </a:path>
            </a:pathLst>
          </a:custGeom>
          <a:solidFill>
            <a:srgbClr val="CFB9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6" name="Google Shape;16;p2"/>
          <p:cNvSpPr txBox="1">
            <a:spLocks noGrp="1"/>
          </p:cNvSpPr>
          <p:nvPr>
            <p:ph type="title"/>
          </p:nvPr>
        </p:nvSpPr>
        <p:spPr>
          <a:xfrm>
            <a:off x="1023257" y="2005070"/>
            <a:ext cx="7763458" cy="5928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400"/>
              <a:buFont typeface="Arial"/>
              <a:buNone/>
              <a:defRPr sz="5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1023257" y="2629338"/>
            <a:ext cx="7763458" cy="4492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2400"/>
              <a:buFont typeface="Arial"/>
              <a:buNone/>
              <a:defRPr sz="2400" b="1" i="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600"/>
              <a:buFont typeface="Arial"/>
              <a:buNone/>
              <a:defRPr/>
            </a:lvl3pPr>
            <a:lvl4pPr marL="1828800" lvl="3" indent="-228600" algn="l">
              <a:lnSpc>
                <a:spcPct val="90000"/>
              </a:lnSpc>
              <a:spcBef>
                <a:spcPts val="500"/>
              </a:spcBef>
              <a:spcAft>
                <a:spcPts val="0"/>
              </a:spcAft>
              <a:buClr>
                <a:schemeClr val="dk1"/>
              </a:buClr>
              <a:buSzPts val="1500"/>
              <a:buFont typeface="Arial"/>
              <a:buNone/>
              <a:defRPr/>
            </a:lvl4pPr>
            <a:lvl5pPr marL="2286000" lvl="4" indent="-228600" algn="l">
              <a:lnSpc>
                <a:spcPct val="90000"/>
              </a:lnSpc>
              <a:spcBef>
                <a:spcPts val="500"/>
              </a:spcBef>
              <a:spcAft>
                <a:spcPts val="0"/>
              </a:spcAft>
              <a:buClr>
                <a:schemeClr val="dk1"/>
              </a:buClr>
              <a:buSzPts val="1400"/>
              <a:buFont typeface="Arial"/>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body" idx="2"/>
          </p:nvPr>
        </p:nvSpPr>
        <p:spPr>
          <a:xfrm>
            <a:off x="1023257" y="3107129"/>
            <a:ext cx="7763458" cy="4492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Font typeface="Arial"/>
              <a:buNone/>
              <a:defRPr sz="160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600"/>
              <a:buFont typeface="Arial"/>
              <a:buNone/>
              <a:defRPr/>
            </a:lvl3pPr>
            <a:lvl4pPr marL="1828800" lvl="3" indent="-228600" algn="l">
              <a:lnSpc>
                <a:spcPct val="90000"/>
              </a:lnSpc>
              <a:spcBef>
                <a:spcPts val="500"/>
              </a:spcBef>
              <a:spcAft>
                <a:spcPts val="0"/>
              </a:spcAft>
              <a:buClr>
                <a:schemeClr val="dk1"/>
              </a:buClr>
              <a:buSzPts val="1500"/>
              <a:buFont typeface="Arial"/>
              <a:buNone/>
              <a:defRPr/>
            </a:lvl4pPr>
            <a:lvl5pPr marL="2286000" lvl="4" indent="-228600" algn="l">
              <a:lnSpc>
                <a:spcPct val="90000"/>
              </a:lnSpc>
              <a:spcBef>
                <a:spcPts val="500"/>
              </a:spcBef>
              <a:spcAft>
                <a:spcPts val="0"/>
              </a:spcAft>
              <a:buClr>
                <a:schemeClr val="dk1"/>
              </a:buClr>
              <a:buSzPts val="1400"/>
              <a:buFont typeface="Arial"/>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2"/>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0" name="Google Shape;20;p2"/>
          <p:cNvPicPr preferRelativeResize="0"/>
          <p:nvPr/>
        </p:nvPicPr>
        <p:blipFill rotWithShape="1">
          <a:blip r:embed="rId3">
            <a:alphaModFix/>
          </a:blip>
          <a:srcRect/>
          <a:stretch/>
        </p:blipFill>
        <p:spPr>
          <a:xfrm>
            <a:off x="1023258" y="5796005"/>
            <a:ext cx="4318000" cy="46103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with Copy - 2 Column">
  <p:cSld name="Photo with Copy - 2 Column">
    <p:spTree>
      <p:nvGrpSpPr>
        <p:cNvPr id="1" name="Shape 68"/>
        <p:cNvGrpSpPr/>
        <p:nvPr/>
      </p:nvGrpSpPr>
      <p:grpSpPr>
        <a:xfrm>
          <a:off x="0" y="0"/>
          <a:ext cx="0" cy="0"/>
          <a:chOff x="0" y="0"/>
          <a:chExt cx="0" cy="0"/>
        </a:xfrm>
      </p:grpSpPr>
      <p:sp>
        <p:nvSpPr>
          <p:cNvPr id="69" name="Google Shape;69;p11"/>
          <p:cNvSpPr txBox="1">
            <a:spLocks noGrp="1"/>
          </p:cNvSpPr>
          <p:nvPr>
            <p:ph type="body" idx="1"/>
          </p:nvPr>
        </p:nvSpPr>
        <p:spPr>
          <a:xfrm>
            <a:off x="457200" y="954291"/>
            <a:ext cx="11277600"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A5A5A5"/>
              </a:buClr>
              <a:buSzPts val="2200"/>
              <a:buNone/>
              <a:defRPr sz="2200" b="1" i="0">
                <a:solidFill>
                  <a:srgbClr val="A5A5A5"/>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1"/>
          <p:cNvSpPr txBox="1">
            <a:spLocks noGrp="1"/>
          </p:cNvSpPr>
          <p:nvPr>
            <p:ph type="body" idx="2"/>
          </p:nvPr>
        </p:nvSpPr>
        <p:spPr>
          <a:xfrm>
            <a:off x="446313" y="3652272"/>
            <a:ext cx="5469743" cy="234575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Font typeface="Noto Sans Symbols"/>
              <a:buChar char="▪"/>
              <a:defRPr sz="18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sz="1800"/>
            </a:lvl2pPr>
            <a:lvl3pPr marL="1371600" lvl="2" indent="-228600" algn="l">
              <a:lnSpc>
                <a:spcPct val="90000"/>
              </a:lnSpc>
              <a:spcBef>
                <a:spcPts val="500"/>
              </a:spcBef>
              <a:spcAft>
                <a:spcPts val="0"/>
              </a:spcAft>
              <a:buClr>
                <a:schemeClr val="dk1"/>
              </a:buClr>
              <a:buSzPts val="1800"/>
              <a:buFont typeface="Arial"/>
              <a:buNone/>
              <a:defRPr sz="1800"/>
            </a:lvl3pPr>
            <a:lvl4pPr marL="1828800" lvl="3" indent="-228600" algn="l">
              <a:lnSpc>
                <a:spcPct val="90000"/>
              </a:lnSpc>
              <a:spcBef>
                <a:spcPts val="500"/>
              </a:spcBef>
              <a:spcAft>
                <a:spcPts val="0"/>
              </a:spcAft>
              <a:buClr>
                <a:schemeClr val="dk1"/>
              </a:buClr>
              <a:buSzPts val="1800"/>
              <a:buFont typeface="Arial"/>
              <a:buNone/>
              <a:defRPr sz="1800"/>
            </a:lvl4pPr>
            <a:lvl5pPr marL="2286000" lvl="4" indent="-228600" algn="l">
              <a:lnSpc>
                <a:spcPct val="90000"/>
              </a:lnSpc>
              <a:spcBef>
                <a:spcPts val="500"/>
              </a:spcBef>
              <a:spcAft>
                <a:spcPts val="0"/>
              </a:spcAft>
              <a:buClr>
                <a:schemeClr val="dk1"/>
              </a:buClr>
              <a:buSzPts val="1800"/>
              <a:buFont typeface="Arial"/>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a:spLocks noGrp="1"/>
          </p:cNvSpPr>
          <p:nvPr>
            <p:ph type="pic" idx="3"/>
          </p:nvPr>
        </p:nvSpPr>
        <p:spPr>
          <a:xfrm>
            <a:off x="446311" y="1543323"/>
            <a:ext cx="5469745" cy="1885677"/>
          </a:xfrm>
          <a:prstGeom prst="rect">
            <a:avLst/>
          </a:prstGeom>
          <a:noFill/>
          <a:ln>
            <a:noFill/>
          </a:ln>
        </p:spPr>
      </p:sp>
      <p:sp>
        <p:nvSpPr>
          <p:cNvPr id="73" name="Google Shape;73;p11"/>
          <p:cNvSpPr>
            <a:spLocks noGrp="1"/>
          </p:cNvSpPr>
          <p:nvPr>
            <p:ph type="pic" idx="4"/>
          </p:nvPr>
        </p:nvSpPr>
        <p:spPr>
          <a:xfrm>
            <a:off x="6275945" y="1543323"/>
            <a:ext cx="5458727" cy="1885677"/>
          </a:xfrm>
          <a:prstGeom prst="rect">
            <a:avLst/>
          </a:prstGeom>
          <a:noFill/>
          <a:ln>
            <a:noFill/>
          </a:ln>
        </p:spPr>
      </p:sp>
      <p:sp>
        <p:nvSpPr>
          <p:cNvPr id="74" name="Google Shape;74;p11"/>
          <p:cNvSpPr txBox="1">
            <a:spLocks noGrp="1"/>
          </p:cNvSpPr>
          <p:nvPr>
            <p:ph type="body" idx="5"/>
          </p:nvPr>
        </p:nvSpPr>
        <p:spPr>
          <a:xfrm>
            <a:off x="6264929" y="3652271"/>
            <a:ext cx="5469743" cy="234575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Font typeface="Noto Sans Symbols"/>
              <a:buChar char="▪"/>
              <a:defRPr sz="18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sz="1800"/>
            </a:lvl2pPr>
            <a:lvl3pPr marL="1371600" lvl="2" indent="-228600" algn="l">
              <a:lnSpc>
                <a:spcPct val="90000"/>
              </a:lnSpc>
              <a:spcBef>
                <a:spcPts val="500"/>
              </a:spcBef>
              <a:spcAft>
                <a:spcPts val="0"/>
              </a:spcAft>
              <a:buClr>
                <a:schemeClr val="dk1"/>
              </a:buClr>
              <a:buSzPts val="1800"/>
              <a:buFont typeface="Arial"/>
              <a:buNone/>
              <a:defRPr sz="1800"/>
            </a:lvl3pPr>
            <a:lvl4pPr marL="1828800" lvl="3" indent="-228600" algn="l">
              <a:lnSpc>
                <a:spcPct val="90000"/>
              </a:lnSpc>
              <a:spcBef>
                <a:spcPts val="500"/>
              </a:spcBef>
              <a:spcAft>
                <a:spcPts val="0"/>
              </a:spcAft>
              <a:buClr>
                <a:schemeClr val="dk1"/>
              </a:buClr>
              <a:buSzPts val="1800"/>
              <a:buFont typeface="Arial"/>
              <a:buNone/>
              <a:defRPr sz="1800"/>
            </a:lvl4pPr>
            <a:lvl5pPr marL="2286000" lvl="4" indent="-228600" algn="l">
              <a:lnSpc>
                <a:spcPct val="90000"/>
              </a:lnSpc>
              <a:spcBef>
                <a:spcPts val="500"/>
              </a:spcBef>
              <a:spcAft>
                <a:spcPts val="0"/>
              </a:spcAft>
              <a:buClr>
                <a:schemeClr val="dk1"/>
              </a:buClr>
              <a:buSzPts val="1800"/>
              <a:buFont typeface="Arial"/>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6" name="Google Shape;76;p11"/>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hoto with Copy - 3 Column">
  <p:cSld name="Photo with Copy - 3 Column">
    <p:spTree>
      <p:nvGrpSpPr>
        <p:cNvPr id="1" name="Shape 77"/>
        <p:cNvGrpSpPr/>
        <p:nvPr/>
      </p:nvGrpSpPr>
      <p:grpSpPr>
        <a:xfrm>
          <a:off x="0" y="0"/>
          <a:ext cx="0" cy="0"/>
          <a:chOff x="0" y="0"/>
          <a:chExt cx="0" cy="0"/>
        </a:xfrm>
      </p:grpSpPr>
      <p:sp>
        <p:nvSpPr>
          <p:cNvPr id="78" name="Google Shape;78;p12"/>
          <p:cNvSpPr txBox="1">
            <a:spLocks noGrp="1"/>
          </p:cNvSpPr>
          <p:nvPr>
            <p:ph type="body" idx="1"/>
          </p:nvPr>
        </p:nvSpPr>
        <p:spPr>
          <a:xfrm>
            <a:off x="457200" y="954291"/>
            <a:ext cx="11277600"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A5A5A5"/>
              </a:buClr>
              <a:buSzPts val="2200"/>
              <a:buNone/>
              <a:defRPr sz="2200">
                <a:solidFill>
                  <a:srgbClr val="A5A5A5"/>
                </a:solidFill>
                <a:latin typeface="Libre Franklin Medium"/>
                <a:ea typeface="Libre Franklin Medium"/>
                <a:cs typeface="Libre Franklin Medium"/>
                <a:sym typeface="Libre Franklin Medium"/>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2"/>
          <p:cNvSpPr txBox="1">
            <a:spLocks noGrp="1"/>
          </p:cNvSpPr>
          <p:nvPr>
            <p:ph type="body" idx="2"/>
          </p:nvPr>
        </p:nvSpPr>
        <p:spPr>
          <a:xfrm>
            <a:off x="446314" y="3652272"/>
            <a:ext cx="3534479" cy="234575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Font typeface="Noto Sans Symbols"/>
              <a:buChar char="▪"/>
              <a:defRPr sz="18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sz="1800"/>
            </a:lvl2pPr>
            <a:lvl3pPr marL="1371600" lvl="2" indent="-228600" algn="l">
              <a:lnSpc>
                <a:spcPct val="90000"/>
              </a:lnSpc>
              <a:spcBef>
                <a:spcPts val="500"/>
              </a:spcBef>
              <a:spcAft>
                <a:spcPts val="0"/>
              </a:spcAft>
              <a:buClr>
                <a:schemeClr val="dk1"/>
              </a:buClr>
              <a:buSzPts val="1800"/>
              <a:buFont typeface="Arial"/>
              <a:buNone/>
              <a:defRPr sz="1800"/>
            </a:lvl3pPr>
            <a:lvl4pPr marL="1828800" lvl="3" indent="-228600" algn="l">
              <a:lnSpc>
                <a:spcPct val="90000"/>
              </a:lnSpc>
              <a:spcBef>
                <a:spcPts val="500"/>
              </a:spcBef>
              <a:spcAft>
                <a:spcPts val="0"/>
              </a:spcAft>
              <a:buClr>
                <a:schemeClr val="dk1"/>
              </a:buClr>
              <a:buSzPts val="1800"/>
              <a:buFont typeface="Arial"/>
              <a:buNone/>
              <a:defRPr sz="1800"/>
            </a:lvl4pPr>
            <a:lvl5pPr marL="2286000" lvl="4" indent="-228600" algn="l">
              <a:lnSpc>
                <a:spcPct val="90000"/>
              </a:lnSpc>
              <a:spcBef>
                <a:spcPts val="500"/>
              </a:spcBef>
              <a:spcAft>
                <a:spcPts val="0"/>
              </a:spcAft>
              <a:buClr>
                <a:schemeClr val="dk1"/>
              </a:buClr>
              <a:buSzPts val="1800"/>
              <a:buFont typeface="Arial"/>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2"/>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a:spLocks noGrp="1"/>
          </p:cNvSpPr>
          <p:nvPr>
            <p:ph type="pic" idx="3"/>
          </p:nvPr>
        </p:nvSpPr>
        <p:spPr>
          <a:xfrm>
            <a:off x="446312" y="1543323"/>
            <a:ext cx="3534479" cy="1885677"/>
          </a:xfrm>
          <a:prstGeom prst="rect">
            <a:avLst/>
          </a:prstGeom>
          <a:noFill/>
          <a:ln>
            <a:noFill/>
          </a:ln>
        </p:spPr>
      </p:sp>
      <p:sp>
        <p:nvSpPr>
          <p:cNvPr id="82" name="Google Shape;82;p12"/>
          <p:cNvSpPr>
            <a:spLocks noGrp="1"/>
          </p:cNvSpPr>
          <p:nvPr>
            <p:ph type="pic" idx="4"/>
          </p:nvPr>
        </p:nvSpPr>
        <p:spPr>
          <a:xfrm>
            <a:off x="4336974" y="1543324"/>
            <a:ext cx="3527360" cy="1885677"/>
          </a:xfrm>
          <a:prstGeom prst="rect">
            <a:avLst/>
          </a:prstGeom>
          <a:noFill/>
          <a:ln>
            <a:noFill/>
          </a:ln>
        </p:spPr>
      </p:sp>
      <p:sp>
        <p:nvSpPr>
          <p:cNvPr id="83" name="Google Shape;83;p12"/>
          <p:cNvSpPr txBox="1">
            <a:spLocks noGrp="1"/>
          </p:cNvSpPr>
          <p:nvPr>
            <p:ph type="body" idx="5"/>
          </p:nvPr>
        </p:nvSpPr>
        <p:spPr>
          <a:xfrm>
            <a:off x="4325959" y="3652272"/>
            <a:ext cx="3534479" cy="234575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Font typeface="Noto Sans Symbols"/>
              <a:buChar char="▪"/>
              <a:defRPr sz="18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sz="1800"/>
            </a:lvl2pPr>
            <a:lvl3pPr marL="1371600" lvl="2" indent="-228600" algn="l">
              <a:lnSpc>
                <a:spcPct val="90000"/>
              </a:lnSpc>
              <a:spcBef>
                <a:spcPts val="500"/>
              </a:spcBef>
              <a:spcAft>
                <a:spcPts val="0"/>
              </a:spcAft>
              <a:buClr>
                <a:schemeClr val="dk1"/>
              </a:buClr>
              <a:buSzPts val="1800"/>
              <a:buFont typeface="Arial"/>
              <a:buNone/>
              <a:defRPr sz="1800"/>
            </a:lvl3pPr>
            <a:lvl4pPr marL="1828800" lvl="3" indent="-228600" algn="l">
              <a:lnSpc>
                <a:spcPct val="90000"/>
              </a:lnSpc>
              <a:spcBef>
                <a:spcPts val="500"/>
              </a:spcBef>
              <a:spcAft>
                <a:spcPts val="0"/>
              </a:spcAft>
              <a:buClr>
                <a:schemeClr val="dk1"/>
              </a:buClr>
              <a:buSzPts val="1800"/>
              <a:buFont typeface="Arial"/>
              <a:buNone/>
              <a:defRPr sz="1800"/>
            </a:lvl4pPr>
            <a:lvl5pPr marL="2286000" lvl="4" indent="-228600" algn="l">
              <a:lnSpc>
                <a:spcPct val="90000"/>
              </a:lnSpc>
              <a:spcBef>
                <a:spcPts val="500"/>
              </a:spcBef>
              <a:spcAft>
                <a:spcPts val="0"/>
              </a:spcAft>
              <a:buClr>
                <a:schemeClr val="dk1"/>
              </a:buClr>
              <a:buSzPts val="1800"/>
              <a:buFont typeface="Arial"/>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2"/>
          <p:cNvSpPr>
            <a:spLocks noGrp="1"/>
          </p:cNvSpPr>
          <p:nvPr>
            <p:ph type="pic" idx="6"/>
          </p:nvPr>
        </p:nvSpPr>
        <p:spPr>
          <a:xfrm>
            <a:off x="8205605" y="1532307"/>
            <a:ext cx="3527360" cy="1885677"/>
          </a:xfrm>
          <a:prstGeom prst="rect">
            <a:avLst/>
          </a:prstGeom>
          <a:noFill/>
          <a:ln>
            <a:noFill/>
          </a:ln>
        </p:spPr>
      </p:sp>
      <p:sp>
        <p:nvSpPr>
          <p:cNvPr id="85" name="Google Shape;85;p12"/>
          <p:cNvSpPr txBox="1">
            <a:spLocks noGrp="1"/>
          </p:cNvSpPr>
          <p:nvPr>
            <p:ph type="body" idx="7"/>
          </p:nvPr>
        </p:nvSpPr>
        <p:spPr>
          <a:xfrm>
            <a:off x="8194590" y="3641255"/>
            <a:ext cx="3534479" cy="234575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Font typeface="Noto Sans Symbols"/>
              <a:buChar char="▪"/>
              <a:defRPr sz="18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sz="1800"/>
            </a:lvl2pPr>
            <a:lvl3pPr marL="1371600" lvl="2" indent="-228600" algn="l">
              <a:lnSpc>
                <a:spcPct val="90000"/>
              </a:lnSpc>
              <a:spcBef>
                <a:spcPts val="500"/>
              </a:spcBef>
              <a:spcAft>
                <a:spcPts val="0"/>
              </a:spcAft>
              <a:buClr>
                <a:schemeClr val="dk1"/>
              </a:buClr>
              <a:buSzPts val="1800"/>
              <a:buFont typeface="Arial"/>
              <a:buNone/>
              <a:defRPr sz="1800"/>
            </a:lvl3pPr>
            <a:lvl4pPr marL="1828800" lvl="3" indent="-228600" algn="l">
              <a:lnSpc>
                <a:spcPct val="90000"/>
              </a:lnSpc>
              <a:spcBef>
                <a:spcPts val="500"/>
              </a:spcBef>
              <a:spcAft>
                <a:spcPts val="0"/>
              </a:spcAft>
              <a:buClr>
                <a:schemeClr val="dk1"/>
              </a:buClr>
              <a:buSzPts val="1800"/>
              <a:buFont typeface="Arial"/>
              <a:buNone/>
              <a:defRPr sz="1800"/>
            </a:lvl4pPr>
            <a:lvl5pPr marL="2286000" lvl="4" indent="-228600" algn="l">
              <a:lnSpc>
                <a:spcPct val="90000"/>
              </a:lnSpc>
              <a:spcBef>
                <a:spcPts val="500"/>
              </a:spcBef>
              <a:spcAft>
                <a:spcPts val="0"/>
              </a:spcAft>
              <a:buClr>
                <a:schemeClr val="dk1"/>
              </a:buClr>
              <a:buSzPts val="1800"/>
              <a:buFont typeface="Arial"/>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2"/>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7" name="Google Shape;87;p12"/>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8"/>
        <p:cNvGrpSpPr/>
        <p:nvPr/>
      </p:nvGrpSpPr>
      <p:grpSpPr>
        <a:xfrm>
          <a:off x="0" y="0"/>
          <a:ext cx="0" cy="0"/>
          <a:chOff x="0" y="0"/>
          <a:chExt cx="0" cy="0"/>
        </a:xfrm>
      </p:grpSpPr>
      <p:sp>
        <p:nvSpPr>
          <p:cNvPr id="89" name="Google Shape;89;p13"/>
          <p:cNvSpPr txBox="1">
            <a:spLocks noGrp="1"/>
          </p:cNvSpPr>
          <p:nvPr>
            <p:ph type="title"/>
          </p:nvPr>
        </p:nvSpPr>
        <p:spPr>
          <a:xfrm>
            <a:off x="457202" y="457200"/>
            <a:ext cx="4314823" cy="964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3"/>
          <p:cNvSpPr txBox="1">
            <a:spLocks noGrp="1"/>
          </p:cNvSpPr>
          <p:nvPr>
            <p:ph type="body" idx="1"/>
          </p:nvPr>
        </p:nvSpPr>
        <p:spPr>
          <a:xfrm>
            <a:off x="457202" y="1570383"/>
            <a:ext cx="4314823" cy="429860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1" name="Google Shape;91;p13"/>
          <p:cNvSpPr txBox="1">
            <a:spLocks noGrp="1"/>
          </p:cNvSpPr>
          <p:nvPr>
            <p:ph type="body" idx="2"/>
          </p:nvPr>
        </p:nvSpPr>
        <p:spPr>
          <a:xfrm>
            <a:off x="5071871" y="457200"/>
            <a:ext cx="6662927" cy="54117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23850" algn="l">
              <a:lnSpc>
                <a:spcPct val="90000"/>
              </a:lnSpc>
              <a:spcBef>
                <a:spcPts val="500"/>
              </a:spcBef>
              <a:spcAft>
                <a:spcPts val="0"/>
              </a:spcAft>
              <a:buClr>
                <a:schemeClr val="dk1"/>
              </a:buClr>
              <a:buSzPts val="1500"/>
              <a:buChar char="▪"/>
              <a:defRPr sz="1500"/>
            </a:lvl4pPr>
            <a:lvl5pPr marL="2286000" lvl="4" indent="-317500" algn="l">
              <a:lnSpc>
                <a:spcPct val="9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2" name="Google Shape;92;p13"/>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3" name="Google Shape;93;p13"/>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with Caption" type="picTx">
  <p:cSld name="PICTURE_WITH_CAPTION_TEXT">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46314" y="470037"/>
            <a:ext cx="4325711" cy="10347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4"/>
          <p:cNvSpPr>
            <a:spLocks noGrp="1"/>
          </p:cNvSpPr>
          <p:nvPr>
            <p:ph type="pic" idx="2"/>
          </p:nvPr>
        </p:nvSpPr>
        <p:spPr>
          <a:xfrm>
            <a:off x="5183188" y="470037"/>
            <a:ext cx="6562498" cy="5391013"/>
          </a:xfrm>
          <a:prstGeom prst="rect">
            <a:avLst/>
          </a:prstGeom>
          <a:noFill/>
          <a:ln>
            <a:noFill/>
          </a:ln>
        </p:spPr>
      </p:sp>
      <p:sp>
        <p:nvSpPr>
          <p:cNvPr id="97" name="Google Shape;97;p14"/>
          <p:cNvSpPr txBox="1">
            <a:spLocks noGrp="1"/>
          </p:cNvSpPr>
          <p:nvPr>
            <p:ph type="body" idx="1"/>
          </p:nvPr>
        </p:nvSpPr>
        <p:spPr>
          <a:xfrm>
            <a:off x="446314" y="1759226"/>
            <a:ext cx="4325711" cy="40860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8" name="Google Shape;98;p14"/>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9" name="Google Shape;99;p14"/>
          <p:cNvPicPr preferRelativeResize="0"/>
          <p:nvPr/>
        </p:nvPicPr>
        <p:blipFill rotWithShape="1">
          <a:blip r:embed="rId2">
            <a:alphaModFix/>
          </a:blip>
          <a:srcRect/>
          <a:stretch/>
        </p:blipFill>
        <p:spPr>
          <a:xfrm>
            <a:off x="446314" y="6215540"/>
            <a:ext cx="3350434" cy="354752"/>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hotos">
  <p:cSld name="Photos">
    <p:spTree>
      <p:nvGrpSpPr>
        <p:cNvPr id="1" name="Shape 100"/>
        <p:cNvGrpSpPr/>
        <p:nvPr/>
      </p:nvGrpSpPr>
      <p:grpSpPr>
        <a:xfrm>
          <a:off x="0" y="0"/>
          <a:ext cx="0" cy="0"/>
          <a:chOff x="0" y="0"/>
          <a:chExt cx="0" cy="0"/>
        </a:xfrm>
      </p:grpSpPr>
      <p:sp>
        <p:nvSpPr>
          <p:cNvPr id="101" name="Google Shape;101;p15"/>
          <p:cNvSpPr>
            <a:spLocks noGrp="1"/>
          </p:cNvSpPr>
          <p:nvPr>
            <p:ph type="pic" idx="2"/>
          </p:nvPr>
        </p:nvSpPr>
        <p:spPr>
          <a:xfrm>
            <a:off x="446313" y="1543323"/>
            <a:ext cx="5458727" cy="4317728"/>
          </a:xfrm>
          <a:prstGeom prst="rect">
            <a:avLst/>
          </a:prstGeom>
          <a:noFill/>
          <a:ln>
            <a:noFill/>
          </a:ln>
        </p:spPr>
      </p:sp>
      <p:sp>
        <p:nvSpPr>
          <p:cNvPr id="102" name="Google Shape;102;p15"/>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5"/>
          <p:cNvSpPr>
            <a:spLocks noGrp="1"/>
          </p:cNvSpPr>
          <p:nvPr>
            <p:ph type="pic" idx="3"/>
          </p:nvPr>
        </p:nvSpPr>
        <p:spPr>
          <a:xfrm>
            <a:off x="6286962" y="1543323"/>
            <a:ext cx="5458727" cy="4317728"/>
          </a:xfrm>
          <a:prstGeom prst="rect">
            <a:avLst/>
          </a:prstGeom>
          <a:noFill/>
          <a:ln>
            <a:noFill/>
          </a:ln>
        </p:spPr>
      </p:sp>
      <p:sp>
        <p:nvSpPr>
          <p:cNvPr id="104" name="Google Shape;104;p15"/>
          <p:cNvSpPr txBox="1">
            <a:spLocks noGrp="1"/>
          </p:cNvSpPr>
          <p:nvPr>
            <p:ph type="body" idx="1"/>
          </p:nvPr>
        </p:nvSpPr>
        <p:spPr>
          <a:xfrm>
            <a:off x="457200" y="954291"/>
            <a:ext cx="11277600"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A5A5A5"/>
              </a:buClr>
              <a:buSzPts val="2200"/>
              <a:buNone/>
              <a:defRPr sz="2200" b="1" i="0">
                <a:solidFill>
                  <a:srgbClr val="A5A5A5"/>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5"/>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6" name="Google Shape;106;p15"/>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py with Photos">
  <p:cSld name="Copy with Photos">
    <p:spTree>
      <p:nvGrpSpPr>
        <p:cNvPr id="1" name="Shape 107"/>
        <p:cNvGrpSpPr/>
        <p:nvPr/>
      </p:nvGrpSpPr>
      <p:grpSpPr>
        <a:xfrm>
          <a:off x="0" y="0"/>
          <a:ext cx="0" cy="0"/>
          <a:chOff x="0" y="0"/>
          <a:chExt cx="0" cy="0"/>
        </a:xfrm>
      </p:grpSpPr>
      <p:sp>
        <p:nvSpPr>
          <p:cNvPr id="108" name="Google Shape;108;p16"/>
          <p:cNvSpPr>
            <a:spLocks noGrp="1"/>
          </p:cNvSpPr>
          <p:nvPr>
            <p:ph type="pic" idx="2"/>
          </p:nvPr>
        </p:nvSpPr>
        <p:spPr>
          <a:xfrm>
            <a:off x="468086" y="1543323"/>
            <a:ext cx="5862679" cy="2055591"/>
          </a:xfrm>
          <a:prstGeom prst="rect">
            <a:avLst/>
          </a:prstGeom>
          <a:noFill/>
          <a:ln>
            <a:noFill/>
          </a:ln>
        </p:spPr>
      </p:sp>
      <p:sp>
        <p:nvSpPr>
          <p:cNvPr id="109" name="Google Shape;109;p16"/>
          <p:cNvSpPr txBox="1">
            <a:spLocks noGrp="1"/>
          </p:cNvSpPr>
          <p:nvPr>
            <p:ph type="body" idx="1"/>
          </p:nvPr>
        </p:nvSpPr>
        <p:spPr>
          <a:xfrm>
            <a:off x="6615759" y="1543322"/>
            <a:ext cx="5129927" cy="4307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0" name="Google Shape;110;p16"/>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16"/>
          <p:cNvSpPr>
            <a:spLocks noGrp="1"/>
          </p:cNvSpPr>
          <p:nvPr>
            <p:ph type="pic" idx="3"/>
          </p:nvPr>
        </p:nvSpPr>
        <p:spPr>
          <a:xfrm>
            <a:off x="3486577" y="3795304"/>
            <a:ext cx="2844188" cy="2055591"/>
          </a:xfrm>
          <a:prstGeom prst="rect">
            <a:avLst/>
          </a:prstGeom>
          <a:noFill/>
          <a:ln>
            <a:noFill/>
          </a:ln>
        </p:spPr>
      </p:sp>
      <p:sp>
        <p:nvSpPr>
          <p:cNvPr id="112" name="Google Shape;112;p16"/>
          <p:cNvSpPr>
            <a:spLocks noGrp="1"/>
          </p:cNvSpPr>
          <p:nvPr>
            <p:ph type="pic" idx="4"/>
          </p:nvPr>
        </p:nvSpPr>
        <p:spPr>
          <a:xfrm>
            <a:off x="468086" y="3795304"/>
            <a:ext cx="2844188" cy="2055592"/>
          </a:xfrm>
          <a:prstGeom prst="rect">
            <a:avLst/>
          </a:prstGeom>
          <a:noFill/>
          <a:ln>
            <a:noFill/>
          </a:ln>
        </p:spPr>
      </p:sp>
      <p:sp>
        <p:nvSpPr>
          <p:cNvPr id="113" name="Google Shape;113;p16"/>
          <p:cNvSpPr txBox="1">
            <a:spLocks noGrp="1"/>
          </p:cNvSpPr>
          <p:nvPr>
            <p:ph type="body" idx="5"/>
          </p:nvPr>
        </p:nvSpPr>
        <p:spPr>
          <a:xfrm>
            <a:off x="457200" y="954291"/>
            <a:ext cx="11277600"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A5A5A5"/>
              </a:buClr>
              <a:buSzPts val="2200"/>
              <a:buNone/>
              <a:defRPr sz="2200" b="1" i="0">
                <a:solidFill>
                  <a:srgbClr val="A5A5A5"/>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16"/>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15" name="Google Shape;115;p16"/>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hotos with Captions">
  <p:cSld name="Photos with Captions">
    <p:spTree>
      <p:nvGrpSpPr>
        <p:cNvPr id="1" name="Shape 116"/>
        <p:cNvGrpSpPr/>
        <p:nvPr/>
      </p:nvGrpSpPr>
      <p:grpSpPr>
        <a:xfrm>
          <a:off x="0" y="0"/>
          <a:ext cx="0" cy="0"/>
          <a:chOff x="0" y="0"/>
          <a:chExt cx="0" cy="0"/>
        </a:xfrm>
      </p:grpSpPr>
      <p:sp>
        <p:nvSpPr>
          <p:cNvPr id="117" name="Google Shape;117;p17"/>
          <p:cNvSpPr txBox="1">
            <a:spLocks noGrp="1"/>
          </p:cNvSpPr>
          <p:nvPr>
            <p:ph type="body" idx="1"/>
          </p:nvPr>
        </p:nvSpPr>
        <p:spPr>
          <a:xfrm>
            <a:off x="435428" y="3253121"/>
            <a:ext cx="3541792"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8" name="Google Shape;118;p17"/>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17"/>
          <p:cNvSpPr>
            <a:spLocks noGrp="1"/>
          </p:cNvSpPr>
          <p:nvPr>
            <p:ph type="pic" idx="2"/>
          </p:nvPr>
        </p:nvSpPr>
        <p:spPr>
          <a:xfrm>
            <a:off x="457200" y="1367317"/>
            <a:ext cx="3520020" cy="1750458"/>
          </a:xfrm>
          <a:prstGeom prst="rect">
            <a:avLst/>
          </a:prstGeom>
          <a:noFill/>
          <a:ln>
            <a:noFill/>
          </a:ln>
        </p:spPr>
      </p:sp>
      <p:sp>
        <p:nvSpPr>
          <p:cNvPr id="120" name="Google Shape;120;p17"/>
          <p:cNvSpPr>
            <a:spLocks noGrp="1"/>
          </p:cNvSpPr>
          <p:nvPr>
            <p:ph type="pic" idx="3"/>
          </p:nvPr>
        </p:nvSpPr>
        <p:spPr>
          <a:xfrm>
            <a:off x="4325104" y="1367317"/>
            <a:ext cx="3520020" cy="1750458"/>
          </a:xfrm>
          <a:prstGeom prst="rect">
            <a:avLst/>
          </a:prstGeom>
          <a:noFill/>
          <a:ln>
            <a:noFill/>
          </a:ln>
        </p:spPr>
      </p:sp>
      <p:sp>
        <p:nvSpPr>
          <p:cNvPr id="121" name="Google Shape;121;p17"/>
          <p:cNvSpPr>
            <a:spLocks noGrp="1"/>
          </p:cNvSpPr>
          <p:nvPr>
            <p:ph type="pic" idx="4"/>
          </p:nvPr>
        </p:nvSpPr>
        <p:spPr>
          <a:xfrm>
            <a:off x="8181729" y="1367317"/>
            <a:ext cx="3520020" cy="1750458"/>
          </a:xfrm>
          <a:prstGeom prst="rect">
            <a:avLst/>
          </a:prstGeom>
          <a:noFill/>
          <a:ln>
            <a:noFill/>
          </a:ln>
        </p:spPr>
      </p:sp>
      <p:sp>
        <p:nvSpPr>
          <p:cNvPr id="122" name="Google Shape;122;p17"/>
          <p:cNvSpPr txBox="1">
            <a:spLocks noGrp="1"/>
          </p:cNvSpPr>
          <p:nvPr>
            <p:ph type="body" idx="5"/>
          </p:nvPr>
        </p:nvSpPr>
        <p:spPr>
          <a:xfrm>
            <a:off x="4303332" y="3253121"/>
            <a:ext cx="3541792"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3" name="Google Shape;123;p17"/>
          <p:cNvSpPr txBox="1">
            <a:spLocks noGrp="1"/>
          </p:cNvSpPr>
          <p:nvPr>
            <p:ph type="body" idx="6"/>
          </p:nvPr>
        </p:nvSpPr>
        <p:spPr>
          <a:xfrm>
            <a:off x="8181729" y="3253121"/>
            <a:ext cx="3541792"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4" name="Google Shape;124;p17"/>
          <p:cNvSpPr txBox="1">
            <a:spLocks noGrp="1"/>
          </p:cNvSpPr>
          <p:nvPr>
            <p:ph type="body" idx="7"/>
          </p:nvPr>
        </p:nvSpPr>
        <p:spPr>
          <a:xfrm>
            <a:off x="413656" y="5656648"/>
            <a:ext cx="3541792"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5" name="Google Shape;125;p17"/>
          <p:cNvSpPr>
            <a:spLocks noGrp="1"/>
          </p:cNvSpPr>
          <p:nvPr>
            <p:ph type="pic" idx="8"/>
          </p:nvPr>
        </p:nvSpPr>
        <p:spPr>
          <a:xfrm>
            <a:off x="435428" y="3770844"/>
            <a:ext cx="3520020" cy="1750458"/>
          </a:xfrm>
          <a:prstGeom prst="rect">
            <a:avLst/>
          </a:prstGeom>
          <a:noFill/>
          <a:ln>
            <a:noFill/>
          </a:ln>
        </p:spPr>
      </p:sp>
      <p:sp>
        <p:nvSpPr>
          <p:cNvPr id="126" name="Google Shape;126;p17"/>
          <p:cNvSpPr>
            <a:spLocks noGrp="1"/>
          </p:cNvSpPr>
          <p:nvPr>
            <p:ph type="pic" idx="9"/>
          </p:nvPr>
        </p:nvSpPr>
        <p:spPr>
          <a:xfrm>
            <a:off x="4303332" y="3770844"/>
            <a:ext cx="3520020" cy="1750458"/>
          </a:xfrm>
          <a:prstGeom prst="rect">
            <a:avLst/>
          </a:prstGeom>
          <a:noFill/>
          <a:ln>
            <a:noFill/>
          </a:ln>
        </p:spPr>
      </p:sp>
      <p:sp>
        <p:nvSpPr>
          <p:cNvPr id="127" name="Google Shape;127;p17"/>
          <p:cNvSpPr>
            <a:spLocks noGrp="1"/>
          </p:cNvSpPr>
          <p:nvPr>
            <p:ph type="pic" idx="13"/>
          </p:nvPr>
        </p:nvSpPr>
        <p:spPr>
          <a:xfrm>
            <a:off x="8193008" y="3770844"/>
            <a:ext cx="3520020" cy="1750458"/>
          </a:xfrm>
          <a:prstGeom prst="rect">
            <a:avLst/>
          </a:prstGeom>
          <a:noFill/>
          <a:ln>
            <a:noFill/>
          </a:ln>
        </p:spPr>
      </p:sp>
      <p:sp>
        <p:nvSpPr>
          <p:cNvPr id="128" name="Google Shape;128;p17"/>
          <p:cNvSpPr txBox="1">
            <a:spLocks noGrp="1"/>
          </p:cNvSpPr>
          <p:nvPr>
            <p:ph type="body" idx="14"/>
          </p:nvPr>
        </p:nvSpPr>
        <p:spPr>
          <a:xfrm>
            <a:off x="4281560" y="5656648"/>
            <a:ext cx="3541792"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29" name="Google Shape;129;p17"/>
          <p:cNvSpPr txBox="1">
            <a:spLocks noGrp="1"/>
          </p:cNvSpPr>
          <p:nvPr>
            <p:ph type="body" idx="15"/>
          </p:nvPr>
        </p:nvSpPr>
        <p:spPr>
          <a:xfrm>
            <a:off x="8193008" y="5656648"/>
            <a:ext cx="3541792" cy="36576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0" name="Google Shape;130;p17"/>
          <p:cNvSpPr txBox="1">
            <a:spLocks noGrp="1"/>
          </p:cNvSpPr>
          <p:nvPr>
            <p:ph type="body" idx="16"/>
          </p:nvPr>
        </p:nvSpPr>
        <p:spPr>
          <a:xfrm>
            <a:off x="457200" y="954291"/>
            <a:ext cx="11277600"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A5A5A5"/>
              </a:buClr>
              <a:buSzPts val="2200"/>
              <a:buNone/>
              <a:defRPr sz="2200" b="1" i="0">
                <a:solidFill>
                  <a:srgbClr val="A5A5A5"/>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17"/>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32" name="Google Shape;132;p17"/>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hoto Collage">
  <p:cSld name="Photo Collage">
    <p:spTree>
      <p:nvGrpSpPr>
        <p:cNvPr id="1" name="Shape 133"/>
        <p:cNvGrpSpPr/>
        <p:nvPr/>
      </p:nvGrpSpPr>
      <p:grpSpPr>
        <a:xfrm>
          <a:off x="0" y="0"/>
          <a:ext cx="0" cy="0"/>
          <a:chOff x="0" y="0"/>
          <a:chExt cx="0" cy="0"/>
        </a:xfrm>
      </p:grpSpPr>
      <p:sp>
        <p:nvSpPr>
          <p:cNvPr id="134" name="Google Shape;134;p18"/>
          <p:cNvSpPr txBox="1">
            <a:spLocks noGrp="1"/>
          </p:cNvSpPr>
          <p:nvPr>
            <p:ph type="body" idx="1"/>
          </p:nvPr>
        </p:nvSpPr>
        <p:spPr>
          <a:xfrm>
            <a:off x="457200" y="954291"/>
            <a:ext cx="11277600"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A5A5A5"/>
              </a:buClr>
              <a:buSzPts val="2200"/>
              <a:buNone/>
              <a:defRPr sz="2200" b="1" i="0">
                <a:solidFill>
                  <a:srgbClr val="A5A5A5"/>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18"/>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18"/>
          <p:cNvSpPr>
            <a:spLocks noGrp="1"/>
          </p:cNvSpPr>
          <p:nvPr>
            <p:ph type="pic" idx="2"/>
          </p:nvPr>
        </p:nvSpPr>
        <p:spPr>
          <a:xfrm>
            <a:off x="446314" y="1542762"/>
            <a:ext cx="2611015" cy="1885677"/>
          </a:xfrm>
          <a:prstGeom prst="rect">
            <a:avLst/>
          </a:prstGeom>
          <a:noFill/>
          <a:ln>
            <a:noFill/>
          </a:ln>
        </p:spPr>
      </p:sp>
      <p:sp>
        <p:nvSpPr>
          <p:cNvPr id="137" name="Google Shape;137;p18"/>
          <p:cNvSpPr>
            <a:spLocks noGrp="1"/>
          </p:cNvSpPr>
          <p:nvPr>
            <p:ph type="pic" idx="3"/>
          </p:nvPr>
        </p:nvSpPr>
        <p:spPr>
          <a:xfrm>
            <a:off x="3344063" y="1542762"/>
            <a:ext cx="2605756" cy="1885677"/>
          </a:xfrm>
          <a:prstGeom prst="rect">
            <a:avLst/>
          </a:prstGeom>
          <a:noFill/>
          <a:ln>
            <a:noFill/>
          </a:ln>
        </p:spPr>
      </p:sp>
      <p:sp>
        <p:nvSpPr>
          <p:cNvPr id="138" name="Google Shape;138;p18"/>
          <p:cNvSpPr>
            <a:spLocks noGrp="1"/>
          </p:cNvSpPr>
          <p:nvPr>
            <p:ph type="pic" idx="4"/>
          </p:nvPr>
        </p:nvSpPr>
        <p:spPr>
          <a:xfrm>
            <a:off x="6236553" y="1542762"/>
            <a:ext cx="2605756" cy="1885677"/>
          </a:xfrm>
          <a:prstGeom prst="rect">
            <a:avLst/>
          </a:prstGeom>
          <a:noFill/>
          <a:ln>
            <a:noFill/>
          </a:ln>
        </p:spPr>
      </p:sp>
      <p:sp>
        <p:nvSpPr>
          <p:cNvPr id="139" name="Google Shape;139;p18"/>
          <p:cNvSpPr>
            <a:spLocks noGrp="1"/>
          </p:cNvSpPr>
          <p:nvPr>
            <p:ph type="pic" idx="5"/>
          </p:nvPr>
        </p:nvSpPr>
        <p:spPr>
          <a:xfrm>
            <a:off x="9129043" y="1542762"/>
            <a:ext cx="2605756" cy="1885677"/>
          </a:xfrm>
          <a:prstGeom prst="rect">
            <a:avLst/>
          </a:prstGeom>
          <a:noFill/>
          <a:ln>
            <a:noFill/>
          </a:ln>
        </p:spPr>
      </p:sp>
      <p:sp>
        <p:nvSpPr>
          <p:cNvPr id="140" name="Google Shape;140;p18"/>
          <p:cNvSpPr>
            <a:spLocks noGrp="1"/>
          </p:cNvSpPr>
          <p:nvPr>
            <p:ph type="pic" idx="6"/>
          </p:nvPr>
        </p:nvSpPr>
        <p:spPr>
          <a:xfrm>
            <a:off x="1843620" y="3651150"/>
            <a:ext cx="2611015" cy="1885677"/>
          </a:xfrm>
          <a:prstGeom prst="rect">
            <a:avLst/>
          </a:prstGeom>
          <a:noFill/>
          <a:ln>
            <a:noFill/>
          </a:ln>
        </p:spPr>
      </p:sp>
      <p:sp>
        <p:nvSpPr>
          <p:cNvPr id="141" name="Google Shape;141;p18"/>
          <p:cNvSpPr>
            <a:spLocks noGrp="1"/>
          </p:cNvSpPr>
          <p:nvPr>
            <p:ph type="pic" idx="7"/>
          </p:nvPr>
        </p:nvSpPr>
        <p:spPr>
          <a:xfrm>
            <a:off x="4741369" y="3651150"/>
            <a:ext cx="2605756" cy="1885677"/>
          </a:xfrm>
          <a:prstGeom prst="rect">
            <a:avLst/>
          </a:prstGeom>
          <a:noFill/>
          <a:ln>
            <a:noFill/>
          </a:ln>
        </p:spPr>
      </p:sp>
      <p:sp>
        <p:nvSpPr>
          <p:cNvPr id="142" name="Google Shape;142;p18"/>
          <p:cNvSpPr>
            <a:spLocks noGrp="1"/>
          </p:cNvSpPr>
          <p:nvPr>
            <p:ph type="pic" idx="8"/>
          </p:nvPr>
        </p:nvSpPr>
        <p:spPr>
          <a:xfrm>
            <a:off x="7633859" y="3651150"/>
            <a:ext cx="2605756" cy="1885677"/>
          </a:xfrm>
          <a:prstGeom prst="rect">
            <a:avLst/>
          </a:prstGeom>
          <a:noFill/>
          <a:ln>
            <a:noFill/>
          </a:ln>
        </p:spPr>
      </p:sp>
      <p:sp>
        <p:nvSpPr>
          <p:cNvPr id="143" name="Google Shape;143;p18"/>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44" name="Google Shape;144;p18"/>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hart with 2 Photos">
  <p:cSld name="Chart with 2 Photos">
    <p:spTree>
      <p:nvGrpSpPr>
        <p:cNvPr id="1" name="Shape 145"/>
        <p:cNvGrpSpPr/>
        <p:nvPr/>
      </p:nvGrpSpPr>
      <p:grpSpPr>
        <a:xfrm>
          <a:off x="0" y="0"/>
          <a:ext cx="0" cy="0"/>
          <a:chOff x="0" y="0"/>
          <a:chExt cx="0" cy="0"/>
        </a:xfrm>
      </p:grpSpPr>
      <p:sp>
        <p:nvSpPr>
          <p:cNvPr id="146" name="Google Shape;146;p19"/>
          <p:cNvSpPr>
            <a:spLocks noGrp="1"/>
          </p:cNvSpPr>
          <p:nvPr>
            <p:ph type="pic" idx="2"/>
          </p:nvPr>
        </p:nvSpPr>
        <p:spPr>
          <a:xfrm>
            <a:off x="6521986" y="1643073"/>
            <a:ext cx="5212813" cy="2055591"/>
          </a:xfrm>
          <a:prstGeom prst="rect">
            <a:avLst/>
          </a:prstGeom>
          <a:noFill/>
          <a:ln>
            <a:noFill/>
          </a:ln>
        </p:spPr>
      </p:sp>
      <p:sp>
        <p:nvSpPr>
          <p:cNvPr id="147" name="Google Shape;147;p19"/>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19"/>
          <p:cNvSpPr>
            <a:spLocks noGrp="1"/>
          </p:cNvSpPr>
          <p:nvPr>
            <p:ph type="pic" idx="3"/>
          </p:nvPr>
        </p:nvSpPr>
        <p:spPr>
          <a:xfrm>
            <a:off x="6521986" y="3884037"/>
            <a:ext cx="5212813" cy="2055591"/>
          </a:xfrm>
          <a:prstGeom prst="rect">
            <a:avLst/>
          </a:prstGeom>
          <a:noFill/>
          <a:ln>
            <a:noFill/>
          </a:ln>
        </p:spPr>
      </p:sp>
      <p:sp>
        <p:nvSpPr>
          <p:cNvPr id="149" name="Google Shape;149;p19"/>
          <p:cNvSpPr txBox="1">
            <a:spLocks noGrp="1"/>
          </p:cNvSpPr>
          <p:nvPr>
            <p:ph type="body" idx="1"/>
          </p:nvPr>
        </p:nvSpPr>
        <p:spPr>
          <a:xfrm>
            <a:off x="457200" y="954291"/>
            <a:ext cx="11277600"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A5A5A5"/>
              </a:buClr>
              <a:buSzPts val="2200"/>
              <a:buNone/>
              <a:defRPr sz="2200" b="1" i="0">
                <a:solidFill>
                  <a:srgbClr val="A5A5A5"/>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19"/>
          <p:cNvSpPr txBox="1">
            <a:spLocks noGrp="1"/>
          </p:cNvSpPr>
          <p:nvPr>
            <p:ph type="body" idx="4"/>
          </p:nvPr>
        </p:nvSpPr>
        <p:spPr>
          <a:xfrm>
            <a:off x="446315" y="1643073"/>
            <a:ext cx="5745165" cy="4307571"/>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23850" algn="l">
              <a:lnSpc>
                <a:spcPct val="90000"/>
              </a:lnSpc>
              <a:spcBef>
                <a:spcPts val="500"/>
              </a:spcBef>
              <a:spcAft>
                <a:spcPts val="0"/>
              </a:spcAft>
              <a:buClr>
                <a:schemeClr val="dk1"/>
              </a:buClr>
              <a:buSzPts val="1500"/>
              <a:buChar char="▪"/>
              <a:defRPr sz="1500"/>
            </a:lvl4pPr>
            <a:lvl5pPr marL="2286000" lvl="4" indent="-317500" algn="l">
              <a:lnSpc>
                <a:spcPct val="9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1" name="Google Shape;151;p19"/>
          <p:cNvSpPr/>
          <p:nvPr/>
        </p:nvSpPr>
        <p:spPr>
          <a:xfrm>
            <a:off x="6521986" y="3395949"/>
            <a:ext cx="5212813" cy="3027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52" name="Google Shape;152;p19"/>
          <p:cNvSpPr txBox="1">
            <a:spLocks noGrp="1"/>
          </p:cNvSpPr>
          <p:nvPr>
            <p:ph type="body" idx="5"/>
          </p:nvPr>
        </p:nvSpPr>
        <p:spPr>
          <a:xfrm>
            <a:off x="6521726" y="3395949"/>
            <a:ext cx="5212943" cy="30271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3" name="Google Shape;153;p19"/>
          <p:cNvSpPr/>
          <p:nvPr/>
        </p:nvSpPr>
        <p:spPr>
          <a:xfrm>
            <a:off x="6521856" y="5636913"/>
            <a:ext cx="5212813" cy="3027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54" name="Google Shape;154;p19"/>
          <p:cNvSpPr txBox="1">
            <a:spLocks noGrp="1"/>
          </p:cNvSpPr>
          <p:nvPr>
            <p:ph type="body" idx="6"/>
          </p:nvPr>
        </p:nvSpPr>
        <p:spPr>
          <a:xfrm>
            <a:off x="6521726" y="5636913"/>
            <a:ext cx="5212813" cy="30271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5" name="Google Shape;155;p19"/>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56" name="Google Shape;156;p19"/>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hart with 3 Photos">
  <p:cSld name="Chart with 3 Photos">
    <p:spTree>
      <p:nvGrpSpPr>
        <p:cNvPr id="1" name="Shape 157"/>
        <p:cNvGrpSpPr/>
        <p:nvPr/>
      </p:nvGrpSpPr>
      <p:grpSpPr>
        <a:xfrm>
          <a:off x="0" y="0"/>
          <a:ext cx="0" cy="0"/>
          <a:chOff x="0" y="0"/>
          <a:chExt cx="0" cy="0"/>
        </a:xfrm>
      </p:grpSpPr>
      <p:sp>
        <p:nvSpPr>
          <p:cNvPr id="158" name="Google Shape;158;p20"/>
          <p:cNvSpPr>
            <a:spLocks noGrp="1"/>
          </p:cNvSpPr>
          <p:nvPr>
            <p:ph type="pic" idx="2"/>
          </p:nvPr>
        </p:nvSpPr>
        <p:spPr>
          <a:xfrm>
            <a:off x="6521986" y="1643073"/>
            <a:ext cx="5212813" cy="2055591"/>
          </a:xfrm>
          <a:prstGeom prst="rect">
            <a:avLst/>
          </a:prstGeom>
          <a:noFill/>
          <a:ln>
            <a:noFill/>
          </a:ln>
        </p:spPr>
      </p:sp>
      <p:sp>
        <p:nvSpPr>
          <p:cNvPr id="159" name="Google Shape;159;p20"/>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20"/>
          <p:cNvSpPr>
            <a:spLocks noGrp="1"/>
          </p:cNvSpPr>
          <p:nvPr>
            <p:ph type="pic" idx="3"/>
          </p:nvPr>
        </p:nvSpPr>
        <p:spPr>
          <a:xfrm>
            <a:off x="9287219" y="3884037"/>
            <a:ext cx="2447580" cy="2055591"/>
          </a:xfrm>
          <a:prstGeom prst="rect">
            <a:avLst/>
          </a:prstGeom>
          <a:noFill/>
          <a:ln>
            <a:noFill/>
          </a:ln>
        </p:spPr>
      </p:sp>
      <p:sp>
        <p:nvSpPr>
          <p:cNvPr id="161" name="Google Shape;161;p20"/>
          <p:cNvSpPr>
            <a:spLocks noGrp="1"/>
          </p:cNvSpPr>
          <p:nvPr>
            <p:ph type="pic" idx="4"/>
          </p:nvPr>
        </p:nvSpPr>
        <p:spPr>
          <a:xfrm>
            <a:off x="6521986" y="3879120"/>
            <a:ext cx="2528916" cy="2055592"/>
          </a:xfrm>
          <a:prstGeom prst="rect">
            <a:avLst/>
          </a:prstGeom>
          <a:noFill/>
          <a:ln>
            <a:noFill/>
          </a:ln>
        </p:spPr>
      </p:sp>
      <p:sp>
        <p:nvSpPr>
          <p:cNvPr id="162" name="Google Shape;162;p20"/>
          <p:cNvSpPr txBox="1">
            <a:spLocks noGrp="1"/>
          </p:cNvSpPr>
          <p:nvPr>
            <p:ph type="body" idx="1"/>
          </p:nvPr>
        </p:nvSpPr>
        <p:spPr>
          <a:xfrm>
            <a:off x="457200" y="954291"/>
            <a:ext cx="11277600"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A5A5A5"/>
              </a:buClr>
              <a:buSzPts val="2200"/>
              <a:buNone/>
              <a:defRPr sz="2200" b="1" i="0">
                <a:solidFill>
                  <a:srgbClr val="A5A5A5"/>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20"/>
          <p:cNvSpPr txBox="1">
            <a:spLocks noGrp="1"/>
          </p:cNvSpPr>
          <p:nvPr>
            <p:ph type="body" idx="5"/>
          </p:nvPr>
        </p:nvSpPr>
        <p:spPr>
          <a:xfrm>
            <a:off x="446315" y="1643073"/>
            <a:ext cx="5745165" cy="4307571"/>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23850" algn="l">
              <a:lnSpc>
                <a:spcPct val="90000"/>
              </a:lnSpc>
              <a:spcBef>
                <a:spcPts val="500"/>
              </a:spcBef>
              <a:spcAft>
                <a:spcPts val="0"/>
              </a:spcAft>
              <a:buClr>
                <a:schemeClr val="dk1"/>
              </a:buClr>
              <a:buSzPts val="1500"/>
              <a:buChar char="▪"/>
              <a:defRPr sz="1500"/>
            </a:lvl4pPr>
            <a:lvl5pPr marL="2286000" lvl="4" indent="-317500" algn="l">
              <a:lnSpc>
                <a:spcPct val="9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64" name="Google Shape;164;p20"/>
          <p:cNvSpPr/>
          <p:nvPr/>
        </p:nvSpPr>
        <p:spPr>
          <a:xfrm>
            <a:off x="6521986" y="3395949"/>
            <a:ext cx="5212813" cy="3027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65" name="Google Shape;165;p20"/>
          <p:cNvSpPr txBox="1">
            <a:spLocks noGrp="1"/>
          </p:cNvSpPr>
          <p:nvPr>
            <p:ph type="body" idx="6"/>
          </p:nvPr>
        </p:nvSpPr>
        <p:spPr>
          <a:xfrm>
            <a:off x="6571823" y="3395949"/>
            <a:ext cx="5162846" cy="30271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6" name="Google Shape;166;p20"/>
          <p:cNvSpPr/>
          <p:nvPr/>
        </p:nvSpPr>
        <p:spPr>
          <a:xfrm>
            <a:off x="6512818" y="5631997"/>
            <a:ext cx="2512330" cy="3027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67" name="Google Shape;167;p20"/>
          <p:cNvSpPr txBox="1">
            <a:spLocks noGrp="1"/>
          </p:cNvSpPr>
          <p:nvPr>
            <p:ph type="body" idx="7"/>
          </p:nvPr>
        </p:nvSpPr>
        <p:spPr>
          <a:xfrm>
            <a:off x="6562654" y="5631997"/>
            <a:ext cx="2488248" cy="30271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8" name="Google Shape;168;p20"/>
          <p:cNvSpPr/>
          <p:nvPr/>
        </p:nvSpPr>
        <p:spPr>
          <a:xfrm>
            <a:off x="9287218" y="5641703"/>
            <a:ext cx="2431941" cy="3027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69" name="Google Shape;169;p20"/>
          <p:cNvSpPr txBox="1">
            <a:spLocks noGrp="1"/>
          </p:cNvSpPr>
          <p:nvPr>
            <p:ph type="body" idx="8"/>
          </p:nvPr>
        </p:nvSpPr>
        <p:spPr>
          <a:xfrm>
            <a:off x="9337055" y="5641703"/>
            <a:ext cx="2408630" cy="30271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0" name="Google Shape;170;p20"/>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71" name="Google Shape;171;p20"/>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Copy">
  <p:cSld name="Title with Copy">
    <p:spTree>
      <p:nvGrpSpPr>
        <p:cNvPr id="1" name="Shape 21"/>
        <p:cNvGrpSpPr/>
        <p:nvPr/>
      </p:nvGrpSpPr>
      <p:grpSpPr>
        <a:xfrm>
          <a:off x="0" y="0"/>
          <a:ext cx="0" cy="0"/>
          <a:chOff x="0" y="0"/>
          <a:chExt cx="0" cy="0"/>
        </a:xfrm>
      </p:grpSpPr>
      <p:sp>
        <p:nvSpPr>
          <p:cNvPr id="22" name="Google Shape;22;p3"/>
          <p:cNvSpPr txBox="1">
            <a:spLocks noGrp="1"/>
          </p:cNvSpPr>
          <p:nvPr>
            <p:ph type="body" idx="1"/>
          </p:nvPr>
        </p:nvSpPr>
        <p:spPr>
          <a:xfrm>
            <a:off x="457200" y="954291"/>
            <a:ext cx="11277600"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A5A5A5"/>
              </a:buClr>
              <a:buSzPts val="2200"/>
              <a:buNone/>
              <a:defRPr sz="2200" b="1" i="0">
                <a:solidFill>
                  <a:srgbClr val="A5A5A5"/>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txBox="1">
            <a:spLocks noGrp="1"/>
          </p:cNvSpPr>
          <p:nvPr>
            <p:ph type="body" idx="2"/>
          </p:nvPr>
        </p:nvSpPr>
        <p:spPr>
          <a:xfrm>
            <a:off x="457199" y="1543324"/>
            <a:ext cx="11266713" cy="4454706"/>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800"/>
              <a:buFont typeface="Arial"/>
              <a:buNone/>
              <a:defRPr sz="18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sz="1800"/>
            </a:lvl2pPr>
            <a:lvl3pPr marL="1371600" lvl="2" indent="-228600" algn="l">
              <a:lnSpc>
                <a:spcPct val="90000"/>
              </a:lnSpc>
              <a:spcBef>
                <a:spcPts val="500"/>
              </a:spcBef>
              <a:spcAft>
                <a:spcPts val="0"/>
              </a:spcAft>
              <a:buClr>
                <a:schemeClr val="dk1"/>
              </a:buClr>
              <a:buSzPts val="1800"/>
              <a:buFont typeface="Arial"/>
              <a:buNone/>
              <a:defRPr sz="1800"/>
            </a:lvl3pPr>
            <a:lvl4pPr marL="1828800" lvl="3" indent="-228600" algn="l">
              <a:lnSpc>
                <a:spcPct val="90000"/>
              </a:lnSpc>
              <a:spcBef>
                <a:spcPts val="500"/>
              </a:spcBef>
              <a:spcAft>
                <a:spcPts val="0"/>
              </a:spcAft>
              <a:buClr>
                <a:schemeClr val="dk1"/>
              </a:buClr>
              <a:buSzPts val="1800"/>
              <a:buFont typeface="Arial"/>
              <a:buNone/>
              <a:defRPr sz="1800"/>
            </a:lvl4pPr>
            <a:lvl5pPr marL="2286000" lvl="4" indent="-228600" algn="l">
              <a:lnSpc>
                <a:spcPct val="90000"/>
              </a:lnSpc>
              <a:spcBef>
                <a:spcPts val="500"/>
              </a:spcBef>
              <a:spcAft>
                <a:spcPts val="0"/>
              </a:spcAft>
              <a:buClr>
                <a:schemeClr val="dk1"/>
              </a:buClr>
              <a:buSzPts val="1800"/>
              <a:buFont typeface="Arial"/>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6" name="Google Shape;26;p3"/>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 3 Blocks - Black">
  <p:cSld name="Comparison - 3 Blocks - Black">
    <p:spTree>
      <p:nvGrpSpPr>
        <p:cNvPr id="1" name="Shape 172"/>
        <p:cNvGrpSpPr/>
        <p:nvPr/>
      </p:nvGrpSpPr>
      <p:grpSpPr>
        <a:xfrm>
          <a:off x="0" y="0"/>
          <a:ext cx="0" cy="0"/>
          <a:chOff x="0" y="0"/>
          <a:chExt cx="0" cy="0"/>
        </a:xfrm>
      </p:grpSpPr>
      <p:sp>
        <p:nvSpPr>
          <p:cNvPr id="173" name="Google Shape;173;p21"/>
          <p:cNvSpPr/>
          <p:nvPr/>
        </p:nvSpPr>
        <p:spPr>
          <a:xfrm>
            <a:off x="7938475" y="1315894"/>
            <a:ext cx="3319531" cy="4513267"/>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74" name="Google Shape;174;p21"/>
          <p:cNvSpPr/>
          <p:nvPr/>
        </p:nvSpPr>
        <p:spPr>
          <a:xfrm>
            <a:off x="4420956" y="1315895"/>
            <a:ext cx="3319531" cy="4513267"/>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75" name="Google Shape;175;p21"/>
          <p:cNvSpPr/>
          <p:nvPr/>
        </p:nvSpPr>
        <p:spPr>
          <a:xfrm>
            <a:off x="903437" y="1315896"/>
            <a:ext cx="3319531" cy="4513267"/>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76" name="Google Shape;176;p21"/>
          <p:cNvSpPr txBox="1">
            <a:spLocks noGrp="1"/>
          </p:cNvSpPr>
          <p:nvPr>
            <p:ph type="body" idx="1"/>
          </p:nvPr>
        </p:nvSpPr>
        <p:spPr>
          <a:xfrm>
            <a:off x="903506" y="1436468"/>
            <a:ext cx="3319462" cy="3395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chemeClr val="lt1"/>
              </a:buClr>
              <a:buSzPts val="1800"/>
              <a:buFont typeface="Arial"/>
              <a:buNone/>
              <a:defRPr sz="1800" b="1" i="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21"/>
          <p:cNvSpPr>
            <a:spLocks noGrp="1"/>
          </p:cNvSpPr>
          <p:nvPr>
            <p:ph type="pic" idx="2"/>
          </p:nvPr>
        </p:nvSpPr>
        <p:spPr>
          <a:xfrm>
            <a:off x="1101943" y="4045824"/>
            <a:ext cx="2951163" cy="1555750"/>
          </a:xfrm>
          <a:prstGeom prst="rect">
            <a:avLst/>
          </a:prstGeom>
          <a:noFill/>
          <a:ln>
            <a:noFill/>
          </a:ln>
        </p:spPr>
      </p:sp>
      <p:sp>
        <p:nvSpPr>
          <p:cNvPr id="178" name="Google Shape;178;p21"/>
          <p:cNvSpPr txBox="1">
            <a:spLocks noGrp="1"/>
          </p:cNvSpPr>
          <p:nvPr>
            <p:ph type="body" idx="3"/>
          </p:nvPr>
        </p:nvSpPr>
        <p:spPr>
          <a:xfrm>
            <a:off x="4421284" y="1436468"/>
            <a:ext cx="3319462" cy="3395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chemeClr val="lt1"/>
              </a:buClr>
              <a:buSzPts val="1800"/>
              <a:buFont typeface="Arial"/>
              <a:buNone/>
              <a:defRPr sz="1800" b="1" i="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9" name="Google Shape;179;p21"/>
          <p:cNvSpPr>
            <a:spLocks noGrp="1"/>
          </p:cNvSpPr>
          <p:nvPr>
            <p:ph type="pic" idx="4"/>
          </p:nvPr>
        </p:nvSpPr>
        <p:spPr>
          <a:xfrm>
            <a:off x="4619721" y="4045824"/>
            <a:ext cx="2951163" cy="1555750"/>
          </a:xfrm>
          <a:prstGeom prst="rect">
            <a:avLst/>
          </a:prstGeom>
          <a:noFill/>
          <a:ln>
            <a:noFill/>
          </a:ln>
        </p:spPr>
      </p:sp>
      <p:sp>
        <p:nvSpPr>
          <p:cNvPr id="180" name="Google Shape;180;p21"/>
          <p:cNvSpPr txBox="1">
            <a:spLocks noGrp="1"/>
          </p:cNvSpPr>
          <p:nvPr>
            <p:ph type="body" idx="5"/>
          </p:nvPr>
        </p:nvSpPr>
        <p:spPr>
          <a:xfrm>
            <a:off x="7938803" y="1433918"/>
            <a:ext cx="3319462" cy="3395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chemeClr val="lt1"/>
              </a:buClr>
              <a:buSzPts val="1800"/>
              <a:buFont typeface="Arial"/>
              <a:buNone/>
              <a:defRPr sz="1800" b="1" i="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a:spLocks noGrp="1"/>
          </p:cNvSpPr>
          <p:nvPr>
            <p:ph type="pic" idx="6"/>
          </p:nvPr>
        </p:nvSpPr>
        <p:spPr>
          <a:xfrm>
            <a:off x="8137240" y="4043274"/>
            <a:ext cx="2951163" cy="1555750"/>
          </a:xfrm>
          <a:prstGeom prst="rect">
            <a:avLst/>
          </a:prstGeom>
          <a:noFill/>
          <a:ln>
            <a:noFill/>
          </a:ln>
        </p:spPr>
      </p:sp>
      <p:sp>
        <p:nvSpPr>
          <p:cNvPr id="182" name="Google Shape;182;p21"/>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3" name="Google Shape;183;p21"/>
          <p:cNvSpPr txBox="1">
            <a:spLocks noGrp="1"/>
          </p:cNvSpPr>
          <p:nvPr>
            <p:ph type="body" idx="7"/>
          </p:nvPr>
        </p:nvSpPr>
        <p:spPr>
          <a:xfrm>
            <a:off x="1087907" y="2065260"/>
            <a:ext cx="2950589" cy="16913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solidFill>
                  <a:schemeClr val="lt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84" name="Google Shape;184;p21"/>
          <p:cNvSpPr txBox="1">
            <a:spLocks noGrp="1"/>
          </p:cNvSpPr>
          <p:nvPr>
            <p:ph type="body" idx="8"/>
          </p:nvPr>
        </p:nvSpPr>
        <p:spPr>
          <a:xfrm>
            <a:off x="4605427" y="2065259"/>
            <a:ext cx="2950589" cy="16913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solidFill>
                  <a:schemeClr val="lt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85" name="Google Shape;185;p21"/>
          <p:cNvSpPr txBox="1">
            <a:spLocks noGrp="1"/>
          </p:cNvSpPr>
          <p:nvPr>
            <p:ph type="body" idx="9"/>
          </p:nvPr>
        </p:nvSpPr>
        <p:spPr>
          <a:xfrm>
            <a:off x="8122945" y="2065259"/>
            <a:ext cx="2950589" cy="16913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solidFill>
                  <a:schemeClr val="lt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86" name="Google Shape;186;p21"/>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87" name="Google Shape;187;p21"/>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 3 Blocks - Gold">
  <p:cSld name="Comparison - 3 Blocks - Gold">
    <p:spTree>
      <p:nvGrpSpPr>
        <p:cNvPr id="1" name="Shape 188"/>
        <p:cNvGrpSpPr/>
        <p:nvPr/>
      </p:nvGrpSpPr>
      <p:grpSpPr>
        <a:xfrm>
          <a:off x="0" y="0"/>
          <a:ext cx="0" cy="0"/>
          <a:chOff x="0" y="0"/>
          <a:chExt cx="0" cy="0"/>
        </a:xfrm>
      </p:grpSpPr>
      <p:sp>
        <p:nvSpPr>
          <p:cNvPr id="189" name="Google Shape;189;p22"/>
          <p:cNvSpPr/>
          <p:nvPr/>
        </p:nvSpPr>
        <p:spPr>
          <a:xfrm>
            <a:off x="7938216" y="1315892"/>
            <a:ext cx="3319531" cy="45132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90" name="Google Shape;190;p22"/>
          <p:cNvSpPr/>
          <p:nvPr/>
        </p:nvSpPr>
        <p:spPr>
          <a:xfrm>
            <a:off x="4420697" y="1315893"/>
            <a:ext cx="3319531" cy="45132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91" name="Google Shape;191;p22"/>
          <p:cNvSpPr/>
          <p:nvPr/>
        </p:nvSpPr>
        <p:spPr>
          <a:xfrm>
            <a:off x="903178" y="1315894"/>
            <a:ext cx="3319531" cy="45132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192" name="Google Shape;192;p22"/>
          <p:cNvSpPr txBox="1">
            <a:spLocks noGrp="1"/>
          </p:cNvSpPr>
          <p:nvPr>
            <p:ph type="body" idx="1"/>
          </p:nvPr>
        </p:nvSpPr>
        <p:spPr>
          <a:xfrm>
            <a:off x="903247" y="1436466"/>
            <a:ext cx="3319462" cy="3395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chemeClr val="dk1"/>
              </a:buClr>
              <a:buSzPts val="1800"/>
              <a:buFont typeface="Arial"/>
              <a:buNone/>
              <a:defRPr sz="1800" b="1" i="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22"/>
          <p:cNvSpPr txBox="1">
            <a:spLocks noGrp="1"/>
          </p:cNvSpPr>
          <p:nvPr>
            <p:ph type="body" idx="2"/>
          </p:nvPr>
        </p:nvSpPr>
        <p:spPr>
          <a:xfrm>
            <a:off x="4421025" y="1436466"/>
            <a:ext cx="3319462" cy="3395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chemeClr val="dk1"/>
              </a:buClr>
              <a:buSzPts val="1800"/>
              <a:buFont typeface="Arial"/>
              <a:buNone/>
              <a:defRPr sz="1800" b="1" i="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22"/>
          <p:cNvSpPr txBox="1">
            <a:spLocks noGrp="1"/>
          </p:cNvSpPr>
          <p:nvPr>
            <p:ph type="body" idx="3"/>
          </p:nvPr>
        </p:nvSpPr>
        <p:spPr>
          <a:xfrm>
            <a:off x="7938544" y="1433916"/>
            <a:ext cx="3319462" cy="33956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chemeClr val="dk1"/>
              </a:buClr>
              <a:buSzPts val="1800"/>
              <a:buFont typeface="Arial"/>
              <a:buNone/>
              <a:defRPr sz="1800" b="1" i="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22"/>
          <p:cNvSpPr txBox="1">
            <a:spLocks noGrp="1"/>
          </p:cNvSpPr>
          <p:nvPr>
            <p:ph type="body" idx="4"/>
          </p:nvPr>
        </p:nvSpPr>
        <p:spPr>
          <a:xfrm>
            <a:off x="1101684" y="2040670"/>
            <a:ext cx="2951163" cy="16913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6" name="Google Shape;196;p22"/>
          <p:cNvSpPr txBox="1">
            <a:spLocks noGrp="1"/>
          </p:cNvSpPr>
          <p:nvPr>
            <p:ph type="body" idx="5"/>
          </p:nvPr>
        </p:nvSpPr>
        <p:spPr>
          <a:xfrm>
            <a:off x="4604880" y="2065258"/>
            <a:ext cx="2951163" cy="16913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7" name="Google Shape;197;p22"/>
          <p:cNvSpPr>
            <a:spLocks noGrp="1"/>
          </p:cNvSpPr>
          <p:nvPr>
            <p:ph type="pic" idx="6"/>
          </p:nvPr>
        </p:nvSpPr>
        <p:spPr>
          <a:xfrm>
            <a:off x="1101684" y="4045822"/>
            <a:ext cx="2951163" cy="1555750"/>
          </a:xfrm>
          <a:prstGeom prst="rect">
            <a:avLst/>
          </a:prstGeom>
          <a:noFill/>
          <a:ln>
            <a:noFill/>
          </a:ln>
        </p:spPr>
      </p:sp>
      <p:sp>
        <p:nvSpPr>
          <p:cNvPr id="198" name="Google Shape;198;p22"/>
          <p:cNvSpPr>
            <a:spLocks noGrp="1"/>
          </p:cNvSpPr>
          <p:nvPr>
            <p:ph type="pic" idx="7"/>
          </p:nvPr>
        </p:nvSpPr>
        <p:spPr>
          <a:xfrm>
            <a:off x="4619462" y="4045822"/>
            <a:ext cx="2951163" cy="1555750"/>
          </a:xfrm>
          <a:prstGeom prst="rect">
            <a:avLst/>
          </a:prstGeom>
          <a:noFill/>
          <a:ln>
            <a:noFill/>
          </a:ln>
        </p:spPr>
      </p:sp>
      <p:sp>
        <p:nvSpPr>
          <p:cNvPr id="199" name="Google Shape;199;p22"/>
          <p:cNvSpPr>
            <a:spLocks noGrp="1"/>
          </p:cNvSpPr>
          <p:nvPr>
            <p:ph type="pic" idx="8"/>
          </p:nvPr>
        </p:nvSpPr>
        <p:spPr>
          <a:xfrm>
            <a:off x="8136981" y="4043272"/>
            <a:ext cx="2951163" cy="1555750"/>
          </a:xfrm>
          <a:prstGeom prst="rect">
            <a:avLst/>
          </a:prstGeom>
          <a:noFill/>
          <a:ln>
            <a:noFill/>
          </a:ln>
        </p:spPr>
      </p:sp>
      <p:sp>
        <p:nvSpPr>
          <p:cNvPr id="200" name="Google Shape;200;p22"/>
          <p:cNvSpPr txBox="1">
            <a:spLocks noGrp="1"/>
          </p:cNvSpPr>
          <p:nvPr>
            <p:ph type="body" idx="9"/>
          </p:nvPr>
        </p:nvSpPr>
        <p:spPr>
          <a:xfrm>
            <a:off x="8129414" y="2071424"/>
            <a:ext cx="2951163" cy="16913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01" name="Google Shape;201;p22"/>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22"/>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03" name="Google Shape;203;p22"/>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 5 Color Blocks">
  <p:cSld name="Comparison - 5 Color Blocks">
    <p:spTree>
      <p:nvGrpSpPr>
        <p:cNvPr id="1" name="Shape 204"/>
        <p:cNvGrpSpPr/>
        <p:nvPr/>
      </p:nvGrpSpPr>
      <p:grpSpPr>
        <a:xfrm>
          <a:off x="0" y="0"/>
          <a:ext cx="0" cy="0"/>
          <a:chOff x="0" y="0"/>
          <a:chExt cx="0" cy="0"/>
        </a:xfrm>
      </p:grpSpPr>
      <p:sp>
        <p:nvSpPr>
          <p:cNvPr id="205" name="Google Shape;205;p23"/>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23"/>
          <p:cNvSpPr/>
          <p:nvPr/>
        </p:nvSpPr>
        <p:spPr>
          <a:xfrm>
            <a:off x="1008584" y="1660596"/>
            <a:ext cx="1918020" cy="43641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chemeClr val="lt1"/>
              </a:solidFill>
              <a:latin typeface="Libre Franklin Medium"/>
              <a:ea typeface="Libre Franklin Medium"/>
              <a:cs typeface="Libre Franklin Medium"/>
              <a:sym typeface="Libre Franklin Medium"/>
            </a:endParaRPr>
          </a:p>
        </p:txBody>
      </p:sp>
      <p:sp>
        <p:nvSpPr>
          <p:cNvPr id="207" name="Google Shape;207;p23"/>
          <p:cNvSpPr/>
          <p:nvPr/>
        </p:nvSpPr>
        <p:spPr>
          <a:xfrm>
            <a:off x="1011339" y="2160555"/>
            <a:ext cx="1915265" cy="3233502"/>
          </a:xfrm>
          <a:prstGeom prst="rect">
            <a:avLst/>
          </a:prstGeom>
          <a:solidFill>
            <a:srgbClr val="B9BB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Libre Franklin"/>
              <a:buNone/>
            </a:pPr>
            <a:endParaRPr sz="1200" b="0" i="0" u="none" strike="noStrike" cap="none">
              <a:solidFill>
                <a:srgbClr val="000000"/>
              </a:solidFill>
              <a:latin typeface="Libre Franklin"/>
              <a:ea typeface="Libre Franklin"/>
              <a:cs typeface="Libre Franklin"/>
              <a:sym typeface="Libre Franklin"/>
            </a:endParaRPr>
          </a:p>
        </p:txBody>
      </p:sp>
      <p:sp>
        <p:nvSpPr>
          <p:cNvPr id="208" name="Google Shape;208;p23"/>
          <p:cNvSpPr/>
          <p:nvPr/>
        </p:nvSpPr>
        <p:spPr>
          <a:xfrm>
            <a:off x="3045437" y="1660596"/>
            <a:ext cx="1918020" cy="436418"/>
          </a:xfrm>
          <a:prstGeom prst="rect">
            <a:avLst/>
          </a:prstGeom>
          <a:solidFill>
            <a:srgbClr val="B490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chemeClr val="lt1"/>
              </a:solidFill>
              <a:latin typeface="Libre Franklin Medium"/>
              <a:ea typeface="Libre Franklin Medium"/>
              <a:cs typeface="Libre Franklin Medium"/>
              <a:sym typeface="Libre Franklin Medium"/>
            </a:endParaRPr>
          </a:p>
        </p:txBody>
      </p:sp>
      <p:sp>
        <p:nvSpPr>
          <p:cNvPr id="209" name="Google Shape;209;p23"/>
          <p:cNvSpPr/>
          <p:nvPr/>
        </p:nvSpPr>
        <p:spPr>
          <a:xfrm>
            <a:off x="3048192" y="2160555"/>
            <a:ext cx="1915265" cy="3233502"/>
          </a:xfrm>
          <a:prstGeom prst="rect">
            <a:avLst/>
          </a:prstGeom>
          <a:solidFill>
            <a:srgbClr val="E2D4B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Libre Franklin"/>
              <a:buNone/>
            </a:pPr>
            <a:endParaRPr sz="1200" b="0" i="0" u="none" strike="noStrike" cap="none">
              <a:solidFill>
                <a:srgbClr val="000000"/>
              </a:solidFill>
              <a:latin typeface="Libre Franklin"/>
              <a:ea typeface="Libre Franklin"/>
              <a:cs typeface="Libre Franklin"/>
              <a:sym typeface="Libre Franklin"/>
            </a:endParaRPr>
          </a:p>
        </p:txBody>
      </p:sp>
      <p:sp>
        <p:nvSpPr>
          <p:cNvPr id="210" name="Google Shape;210;p23"/>
          <p:cNvSpPr/>
          <p:nvPr/>
        </p:nvSpPr>
        <p:spPr>
          <a:xfrm>
            <a:off x="5082290" y="1660596"/>
            <a:ext cx="1918020" cy="436418"/>
          </a:xfrm>
          <a:prstGeom prst="rect">
            <a:avLst/>
          </a:prstGeom>
          <a:solidFill>
            <a:srgbClr val="9D959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chemeClr val="lt1"/>
              </a:solidFill>
              <a:latin typeface="Libre Franklin Medium"/>
              <a:ea typeface="Libre Franklin Medium"/>
              <a:cs typeface="Libre Franklin Medium"/>
              <a:sym typeface="Libre Franklin Medium"/>
            </a:endParaRPr>
          </a:p>
        </p:txBody>
      </p:sp>
      <p:sp>
        <p:nvSpPr>
          <p:cNvPr id="211" name="Google Shape;211;p23"/>
          <p:cNvSpPr/>
          <p:nvPr/>
        </p:nvSpPr>
        <p:spPr>
          <a:xfrm>
            <a:off x="5085045" y="2160555"/>
            <a:ext cx="1915265" cy="3233502"/>
          </a:xfrm>
          <a:prstGeom prst="rect">
            <a:avLst/>
          </a:prstGeom>
          <a:solidFill>
            <a:srgbClr val="DADC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Libre Franklin"/>
              <a:buNone/>
            </a:pPr>
            <a:endParaRPr sz="1200" b="0" i="0" u="none" strike="noStrike" cap="none">
              <a:solidFill>
                <a:srgbClr val="000000"/>
              </a:solidFill>
              <a:latin typeface="Libre Franklin"/>
              <a:ea typeface="Libre Franklin"/>
              <a:cs typeface="Libre Franklin"/>
              <a:sym typeface="Libre Franklin"/>
            </a:endParaRPr>
          </a:p>
        </p:txBody>
      </p:sp>
      <p:sp>
        <p:nvSpPr>
          <p:cNvPr id="212" name="Google Shape;212;p23"/>
          <p:cNvSpPr/>
          <p:nvPr/>
        </p:nvSpPr>
        <p:spPr>
          <a:xfrm>
            <a:off x="7119143" y="1660596"/>
            <a:ext cx="1918020" cy="43641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chemeClr val="lt1"/>
              </a:solidFill>
              <a:latin typeface="Libre Franklin Medium"/>
              <a:ea typeface="Libre Franklin Medium"/>
              <a:cs typeface="Libre Franklin Medium"/>
              <a:sym typeface="Libre Franklin Medium"/>
            </a:endParaRPr>
          </a:p>
        </p:txBody>
      </p:sp>
      <p:sp>
        <p:nvSpPr>
          <p:cNvPr id="213" name="Google Shape;213;p23"/>
          <p:cNvSpPr/>
          <p:nvPr/>
        </p:nvSpPr>
        <p:spPr>
          <a:xfrm>
            <a:off x="7121898" y="2160555"/>
            <a:ext cx="1915265" cy="3233502"/>
          </a:xfrm>
          <a:prstGeom prst="rect">
            <a:avLst/>
          </a:prstGeom>
          <a:solidFill>
            <a:srgbClr val="C3BFB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Libre Franklin"/>
              <a:buNone/>
            </a:pPr>
            <a:endParaRPr sz="1200" b="0" i="0" u="none" strike="noStrike" cap="none">
              <a:solidFill>
                <a:srgbClr val="000000"/>
              </a:solidFill>
              <a:latin typeface="Libre Franklin"/>
              <a:ea typeface="Libre Franklin"/>
              <a:cs typeface="Libre Franklin"/>
              <a:sym typeface="Libre Franklin"/>
            </a:endParaRPr>
          </a:p>
        </p:txBody>
      </p:sp>
      <p:sp>
        <p:nvSpPr>
          <p:cNvPr id="214" name="Google Shape;214;p23"/>
          <p:cNvSpPr/>
          <p:nvPr/>
        </p:nvSpPr>
        <p:spPr>
          <a:xfrm>
            <a:off x="9155998" y="1660596"/>
            <a:ext cx="1918020" cy="436418"/>
          </a:xfrm>
          <a:prstGeom prst="rect">
            <a:avLst/>
          </a:prstGeom>
          <a:solidFill>
            <a:srgbClr val="9698A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b="0" i="0" u="none" strike="noStrike" cap="none">
              <a:solidFill>
                <a:schemeClr val="lt1"/>
              </a:solidFill>
              <a:latin typeface="Libre Franklin Medium"/>
              <a:ea typeface="Libre Franklin Medium"/>
              <a:cs typeface="Libre Franklin Medium"/>
              <a:sym typeface="Libre Franklin Medium"/>
            </a:endParaRPr>
          </a:p>
        </p:txBody>
      </p:sp>
      <p:sp>
        <p:nvSpPr>
          <p:cNvPr id="215" name="Google Shape;215;p23"/>
          <p:cNvSpPr/>
          <p:nvPr/>
        </p:nvSpPr>
        <p:spPr>
          <a:xfrm>
            <a:off x="9158753" y="2160555"/>
            <a:ext cx="1915265" cy="3233502"/>
          </a:xfrm>
          <a:prstGeom prst="rect">
            <a:avLst/>
          </a:prstGeom>
          <a:solidFill>
            <a:srgbClr val="DCDCD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1200"/>
              <a:buFont typeface="Libre Franklin"/>
              <a:buNone/>
            </a:pPr>
            <a:endParaRPr sz="1200" b="0" i="0" u="none" strike="noStrike" cap="none">
              <a:solidFill>
                <a:srgbClr val="000000"/>
              </a:solidFill>
              <a:latin typeface="Libre Franklin"/>
              <a:ea typeface="Libre Franklin"/>
              <a:cs typeface="Libre Franklin"/>
              <a:sym typeface="Libre Franklin"/>
            </a:endParaRPr>
          </a:p>
        </p:txBody>
      </p:sp>
      <p:sp>
        <p:nvSpPr>
          <p:cNvPr id="216" name="Google Shape;216;p23"/>
          <p:cNvSpPr txBox="1">
            <a:spLocks noGrp="1"/>
          </p:cNvSpPr>
          <p:nvPr>
            <p:ph type="body" idx="1"/>
          </p:nvPr>
        </p:nvSpPr>
        <p:spPr>
          <a:xfrm>
            <a:off x="1008584" y="1783909"/>
            <a:ext cx="1918018" cy="22050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chemeClr val="lt1"/>
              </a:buClr>
              <a:buSzPts val="1200"/>
              <a:buFont typeface="Arial"/>
              <a:buNone/>
              <a:defRPr sz="1200" b="1" i="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23"/>
          <p:cNvSpPr txBox="1">
            <a:spLocks noGrp="1"/>
          </p:cNvSpPr>
          <p:nvPr>
            <p:ph type="body" idx="2"/>
          </p:nvPr>
        </p:nvSpPr>
        <p:spPr>
          <a:xfrm>
            <a:off x="3045438" y="1768552"/>
            <a:ext cx="1918018" cy="22050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chemeClr val="lt1"/>
              </a:buClr>
              <a:buSzPts val="1200"/>
              <a:buFont typeface="Arial"/>
              <a:buNone/>
              <a:defRPr sz="1200" b="1" i="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8" name="Google Shape;218;p23"/>
          <p:cNvSpPr txBox="1">
            <a:spLocks noGrp="1"/>
          </p:cNvSpPr>
          <p:nvPr>
            <p:ph type="body" idx="3"/>
          </p:nvPr>
        </p:nvSpPr>
        <p:spPr>
          <a:xfrm>
            <a:off x="5082291" y="1768552"/>
            <a:ext cx="1918018" cy="22050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chemeClr val="lt1"/>
              </a:buClr>
              <a:buSzPts val="1200"/>
              <a:buFont typeface="Arial"/>
              <a:buNone/>
              <a:defRPr sz="1200" b="1" i="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9" name="Google Shape;219;p23"/>
          <p:cNvSpPr txBox="1">
            <a:spLocks noGrp="1"/>
          </p:cNvSpPr>
          <p:nvPr>
            <p:ph type="body" idx="4"/>
          </p:nvPr>
        </p:nvSpPr>
        <p:spPr>
          <a:xfrm>
            <a:off x="7119145" y="1768552"/>
            <a:ext cx="1918018" cy="22050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chemeClr val="lt1"/>
              </a:buClr>
              <a:buSzPts val="1200"/>
              <a:buFont typeface="Arial"/>
              <a:buNone/>
              <a:defRPr sz="1200" b="1" i="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0" name="Google Shape;220;p23"/>
          <p:cNvSpPr txBox="1">
            <a:spLocks noGrp="1"/>
          </p:cNvSpPr>
          <p:nvPr>
            <p:ph type="body" idx="5"/>
          </p:nvPr>
        </p:nvSpPr>
        <p:spPr>
          <a:xfrm>
            <a:off x="9156000" y="1770870"/>
            <a:ext cx="1918018" cy="22050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chemeClr val="lt1"/>
              </a:buClr>
              <a:buSzPts val="1200"/>
              <a:buFont typeface="Arial"/>
              <a:buNone/>
              <a:defRPr sz="1200" b="1" i="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1" name="Google Shape;221;p23"/>
          <p:cNvSpPr txBox="1">
            <a:spLocks noGrp="1"/>
          </p:cNvSpPr>
          <p:nvPr>
            <p:ph type="body" idx="6"/>
          </p:nvPr>
        </p:nvSpPr>
        <p:spPr>
          <a:xfrm>
            <a:off x="1117982" y="2312717"/>
            <a:ext cx="1658269" cy="29580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2" name="Google Shape;222;p23"/>
          <p:cNvSpPr txBox="1">
            <a:spLocks noGrp="1"/>
          </p:cNvSpPr>
          <p:nvPr>
            <p:ph type="body" idx="7"/>
          </p:nvPr>
        </p:nvSpPr>
        <p:spPr>
          <a:xfrm>
            <a:off x="3175312" y="2299864"/>
            <a:ext cx="1658269" cy="29580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3" name="Google Shape;223;p23"/>
          <p:cNvSpPr txBox="1">
            <a:spLocks noGrp="1"/>
          </p:cNvSpPr>
          <p:nvPr>
            <p:ph type="body" idx="8"/>
          </p:nvPr>
        </p:nvSpPr>
        <p:spPr>
          <a:xfrm>
            <a:off x="5212165" y="2298292"/>
            <a:ext cx="1658269" cy="29580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4" name="Google Shape;224;p23"/>
          <p:cNvSpPr txBox="1">
            <a:spLocks noGrp="1"/>
          </p:cNvSpPr>
          <p:nvPr>
            <p:ph type="body" idx="9"/>
          </p:nvPr>
        </p:nvSpPr>
        <p:spPr>
          <a:xfrm>
            <a:off x="7249018" y="2298292"/>
            <a:ext cx="1658269" cy="29580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5" name="Google Shape;225;p23"/>
          <p:cNvSpPr txBox="1">
            <a:spLocks noGrp="1"/>
          </p:cNvSpPr>
          <p:nvPr>
            <p:ph type="body" idx="13"/>
          </p:nvPr>
        </p:nvSpPr>
        <p:spPr>
          <a:xfrm>
            <a:off x="9285873" y="2312717"/>
            <a:ext cx="1658269" cy="295802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200"/>
              <a:buNone/>
              <a:defRPr sz="12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6" name="Google Shape;226;p23"/>
          <p:cNvSpPr txBox="1">
            <a:spLocks noGrp="1"/>
          </p:cNvSpPr>
          <p:nvPr>
            <p:ph type="body" idx="14"/>
          </p:nvPr>
        </p:nvSpPr>
        <p:spPr>
          <a:xfrm>
            <a:off x="457200" y="954291"/>
            <a:ext cx="11277600"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A5A5A5"/>
              </a:buClr>
              <a:buSzPts val="2200"/>
              <a:buNone/>
              <a:defRPr sz="2200" b="1" i="0">
                <a:solidFill>
                  <a:srgbClr val="A5A5A5"/>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7" name="Google Shape;227;p23"/>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28" name="Google Shape;228;p23"/>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hoto with Caption - Black Diagonal">
  <p:cSld name="Photo with Caption - Black Diagonal">
    <p:bg>
      <p:bgPr>
        <a:solidFill>
          <a:schemeClr val="lt1"/>
        </a:solidFill>
        <a:effectLst/>
      </p:bgPr>
    </p:bg>
    <p:spTree>
      <p:nvGrpSpPr>
        <p:cNvPr id="1" name="Shape 229"/>
        <p:cNvGrpSpPr/>
        <p:nvPr/>
      </p:nvGrpSpPr>
      <p:grpSpPr>
        <a:xfrm>
          <a:off x="0" y="0"/>
          <a:ext cx="0" cy="0"/>
          <a:chOff x="0" y="0"/>
          <a:chExt cx="0" cy="0"/>
        </a:xfrm>
      </p:grpSpPr>
      <p:sp>
        <p:nvSpPr>
          <p:cNvPr id="230" name="Google Shape;230;p24"/>
          <p:cNvSpPr>
            <a:spLocks noGrp="1"/>
          </p:cNvSpPr>
          <p:nvPr>
            <p:ph type="pic" idx="2"/>
          </p:nvPr>
        </p:nvSpPr>
        <p:spPr>
          <a:xfrm>
            <a:off x="5610386" y="-9524"/>
            <a:ext cx="6581614" cy="6882938"/>
          </a:xfrm>
          <a:prstGeom prst="rect">
            <a:avLst/>
          </a:prstGeom>
          <a:noFill/>
          <a:ln>
            <a:noFill/>
          </a:ln>
        </p:spPr>
      </p:sp>
      <p:sp>
        <p:nvSpPr>
          <p:cNvPr id="231" name="Google Shape;231;p24"/>
          <p:cNvSpPr/>
          <p:nvPr/>
        </p:nvSpPr>
        <p:spPr>
          <a:xfrm>
            <a:off x="0" y="-9440"/>
            <a:ext cx="7284203" cy="6882938"/>
          </a:xfrm>
          <a:custGeom>
            <a:avLst/>
            <a:gdLst/>
            <a:ahLst/>
            <a:cxnLst/>
            <a:rect l="l" t="t" r="r" b="b"/>
            <a:pathLst>
              <a:path w="7284203" h="6882938" extrusionOk="0">
                <a:moveTo>
                  <a:pt x="0" y="0"/>
                </a:moveTo>
                <a:lnTo>
                  <a:pt x="7284203" y="0"/>
                </a:lnTo>
                <a:lnTo>
                  <a:pt x="5610386" y="6882938"/>
                </a:lnTo>
                <a:lnTo>
                  <a:pt x="0" y="6867440"/>
                </a:lnTo>
                <a:lnTo>
                  <a:pt x="0" y="0"/>
                </a:lnTo>
                <a:close/>
              </a:path>
            </a:pathLst>
          </a:cu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232" name="Google Shape;232;p24"/>
          <p:cNvSpPr txBox="1">
            <a:spLocks noGrp="1"/>
          </p:cNvSpPr>
          <p:nvPr>
            <p:ph type="title"/>
          </p:nvPr>
        </p:nvSpPr>
        <p:spPr>
          <a:xfrm>
            <a:off x="1142005" y="891153"/>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3" name="Google Shape;233;p24"/>
          <p:cNvSpPr txBox="1">
            <a:spLocks noGrp="1"/>
          </p:cNvSpPr>
          <p:nvPr>
            <p:ph type="body" idx="1"/>
          </p:nvPr>
        </p:nvSpPr>
        <p:spPr>
          <a:xfrm>
            <a:off x="1142005" y="2491353"/>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solidFill>
                  <a:schemeClr val="lt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4" name="Google Shape;234;p24"/>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hoto with Caption - White Diagonal">
  <p:cSld name="Photo with Caption - White Diagonal">
    <p:bg>
      <p:bgPr>
        <a:solidFill>
          <a:schemeClr val="lt1"/>
        </a:solidFill>
        <a:effectLst/>
      </p:bgPr>
    </p:bg>
    <p:spTree>
      <p:nvGrpSpPr>
        <p:cNvPr id="1" name="Shape 235"/>
        <p:cNvGrpSpPr/>
        <p:nvPr/>
      </p:nvGrpSpPr>
      <p:grpSpPr>
        <a:xfrm>
          <a:off x="0" y="0"/>
          <a:ext cx="0" cy="0"/>
          <a:chOff x="0" y="0"/>
          <a:chExt cx="0" cy="0"/>
        </a:xfrm>
      </p:grpSpPr>
      <p:sp>
        <p:nvSpPr>
          <p:cNvPr id="236" name="Google Shape;236;p25"/>
          <p:cNvSpPr>
            <a:spLocks noGrp="1"/>
          </p:cNvSpPr>
          <p:nvPr>
            <p:ph type="pic" idx="2"/>
          </p:nvPr>
        </p:nvSpPr>
        <p:spPr>
          <a:xfrm>
            <a:off x="5610386" y="-9525"/>
            <a:ext cx="6581614" cy="6882938"/>
          </a:xfrm>
          <a:prstGeom prst="rect">
            <a:avLst/>
          </a:prstGeom>
          <a:noFill/>
          <a:ln>
            <a:noFill/>
          </a:ln>
        </p:spPr>
      </p:sp>
      <p:sp>
        <p:nvSpPr>
          <p:cNvPr id="237" name="Google Shape;237;p25"/>
          <p:cNvSpPr/>
          <p:nvPr/>
        </p:nvSpPr>
        <p:spPr>
          <a:xfrm>
            <a:off x="0" y="0"/>
            <a:ext cx="7284203" cy="6882938"/>
          </a:xfrm>
          <a:custGeom>
            <a:avLst/>
            <a:gdLst/>
            <a:ahLst/>
            <a:cxnLst/>
            <a:rect l="l" t="t" r="r" b="b"/>
            <a:pathLst>
              <a:path w="7284203" h="6882938" extrusionOk="0">
                <a:moveTo>
                  <a:pt x="0" y="0"/>
                </a:moveTo>
                <a:lnTo>
                  <a:pt x="7284203" y="0"/>
                </a:lnTo>
                <a:lnTo>
                  <a:pt x="5610386" y="6882938"/>
                </a:lnTo>
                <a:lnTo>
                  <a:pt x="0" y="686744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238" name="Google Shape;238;p25"/>
          <p:cNvSpPr txBox="1">
            <a:spLocks noGrp="1"/>
          </p:cNvSpPr>
          <p:nvPr>
            <p:ph type="title"/>
          </p:nvPr>
        </p:nvSpPr>
        <p:spPr>
          <a:xfrm>
            <a:off x="1142005" y="891153"/>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9" name="Google Shape;239;p25"/>
          <p:cNvSpPr txBox="1">
            <a:spLocks noGrp="1"/>
          </p:cNvSpPr>
          <p:nvPr>
            <p:ph type="body" idx="1"/>
          </p:nvPr>
        </p:nvSpPr>
        <p:spPr>
          <a:xfrm>
            <a:off x="1142005" y="2491353"/>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solidFill>
                  <a:schemeClr val="dk1"/>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40" name="Google Shape;240;p25"/>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End Slide - Black">
  <p:cSld name="End Slide - Black">
    <p:bg>
      <p:bgPr>
        <a:solidFill>
          <a:schemeClr val="dk1"/>
        </a:solidFill>
        <a:effectLst/>
      </p:bgPr>
    </p:bg>
    <p:spTree>
      <p:nvGrpSpPr>
        <p:cNvPr id="1" name="Shape 241"/>
        <p:cNvGrpSpPr/>
        <p:nvPr/>
      </p:nvGrpSpPr>
      <p:grpSpPr>
        <a:xfrm>
          <a:off x="0" y="0"/>
          <a:ext cx="0" cy="0"/>
          <a:chOff x="0" y="0"/>
          <a:chExt cx="0" cy="0"/>
        </a:xfrm>
      </p:grpSpPr>
      <p:pic>
        <p:nvPicPr>
          <p:cNvPr id="242" name="Google Shape;242;p26"/>
          <p:cNvPicPr preferRelativeResize="0"/>
          <p:nvPr/>
        </p:nvPicPr>
        <p:blipFill rotWithShape="1">
          <a:blip r:embed="rId2">
            <a:alphaModFix/>
          </a:blip>
          <a:srcRect/>
          <a:stretch/>
        </p:blipFill>
        <p:spPr>
          <a:xfrm>
            <a:off x="9956800" y="0"/>
            <a:ext cx="2235200" cy="6858000"/>
          </a:xfrm>
          <a:prstGeom prst="rect">
            <a:avLst/>
          </a:prstGeom>
          <a:noFill/>
          <a:ln>
            <a:noFill/>
          </a:ln>
        </p:spPr>
      </p:pic>
      <p:sp>
        <p:nvSpPr>
          <p:cNvPr id="243" name="Google Shape;243;p26"/>
          <p:cNvSpPr/>
          <p:nvPr/>
        </p:nvSpPr>
        <p:spPr>
          <a:xfrm>
            <a:off x="9954706" y="-9439"/>
            <a:ext cx="2246721" cy="6867440"/>
          </a:xfrm>
          <a:custGeom>
            <a:avLst/>
            <a:gdLst/>
            <a:ahLst/>
            <a:cxnLst/>
            <a:rect l="l" t="t" r="r" b="b"/>
            <a:pathLst>
              <a:path w="2243566" h="6872149" extrusionOk="0">
                <a:moveTo>
                  <a:pt x="1583717" y="0"/>
                </a:moveTo>
                <a:lnTo>
                  <a:pt x="2243566" y="12"/>
                </a:lnTo>
                <a:lnTo>
                  <a:pt x="2234152" y="6872148"/>
                </a:lnTo>
                <a:lnTo>
                  <a:pt x="0" y="6872149"/>
                </a:lnTo>
                <a:lnTo>
                  <a:pt x="1583717" y="0"/>
                </a:lnTo>
                <a:close/>
              </a:path>
            </a:pathLst>
          </a:custGeom>
          <a:solidFill>
            <a:srgbClr val="CFB9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244" name="Google Shape;244;p26"/>
          <p:cNvSpPr txBox="1">
            <a:spLocks noGrp="1"/>
          </p:cNvSpPr>
          <p:nvPr>
            <p:ph type="title"/>
          </p:nvPr>
        </p:nvSpPr>
        <p:spPr>
          <a:xfrm>
            <a:off x="805070" y="2466280"/>
            <a:ext cx="7981645" cy="71975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9600"/>
              <a:buFont typeface="Arial"/>
              <a:buNone/>
              <a:defRPr sz="96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26"/>
          <p:cNvSpPr txBox="1">
            <a:spLocks noGrp="1"/>
          </p:cNvSpPr>
          <p:nvPr>
            <p:ph type="body" idx="1"/>
          </p:nvPr>
        </p:nvSpPr>
        <p:spPr>
          <a:xfrm>
            <a:off x="924339" y="3434010"/>
            <a:ext cx="7874567" cy="4492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800"/>
              <a:buFont typeface="Arial"/>
              <a:buNone/>
              <a:defRPr sz="1800" b="0" i="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600"/>
              <a:buFont typeface="Arial"/>
              <a:buNone/>
              <a:defRPr/>
            </a:lvl3pPr>
            <a:lvl4pPr marL="1828800" lvl="3" indent="-228600" algn="l">
              <a:lnSpc>
                <a:spcPct val="90000"/>
              </a:lnSpc>
              <a:spcBef>
                <a:spcPts val="500"/>
              </a:spcBef>
              <a:spcAft>
                <a:spcPts val="0"/>
              </a:spcAft>
              <a:buClr>
                <a:schemeClr val="dk1"/>
              </a:buClr>
              <a:buSzPts val="1500"/>
              <a:buFont typeface="Arial"/>
              <a:buNone/>
              <a:defRPr/>
            </a:lvl4pPr>
            <a:lvl5pPr marL="2286000" lvl="4" indent="-228600" algn="l">
              <a:lnSpc>
                <a:spcPct val="90000"/>
              </a:lnSpc>
              <a:spcBef>
                <a:spcPts val="500"/>
              </a:spcBef>
              <a:spcAft>
                <a:spcPts val="0"/>
              </a:spcAft>
              <a:buClr>
                <a:schemeClr val="dk1"/>
              </a:buClr>
              <a:buSzPts val="1400"/>
              <a:buFont typeface="Arial"/>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46" name="Google Shape;246;p26"/>
          <p:cNvPicPr preferRelativeResize="0"/>
          <p:nvPr/>
        </p:nvPicPr>
        <p:blipFill rotWithShape="1">
          <a:blip r:embed="rId3">
            <a:alphaModFix/>
          </a:blip>
          <a:srcRect/>
          <a:stretch/>
        </p:blipFill>
        <p:spPr>
          <a:xfrm>
            <a:off x="1023258" y="5796005"/>
            <a:ext cx="4318000" cy="461037"/>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End Slide - Gold">
  <p:cSld name="End Slide - Gold">
    <p:bg>
      <p:bgPr>
        <a:solidFill>
          <a:schemeClr val="accent1"/>
        </a:solidFill>
        <a:effectLst/>
      </p:bgPr>
    </p:bg>
    <p:spTree>
      <p:nvGrpSpPr>
        <p:cNvPr id="1" name="Shape 247"/>
        <p:cNvGrpSpPr/>
        <p:nvPr/>
      </p:nvGrpSpPr>
      <p:grpSpPr>
        <a:xfrm>
          <a:off x="0" y="0"/>
          <a:ext cx="0" cy="0"/>
          <a:chOff x="0" y="0"/>
          <a:chExt cx="0" cy="0"/>
        </a:xfrm>
      </p:grpSpPr>
      <p:pic>
        <p:nvPicPr>
          <p:cNvPr id="248" name="Google Shape;248;p27"/>
          <p:cNvPicPr preferRelativeResize="0"/>
          <p:nvPr/>
        </p:nvPicPr>
        <p:blipFill rotWithShape="1">
          <a:blip r:embed="rId2">
            <a:alphaModFix/>
          </a:blip>
          <a:srcRect/>
          <a:stretch/>
        </p:blipFill>
        <p:spPr>
          <a:xfrm>
            <a:off x="9956800" y="0"/>
            <a:ext cx="2235200" cy="6858000"/>
          </a:xfrm>
          <a:prstGeom prst="rect">
            <a:avLst/>
          </a:prstGeom>
          <a:noFill/>
          <a:ln>
            <a:noFill/>
          </a:ln>
        </p:spPr>
      </p:pic>
      <p:sp>
        <p:nvSpPr>
          <p:cNvPr id="249" name="Google Shape;249;p27"/>
          <p:cNvSpPr txBox="1">
            <a:spLocks noGrp="1"/>
          </p:cNvSpPr>
          <p:nvPr>
            <p:ph type="title"/>
          </p:nvPr>
        </p:nvSpPr>
        <p:spPr>
          <a:xfrm>
            <a:off x="805070" y="2466280"/>
            <a:ext cx="7981645" cy="71975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9600"/>
              <a:buFont typeface="Arial"/>
              <a:buNone/>
              <a:defRPr sz="96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27"/>
          <p:cNvSpPr txBox="1">
            <a:spLocks noGrp="1"/>
          </p:cNvSpPr>
          <p:nvPr>
            <p:ph type="body" idx="1"/>
          </p:nvPr>
        </p:nvSpPr>
        <p:spPr>
          <a:xfrm>
            <a:off x="924339" y="3434010"/>
            <a:ext cx="7874567" cy="4492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Font typeface="Arial"/>
              <a:buNone/>
              <a:defRPr sz="1800" b="0" i="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600"/>
              <a:buFont typeface="Arial"/>
              <a:buNone/>
              <a:defRPr/>
            </a:lvl3pPr>
            <a:lvl4pPr marL="1828800" lvl="3" indent="-228600" algn="l">
              <a:lnSpc>
                <a:spcPct val="90000"/>
              </a:lnSpc>
              <a:spcBef>
                <a:spcPts val="500"/>
              </a:spcBef>
              <a:spcAft>
                <a:spcPts val="0"/>
              </a:spcAft>
              <a:buClr>
                <a:schemeClr val="dk1"/>
              </a:buClr>
              <a:buSzPts val="1500"/>
              <a:buFont typeface="Arial"/>
              <a:buNone/>
              <a:defRPr/>
            </a:lvl4pPr>
            <a:lvl5pPr marL="2286000" lvl="4" indent="-228600" algn="l">
              <a:lnSpc>
                <a:spcPct val="90000"/>
              </a:lnSpc>
              <a:spcBef>
                <a:spcPts val="500"/>
              </a:spcBef>
              <a:spcAft>
                <a:spcPts val="0"/>
              </a:spcAft>
              <a:buClr>
                <a:schemeClr val="dk1"/>
              </a:buClr>
              <a:buSzPts val="1400"/>
              <a:buFont typeface="Arial"/>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1" name="Google Shape;251;p27"/>
          <p:cNvPicPr preferRelativeResize="0"/>
          <p:nvPr/>
        </p:nvPicPr>
        <p:blipFill rotWithShape="1">
          <a:blip r:embed="rId3">
            <a:alphaModFix/>
          </a:blip>
          <a:srcRect/>
          <a:stretch/>
        </p:blipFill>
        <p:spPr>
          <a:xfrm>
            <a:off x="1034143" y="5829397"/>
            <a:ext cx="4318000" cy="46103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2"/>
        <p:cNvGrpSpPr/>
        <p:nvPr/>
      </p:nvGrpSpPr>
      <p:grpSpPr>
        <a:xfrm>
          <a:off x="0" y="0"/>
          <a:ext cx="0" cy="0"/>
          <a:chOff x="0" y="0"/>
          <a:chExt cx="0" cy="0"/>
        </a:xfrm>
      </p:grpSpPr>
      <p:sp>
        <p:nvSpPr>
          <p:cNvPr id="253" name="Google Shape;253;p2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2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5" name="Google Shape;255;p2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2"/>
        <p:cNvGrpSpPr/>
        <p:nvPr/>
      </p:nvGrpSpPr>
      <p:grpSpPr>
        <a:xfrm>
          <a:off x="0" y="0"/>
          <a:ext cx="0" cy="0"/>
          <a:chOff x="0" y="0"/>
          <a:chExt cx="0" cy="0"/>
        </a:xfrm>
      </p:grpSpPr>
      <p:sp>
        <p:nvSpPr>
          <p:cNvPr id="263" name="Google Shape;263;p3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5" name="Google Shape;265;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6"/>
        <p:cNvGrpSpPr/>
        <p:nvPr/>
      </p:nvGrpSpPr>
      <p:grpSpPr>
        <a:xfrm>
          <a:off x="0" y="0"/>
          <a:ext cx="0" cy="0"/>
          <a:chOff x="0" y="0"/>
          <a:chExt cx="0" cy="0"/>
        </a:xfrm>
      </p:grpSpPr>
      <p:sp>
        <p:nvSpPr>
          <p:cNvPr id="267" name="Google Shape;267;p31"/>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8" name="Google Shape;268;p31"/>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69" name="Google Shape;269;p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3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1" name="Google Shape;271;p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 Gold">
  <p:cSld name="Title Slide - Gold">
    <p:bg>
      <p:bgPr>
        <a:solidFill>
          <a:schemeClr val="accent1"/>
        </a:solidFill>
        <a:effectLst/>
      </p:bgPr>
    </p:bg>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a:stretch/>
        </p:blipFill>
        <p:spPr>
          <a:xfrm>
            <a:off x="9956800" y="0"/>
            <a:ext cx="2235200" cy="6858000"/>
          </a:xfrm>
          <a:prstGeom prst="rect">
            <a:avLst/>
          </a:prstGeom>
          <a:noFill/>
          <a:ln>
            <a:noFill/>
          </a:ln>
        </p:spPr>
      </p:pic>
      <p:sp>
        <p:nvSpPr>
          <p:cNvPr id="29" name="Google Shape;29;p4"/>
          <p:cNvSpPr txBox="1">
            <a:spLocks noGrp="1"/>
          </p:cNvSpPr>
          <p:nvPr>
            <p:ph type="title"/>
          </p:nvPr>
        </p:nvSpPr>
        <p:spPr>
          <a:xfrm>
            <a:off x="1023257" y="1812045"/>
            <a:ext cx="7763458" cy="71975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5400"/>
              <a:buFont typeface="Arial"/>
              <a:buNone/>
              <a:defRPr sz="54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1023257" y="2617146"/>
            <a:ext cx="7763458" cy="4492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Font typeface="Arial"/>
              <a:buNone/>
              <a:defRPr sz="2400" b="1" i="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600"/>
              <a:buFont typeface="Arial"/>
              <a:buNone/>
              <a:defRPr/>
            </a:lvl3pPr>
            <a:lvl4pPr marL="1828800" lvl="3" indent="-228600" algn="l">
              <a:lnSpc>
                <a:spcPct val="90000"/>
              </a:lnSpc>
              <a:spcBef>
                <a:spcPts val="500"/>
              </a:spcBef>
              <a:spcAft>
                <a:spcPts val="0"/>
              </a:spcAft>
              <a:buClr>
                <a:schemeClr val="dk1"/>
              </a:buClr>
              <a:buSzPts val="1500"/>
              <a:buFont typeface="Arial"/>
              <a:buNone/>
              <a:defRPr/>
            </a:lvl4pPr>
            <a:lvl5pPr marL="2286000" lvl="4" indent="-228600" algn="l">
              <a:lnSpc>
                <a:spcPct val="90000"/>
              </a:lnSpc>
              <a:spcBef>
                <a:spcPts val="500"/>
              </a:spcBef>
              <a:spcAft>
                <a:spcPts val="0"/>
              </a:spcAft>
              <a:buClr>
                <a:schemeClr val="dk1"/>
              </a:buClr>
              <a:buSzPts val="1400"/>
              <a:buFont typeface="Arial"/>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
          <p:cNvSpPr txBox="1">
            <a:spLocks noGrp="1"/>
          </p:cNvSpPr>
          <p:nvPr>
            <p:ph type="body" idx="2"/>
          </p:nvPr>
        </p:nvSpPr>
        <p:spPr>
          <a:xfrm>
            <a:off x="1023257" y="3148847"/>
            <a:ext cx="7763458" cy="4492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Font typeface="Arial"/>
              <a:buNone/>
              <a:defRPr sz="160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600"/>
              <a:buFont typeface="Arial"/>
              <a:buNone/>
              <a:defRPr/>
            </a:lvl3pPr>
            <a:lvl4pPr marL="1828800" lvl="3" indent="-228600" algn="l">
              <a:lnSpc>
                <a:spcPct val="90000"/>
              </a:lnSpc>
              <a:spcBef>
                <a:spcPts val="500"/>
              </a:spcBef>
              <a:spcAft>
                <a:spcPts val="0"/>
              </a:spcAft>
              <a:buClr>
                <a:schemeClr val="dk1"/>
              </a:buClr>
              <a:buSzPts val="1500"/>
              <a:buFont typeface="Arial"/>
              <a:buNone/>
              <a:defRPr/>
            </a:lvl4pPr>
            <a:lvl5pPr marL="2286000" lvl="4" indent="-228600" algn="l">
              <a:lnSpc>
                <a:spcPct val="90000"/>
              </a:lnSpc>
              <a:spcBef>
                <a:spcPts val="500"/>
              </a:spcBef>
              <a:spcAft>
                <a:spcPts val="0"/>
              </a:spcAft>
              <a:buClr>
                <a:schemeClr val="dk1"/>
              </a:buClr>
              <a:buSzPts val="1400"/>
              <a:buFont typeface="Arial"/>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3" name="Google Shape;33;p4"/>
          <p:cNvPicPr preferRelativeResize="0"/>
          <p:nvPr/>
        </p:nvPicPr>
        <p:blipFill rotWithShape="1">
          <a:blip r:embed="rId3">
            <a:alphaModFix/>
          </a:blip>
          <a:srcRect/>
          <a:stretch/>
        </p:blipFill>
        <p:spPr>
          <a:xfrm>
            <a:off x="1034143" y="5829397"/>
            <a:ext cx="4318000" cy="461036"/>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2"/>
        <p:cNvGrpSpPr/>
        <p:nvPr/>
      </p:nvGrpSpPr>
      <p:grpSpPr>
        <a:xfrm>
          <a:off x="0" y="0"/>
          <a:ext cx="0" cy="0"/>
          <a:chOff x="0" y="0"/>
          <a:chExt cx="0" cy="0"/>
        </a:xfrm>
      </p:grpSpPr>
      <p:sp>
        <p:nvSpPr>
          <p:cNvPr id="273" name="Google Shape;273;p3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3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5" name="Google Shape;275;p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6" name="Google Shape;276;p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7" name="Google Shape;277;p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8"/>
        <p:cNvGrpSpPr/>
        <p:nvPr/>
      </p:nvGrpSpPr>
      <p:grpSpPr>
        <a:xfrm>
          <a:off x="0" y="0"/>
          <a:ext cx="0" cy="0"/>
          <a:chOff x="0" y="0"/>
          <a:chExt cx="0" cy="0"/>
        </a:xfrm>
      </p:grpSpPr>
      <p:sp>
        <p:nvSpPr>
          <p:cNvPr id="279" name="Google Shape;279;p33"/>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0" name="Google Shape;280;p33"/>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1" name="Google Shape;281;p3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2" name="Google Shape;282;p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3" name="Google Shape;283;p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6" name="Google Shape;286;p34"/>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7" name="Google Shape;287;p34"/>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8" name="Google Shape;288;p3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9" name="Google Shape;289;p3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0" name="Google Shape;290;p3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91"/>
        <p:cNvGrpSpPr/>
        <p:nvPr/>
      </p:nvGrpSpPr>
      <p:grpSpPr>
        <a:xfrm>
          <a:off x="0" y="0"/>
          <a:ext cx="0" cy="0"/>
          <a:chOff x="0" y="0"/>
          <a:chExt cx="0" cy="0"/>
        </a:xfrm>
      </p:grpSpPr>
      <p:sp>
        <p:nvSpPr>
          <p:cNvPr id="292" name="Google Shape;292;p35"/>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3" name="Google Shape;293;p35"/>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94" name="Google Shape;294;p35"/>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5" name="Google Shape;295;p35"/>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96" name="Google Shape;296;p35"/>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7" name="Google Shape;297;p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9" name="Google Shape;299;p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0"/>
        <p:cNvGrpSpPr/>
        <p:nvPr/>
      </p:nvGrpSpPr>
      <p:grpSpPr>
        <a:xfrm>
          <a:off x="0" y="0"/>
          <a:ext cx="0" cy="0"/>
          <a:chOff x="0" y="0"/>
          <a:chExt cx="0" cy="0"/>
        </a:xfrm>
      </p:grpSpPr>
      <p:sp>
        <p:nvSpPr>
          <p:cNvPr id="301" name="Google Shape;301;p3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2" name="Google Shape;302;p3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3" name="Google Shape;303;p3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3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5"/>
        <p:cNvGrpSpPr/>
        <p:nvPr/>
      </p:nvGrpSpPr>
      <p:grpSpPr>
        <a:xfrm>
          <a:off x="0" y="0"/>
          <a:ext cx="0" cy="0"/>
          <a:chOff x="0" y="0"/>
          <a:chExt cx="0" cy="0"/>
        </a:xfrm>
      </p:grpSpPr>
      <p:sp>
        <p:nvSpPr>
          <p:cNvPr id="306" name="Google Shape;306;p37"/>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7" name="Google Shape;307;p37"/>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08" name="Google Shape;308;p37"/>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09" name="Google Shape;309;p3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0" name="Google Shape;310;p3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1" name="Google Shape;311;p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2"/>
        <p:cNvGrpSpPr/>
        <p:nvPr/>
      </p:nvGrpSpPr>
      <p:grpSpPr>
        <a:xfrm>
          <a:off x="0" y="0"/>
          <a:ext cx="0" cy="0"/>
          <a:chOff x="0" y="0"/>
          <a:chExt cx="0" cy="0"/>
        </a:xfrm>
      </p:grpSpPr>
      <p:sp>
        <p:nvSpPr>
          <p:cNvPr id="313" name="Google Shape;313;p38"/>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4" name="Google Shape;314;p38"/>
          <p:cNvSpPr>
            <a:spLocks noGrp="1"/>
          </p:cNvSpPr>
          <p:nvPr>
            <p:ph type="pic" idx="2"/>
          </p:nvPr>
        </p:nvSpPr>
        <p:spPr>
          <a:xfrm>
            <a:off x="5183188" y="987425"/>
            <a:ext cx="6172200" cy="4873500"/>
          </a:xfrm>
          <a:prstGeom prst="rect">
            <a:avLst/>
          </a:prstGeom>
          <a:noFill/>
          <a:ln>
            <a:noFill/>
          </a:ln>
        </p:spPr>
      </p:sp>
      <p:sp>
        <p:nvSpPr>
          <p:cNvPr id="315" name="Google Shape;315;p38"/>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16" name="Google Shape;316;p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9"/>
        <p:cNvGrpSpPr/>
        <p:nvPr/>
      </p:nvGrpSpPr>
      <p:grpSpPr>
        <a:xfrm>
          <a:off x="0" y="0"/>
          <a:ext cx="0" cy="0"/>
          <a:chOff x="0" y="0"/>
          <a:chExt cx="0" cy="0"/>
        </a:xfrm>
      </p:grpSpPr>
      <p:sp>
        <p:nvSpPr>
          <p:cNvPr id="320" name="Google Shape;320;p3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39"/>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2" name="Google Shape;322;p3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3" name="Google Shape;323;p3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5"/>
        <p:cNvGrpSpPr/>
        <p:nvPr/>
      </p:nvGrpSpPr>
      <p:grpSpPr>
        <a:xfrm>
          <a:off x="0" y="0"/>
          <a:ext cx="0" cy="0"/>
          <a:chOff x="0" y="0"/>
          <a:chExt cx="0" cy="0"/>
        </a:xfrm>
      </p:grpSpPr>
      <p:sp>
        <p:nvSpPr>
          <p:cNvPr id="326" name="Google Shape;326;p40"/>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7" name="Google Shape;327;p40"/>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8" name="Google Shape;328;p4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9" name="Google Shape;329;p4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with Photo">
  <p:cSld name="Title Slide with Photo">
    <p:spTree>
      <p:nvGrpSpPr>
        <p:cNvPr id="1" name="Shape 34"/>
        <p:cNvGrpSpPr/>
        <p:nvPr/>
      </p:nvGrpSpPr>
      <p:grpSpPr>
        <a:xfrm>
          <a:off x="0" y="0"/>
          <a:ext cx="0" cy="0"/>
          <a:chOff x="0" y="0"/>
          <a:chExt cx="0" cy="0"/>
        </a:xfrm>
      </p:grpSpPr>
      <p:sp>
        <p:nvSpPr>
          <p:cNvPr id="35" name="Google Shape;35;p5"/>
          <p:cNvSpPr>
            <a:spLocks noGrp="1"/>
          </p:cNvSpPr>
          <p:nvPr>
            <p:ph type="pic" idx="2"/>
          </p:nvPr>
        </p:nvSpPr>
        <p:spPr>
          <a:xfrm>
            <a:off x="0" y="0"/>
            <a:ext cx="12192000" cy="6858000"/>
          </a:xfrm>
          <a:prstGeom prst="rect">
            <a:avLst/>
          </a:prstGeom>
          <a:noFill/>
          <a:ln>
            <a:noFill/>
          </a:ln>
        </p:spPr>
      </p:sp>
      <p:sp>
        <p:nvSpPr>
          <p:cNvPr id="36" name="Google Shape;36;p5"/>
          <p:cNvSpPr txBox="1">
            <a:spLocks noGrp="1"/>
          </p:cNvSpPr>
          <p:nvPr>
            <p:ph type="title"/>
          </p:nvPr>
        </p:nvSpPr>
        <p:spPr>
          <a:xfrm>
            <a:off x="478972" y="4671391"/>
            <a:ext cx="11266714" cy="1401419"/>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478972" y="6085510"/>
            <a:ext cx="11266714" cy="44926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1"/>
              </a:buClr>
              <a:buSzPts val="2000"/>
              <a:buFont typeface="Arial"/>
              <a:buNone/>
              <a:defRPr sz="2000" b="1" i="0">
                <a:solidFill>
                  <a:schemeClr val="dk1"/>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600"/>
              <a:buFont typeface="Arial"/>
              <a:buNone/>
              <a:defRPr/>
            </a:lvl3pPr>
            <a:lvl4pPr marL="1828800" lvl="3" indent="-228600" algn="l">
              <a:lnSpc>
                <a:spcPct val="90000"/>
              </a:lnSpc>
              <a:spcBef>
                <a:spcPts val="500"/>
              </a:spcBef>
              <a:spcAft>
                <a:spcPts val="0"/>
              </a:spcAft>
              <a:buClr>
                <a:schemeClr val="dk1"/>
              </a:buClr>
              <a:buSzPts val="1500"/>
              <a:buFont typeface="Arial"/>
              <a:buNone/>
              <a:defRPr/>
            </a:lvl4pPr>
            <a:lvl5pPr marL="2286000" lvl="4" indent="-228600" algn="l">
              <a:lnSpc>
                <a:spcPct val="90000"/>
              </a:lnSpc>
              <a:spcBef>
                <a:spcPts val="500"/>
              </a:spcBef>
              <a:spcAft>
                <a:spcPts val="0"/>
              </a:spcAft>
              <a:buClr>
                <a:schemeClr val="dk1"/>
              </a:buClr>
              <a:buSzPts val="1400"/>
              <a:buFont typeface="Arial"/>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oto">
  <p:cSld name="Photo">
    <p:bg>
      <p:bgPr>
        <a:solidFill>
          <a:schemeClr val="lt1"/>
        </a:solidFill>
        <a:effectLst/>
      </p:bgPr>
    </p:bg>
    <p:spTree>
      <p:nvGrpSpPr>
        <p:cNvPr id="1" name="Shape 38"/>
        <p:cNvGrpSpPr/>
        <p:nvPr/>
      </p:nvGrpSpPr>
      <p:grpSpPr>
        <a:xfrm>
          <a:off x="0" y="0"/>
          <a:ext cx="0" cy="0"/>
          <a:chOff x="0" y="0"/>
          <a:chExt cx="0" cy="0"/>
        </a:xfrm>
      </p:grpSpPr>
      <p:sp>
        <p:nvSpPr>
          <p:cNvPr id="39" name="Google Shape;39;p6"/>
          <p:cNvSpPr>
            <a:spLocks noGrp="1"/>
          </p:cNvSpPr>
          <p:nvPr>
            <p:ph type="pic" idx="2"/>
          </p:nvPr>
        </p:nvSpPr>
        <p:spPr>
          <a:xfrm>
            <a:off x="0" y="-9525"/>
            <a:ext cx="12192000" cy="6867525"/>
          </a:xfrm>
          <a:prstGeom prst="rect">
            <a:avLst/>
          </a:prstGeom>
          <a:noFill/>
          <a:ln>
            <a:noFill/>
          </a:ln>
        </p:spPr>
      </p:sp>
      <p:sp>
        <p:nvSpPr>
          <p:cNvPr id="40" name="Google Shape;40;p6"/>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with Copy - 2 Column">
  <p:cSld name="Title with Copy - 2 Column">
    <p:spTree>
      <p:nvGrpSpPr>
        <p:cNvPr id="1" name="Shape 41"/>
        <p:cNvGrpSpPr/>
        <p:nvPr/>
      </p:nvGrpSpPr>
      <p:grpSpPr>
        <a:xfrm>
          <a:off x="0" y="0"/>
          <a:ext cx="0" cy="0"/>
          <a:chOff x="0" y="0"/>
          <a:chExt cx="0" cy="0"/>
        </a:xfrm>
      </p:grpSpPr>
      <p:sp>
        <p:nvSpPr>
          <p:cNvPr id="42" name="Google Shape;42;p7"/>
          <p:cNvSpPr txBox="1">
            <a:spLocks noGrp="1"/>
          </p:cNvSpPr>
          <p:nvPr>
            <p:ph type="body" idx="1"/>
          </p:nvPr>
        </p:nvSpPr>
        <p:spPr>
          <a:xfrm>
            <a:off x="457200" y="954291"/>
            <a:ext cx="11277600"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A5A5A5"/>
              </a:buClr>
              <a:buSzPts val="2200"/>
              <a:buNone/>
              <a:defRPr sz="2200" b="1" i="0">
                <a:solidFill>
                  <a:srgbClr val="A5A5A5"/>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7"/>
          <p:cNvSpPr txBox="1">
            <a:spLocks noGrp="1"/>
          </p:cNvSpPr>
          <p:nvPr>
            <p:ph type="body" idx="2"/>
          </p:nvPr>
        </p:nvSpPr>
        <p:spPr>
          <a:xfrm>
            <a:off x="457199" y="1543324"/>
            <a:ext cx="11266713" cy="4454706"/>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800"/>
              <a:buFont typeface="Arial"/>
              <a:buNone/>
              <a:defRPr sz="18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sz="1800"/>
            </a:lvl2pPr>
            <a:lvl3pPr marL="1371600" lvl="2" indent="-228600" algn="l">
              <a:lnSpc>
                <a:spcPct val="90000"/>
              </a:lnSpc>
              <a:spcBef>
                <a:spcPts val="500"/>
              </a:spcBef>
              <a:spcAft>
                <a:spcPts val="0"/>
              </a:spcAft>
              <a:buClr>
                <a:schemeClr val="dk1"/>
              </a:buClr>
              <a:buSzPts val="1800"/>
              <a:buFont typeface="Arial"/>
              <a:buNone/>
              <a:defRPr sz="1800"/>
            </a:lvl3pPr>
            <a:lvl4pPr marL="1828800" lvl="3" indent="-228600" algn="l">
              <a:lnSpc>
                <a:spcPct val="90000"/>
              </a:lnSpc>
              <a:spcBef>
                <a:spcPts val="500"/>
              </a:spcBef>
              <a:spcAft>
                <a:spcPts val="0"/>
              </a:spcAft>
              <a:buClr>
                <a:schemeClr val="dk1"/>
              </a:buClr>
              <a:buSzPts val="1800"/>
              <a:buFont typeface="Arial"/>
              <a:buNone/>
              <a:defRPr sz="1800"/>
            </a:lvl4pPr>
            <a:lvl5pPr marL="2286000" lvl="4" indent="-228600" algn="l">
              <a:lnSpc>
                <a:spcPct val="90000"/>
              </a:lnSpc>
              <a:spcBef>
                <a:spcPts val="500"/>
              </a:spcBef>
              <a:spcAft>
                <a:spcPts val="0"/>
              </a:spcAft>
              <a:buClr>
                <a:schemeClr val="dk1"/>
              </a:buClr>
              <a:buSzPts val="1800"/>
              <a:buFont typeface="Arial"/>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6" name="Google Shape;46;p7"/>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with Content">
  <p:cSld name="Title with Content">
    <p:spTree>
      <p:nvGrpSpPr>
        <p:cNvPr id="1" name="Shape 47"/>
        <p:cNvGrpSpPr/>
        <p:nvPr/>
      </p:nvGrpSpPr>
      <p:grpSpPr>
        <a:xfrm>
          <a:off x="0" y="0"/>
          <a:ext cx="0" cy="0"/>
          <a:chOff x="0" y="0"/>
          <a:chExt cx="0" cy="0"/>
        </a:xfrm>
      </p:grpSpPr>
      <p:sp>
        <p:nvSpPr>
          <p:cNvPr id="48" name="Google Shape;48;p8"/>
          <p:cNvSpPr txBox="1">
            <a:spLocks noGrp="1"/>
          </p:cNvSpPr>
          <p:nvPr>
            <p:ph type="body" idx="1"/>
          </p:nvPr>
        </p:nvSpPr>
        <p:spPr>
          <a:xfrm>
            <a:off x="468086" y="1543324"/>
            <a:ext cx="11266714" cy="4454706"/>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23850" algn="l">
              <a:lnSpc>
                <a:spcPct val="90000"/>
              </a:lnSpc>
              <a:spcBef>
                <a:spcPts val="500"/>
              </a:spcBef>
              <a:spcAft>
                <a:spcPts val="0"/>
              </a:spcAft>
              <a:buClr>
                <a:schemeClr val="dk1"/>
              </a:buClr>
              <a:buSzPts val="1500"/>
              <a:buChar char="▪"/>
              <a:defRPr sz="1500"/>
            </a:lvl4pPr>
            <a:lvl5pPr marL="2286000" lvl="4" indent="-317500" algn="l">
              <a:lnSpc>
                <a:spcPct val="9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9" name="Google Shape;49;p8"/>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8"/>
          <p:cNvSpPr txBox="1">
            <a:spLocks noGrp="1"/>
          </p:cNvSpPr>
          <p:nvPr>
            <p:ph type="body" idx="2"/>
          </p:nvPr>
        </p:nvSpPr>
        <p:spPr>
          <a:xfrm>
            <a:off x="457200" y="954291"/>
            <a:ext cx="11277600"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A5A5A5"/>
              </a:buClr>
              <a:buSzPts val="2200"/>
              <a:buNone/>
              <a:defRPr sz="2200" b="1" i="0">
                <a:solidFill>
                  <a:srgbClr val="A5A5A5"/>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2" name="Google Shape;52;p8"/>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with Content - 2 Column">
  <p:cSld name="Title with Content - 2 Column">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
          <p:cNvSpPr txBox="1">
            <a:spLocks noGrp="1"/>
          </p:cNvSpPr>
          <p:nvPr>
            <p:ph type="body" idx="1"/>
          </p:nvPr>
        </p:nvSpPr>
        <p:spPr>
          <a:xfrm>
            <a:off x="468086" y="1543324"/>
            <a:ext cx="5413169" cy="439033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23850" algn="l">
              <a:lnSpc>
                <a:spcPct val="90000"/>
              </a:lnSpc>
              <a:spcBef>
                <a:spcPts val="500"/>
              </a:spcBef>
              <a:spcAft>
                <a:spcPts val="0"/>
              </a:spcAft>
              <a:buClr>
                <a:schemeClr val="dk1"/>
              </a:buClr>
              <a:buSzPts val="1500"/>
              <a:buChar char="▪"/>
              <a:defRPr sz="1500"/>
            </a:lvl4pPr>
            <a:lvl5pPr marL="2286000" lvl="4" indent="-317500" algn="l">
              <a:lnSpc>
                <a:spcPct val="9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9"/>
          <p:cNvSpPr txBox="1">
            <a:spLocks noGrp="1"/>
          </p:cNvSpPr>
          <p:nvPr>
            <p:ph type="body" idx="2"/>
          </p:nvPr>
        </p:nvSpPr>
        <p:spPr>
          <a:xfrm>
            <a:off x="6309157" y="1543324"/>
            <a:ext cx="5425643" cy="439033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23850" algn="l">
              <a:lnSpc>
                <a:spcPct val="90000"/>
              </a:lnSpc>
              <a:spcBef>
                <a:spcPts val="500"/>
              </a:spcBef>
              <a:spcAft>
                <a:spcPts val="0"/>
              </a:spcAft>
              <a:buClr>
                <a:schemeClr val="dk1"/>
              </a:buClr>
              <a:buSzPts val="1500"/>
              <a:buChar char="▪"/>
              <a:defRPr sz="1500"/>
            </a:lvl4pPr>
            <a:lvl5pPr marL="2286000" lvl="4" indent="-317500" algn="l">
              <a:lnSpc>
                <a:spcPct val="9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3"/>
          </p:nvPr>
        </p:nvSpPr>
        <p:spPr>
          <a:xfrm>
            <a:off x="457200" y="954291"/>
            <a:ext cx="11277600"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A5A5A5"/>
              </a:buClr>
              <a:buSzPts val="2200"/>
              <a:buNone/>
              <a:defRPr sz="2200" b="1" i="0">
                <a:solidFill>
                  <a:srgbClr val="A5A5A5"/>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9"/>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9" name="Google Shape;59;p9"/>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with Content - 3 Column">
  <p:cSld name="Title with Content - 3 Column">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0"/>
          <p:cNvSpPr txBox="1">
            <a:spLocks noGrp="1"/>
          </p:cNvSpPr>
          <p:nvPr>
            <p:ph type="body" idx="1"/>
          </p:nvPr>
        </p:nvSpPr>
        <p:spPr>
          <a:xfrm>
            <a:off x="468087" y="1543324"/>
            <a:ext cx="3507565" cy="439033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23850" algn="l">
              <a:lnSpc>
                <a:spcPct val="90000"/>
              </a:lnSpc>
              <a:spcBef>
                <a:spcPts val="500"/>
              </a:spcBef>
              <a:spcAft>
                <a:spcPts val="0"/>
              </a:spcAft>
              <a:buClr>
                <a:schemeClr val="dk1"/>
              </a:buClr>
              <a:buSzPts val="1500"/>
              <a:buChar char="▪"/>
              <a:defRPr sz="1500"/>
            </a:lvl4pPr>
            <a:lvl5pPr marL="2286000" lvl="4" indent="-317500" algn="l">
              <a:lnSpc>
                <a:spcPct val="9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0"/>
          <p:cNvSpPr txBox="1">
            <a:spLocks noGrp="1"/>
          </p:cNvSpPr>
          <p:nvPr>
            <p:ph type="body" idx="2"/>
          </p:nvPr>
        </p:nvSpPr>
        <p:spPr>
          <a:xfrm>
            <a:off x="4342217" y="1543323"/>
            <a:ext cx="3507565" cy="439033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23850" algn="l">
              <a:lnSpc>
                <a:spcPct val="90000"/>
              </a:lnSpc>
              <a:spcBef>
                <a:spcPts val="500"/>
              </a:spcBef>
              <a:spcAft>
                <a:spcPts val="0"/>
              </a:spcAft>
              <a:buClr>
                <a:schemeClr val="dk1"/>
              </a:buClr>
              <a:buSzPts val="1500"/>
              <a:buChar char="▪"/>
              <a:defRPr sz="1500"/>
            </a:lvl4pPr>
            <a:lvl5pPr marL="2286000" lvl="4" indent="-317500" algn="l">
              <a:lnSpc>
                <a:spcPct val="9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0"/>
          <p:cNvSpPr txBox="1">
            <a:spLocks noGrp="1"/>
          </p:cNvSpPr>
          <p:nvPr>
            <p:ph type="body" idx="3"/>
          </p:nvPr>
        </p:nvSpPr>
        <p:spPr>
          <a:xfrm>
            <a:off x="8243137" y="1543322"/>
            <a:ext cx="3507565" cy="439033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42900" algn="l">
              <a:lnSpc>
                <a:spcPct val="90000"/>
              </a:lnSpc>
              <a:spcBef>
                <a:spcPts val="500"/>
              </a:spcBef>
              <a:spcAft>
                <a:spcPts val="0"/>
              </a:spcAft>
              <a:buClr>
                <a:schemeClr val="dk1"/>
              </a:buClr>
              <a:buSzPts val="1800"/>
              <a:buChar char="▪"/>
              <a:defRPr sz="1800"/>
            </a:lvl3pPr>
            <a:lvl4pPr marL="1828800" lvl="3" indent="-323850" algn="l">
              <a:lnSpc>
                <a:spcPct val="90000"/>
              </a:lnSpc>
              <a:spcBef>
                <a:spcPts val="500"/>
              </a:spcBef>
              <a:spcAft>
                <a:spcPts val="0"/>
              </a:spcAft>
              <a:buClr>
                <a:schemeClr val="dk1"/>
              </a:buClr>
              <a:buSzPts val="1500"/>
              <a:buChar char="▪"/>
              <a:defRPr sz="1500"/>
            </a:lvl4pPr>
            <a:lvl5pPr marL="2286000" lvl="4" indent="-317500" algn="l">
              <a:lnSpc>
                <a:spcPct val="9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10"/>
          <p:cNvSpPr txBox="1">
            <a:spLocks noGrp="1"/>
          </p:cNvSpPr>
          <p:nvPr>
            <p:ph type="body" idx="4"/>
          </p:nvPr>
        </p:nvSpPr>
        <p:spPr>
          <a:xfrm>
            <a:off x="457200" y="954291"/>
            <a:ext cx="11277600"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A5A5A5"/>
              </a:buClr>
              <a:buSzPts val="2200"/>
              <a:buNone/>
              <a:defRPr sz="2200" b="1" i="0">
                <a:solidFill>
                  <a:srgbClr val="A5A5A5"/>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0"/>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7" name="Google Shape;67;p10"/>
          <p:cNvPicPr preferRelativeResize="0"/>
          <p:nvPr/>
        </p:nvPicPr>
        <p:blipFill rotWithShape="1">
          <a:blip r:embed="rId2">
            <a:alphaModFix/>
          </a:blip>
          <a:srcRect/>
          <a:stretch/>
        </p:blipFill>
        <p:spPr>
          <a:xfrm>
            <a:off x="447260" y="6215540"/>
            <a:ext cx="3350434" cy="3577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800"/>
              <a:buFont typeface="Arial"/>
              <a:buNone/>
              <a:defRPr sz="4800" b="1" i="1"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68086" y="1192696"/>
            <a:ext cx="11266714" cy="483799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90000"/>
              </a:lnSpc>
              <a:spcBef>
                <a:spcPts val="10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90000"/>
              </a:lnSpc>
              <a:spcBef>
                <a:spcPts val="5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23850" algn="l" rtl="0">
              <a:lnSpc>
                <a:spcPct val="90000"/>
              </a:lnSpc>
              <a:spcBef>
                <a:spcPts val="500"/>
              </a:spcBef>
              <a:spcAft>
                <a:spcPts val="0"/>
              </a:spcAft>
              <a:buClr>
                <a:schemeClr val="dk1"/>
              </a:buClr>
              <a:buSzPts val="1500"/>
              <a:buFont typeface="Noto Sans Symbols"/>
              <a:buChar char="▪"/>
              <a:defRPr sz="1500" b="0" i="0" u="none" strike="noStrike" cap="none">
                <a:solidFill>
                  <a:schemeClr val="dk1"/>
                </a:solidFill>
                <a:latin typeface="Arial"/>
                <a:ea typeface="Arial"/>
                <a:cs typeface="Arial"/>
                <a:sym typeface="Arial"/>
              </a:defRPr>
            </a:lvl4pPr>
            <a:lvl5pPr marL="2286000" marR="0" lvl="4"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Libre Franklin"/>
                <a:ea typeface="Libre Franklin"/>
                <a:cs typeface="Libre Franklin"/>
                <a:sym typeface="Libre Franklin"/>
              </a:defRPr>
            </a:lvl1pPr>
            <a:lvl2pPr marL="0" marR="0" lvl="1" indent="0" algn="r" rtl="0">
              <a:spcBef>
                <a:spcPts val="0"/>
              </a:spcBef>
              <a:buNone/>
              <a:defRPr sz="1200" b="0" i="0" u="none" strike="noStrike" cap="none">
                <a:solidFill>
                  <a:srgbClr val="888888"/>
                </a:solidFill>
                <a:latin typeface="Libre Franklin"/>
                <a:ea typeface="Libre Franklin"/>
                <a:cs typeface="Libre Franklin"/>
                <a:sym typeface="Libre Franklin"/>
              </a:defRPr>
            </a:lvl2pPr>
            <a:lvl3pPr marL="0" marR="0" lvl="2" indent="0" algn="r" rtl="0">
              <a:spcBef>
                <a:spcPts val="0"/>
              </a:spcBef>
              <a:buNone/>
              <a:defRPr sz="1200" b="0" i="0" u="none" strike="noStrike" cap="none">
                <a:solidFill>
                  <a:srgbClr val="888888"/>
                </a:solidFill>
                <a:latin typeface="Libre Franklin"/>
                <a:ea typeface="Libre Franklin"/>
                <a:cs typeface="Libre Franklin"/>
                <a:sym typeface="Libre Franklin"/>
              </a:defRPr>
            </a:lvl3pPr>
            <a:lvl4pPr marL="0" marR="0" lvl="3" indent="0" algn="r" rtl="0">
              <a:spcBef>
                <a:spcPts val="0"/>
              </a:spcBef>
              <a:buNone/>
              <a:defRPr sz="1200" b="0" i="0" u="none" strike="noStrike" cap="none">
                <a:solidFill>
                  <a:srgbClr val="888888"/>
                </a:solidFill>
                <a:latin typeface="Libre Franklin"/>
                <a:ea typeface="Libre Franklin"/>
                <a:cs typeface="Libre Franklin"/>
                <a:sym typeface="Libre Franklin"/>
              </a:defRPr>
            </a:lvl4pPr>
            <a:lvl5pPr marL="0" marR="0" lvl="4" indent="0" algn="r" rtl="0">
              <a:spcBef>
                <a:spcPts val="0"/>
              </a:spcBef>
              <a:buNone/>
              <a:defRPr sz="1200" b="0" i="0" u="none" strike="noStrike" cap="none">
                <a:solidFill>
                  <a:srgbClr val="888888"/>
                </a:solidFill>
                <a:latin typeface="Libre Franklin"/>
                <a:ea typeface="Libre Franklin"/>
                <a:cs typeface="Libre Franklin"/>
                <a:sym typeface="Libre Franklin"/>
              </a:defRPr>
            </a:lvl5pPr>
            <a:lvl6pPr marL="0" marR="0" lvl="5" indent="0" algn="r" rtl="0">
              <a:spcBef>
                <a:spcPts val="0"/>
              </a:spcBef>
              <a:buNone/>
              <a:defRPr sz="1200" b="0" i="0" u="none" strike="noStrike" cap="none">
                <a:solidFill>
                  <a:srgbClr val="888888"/>
                </a:solidFill>
                <a:latin typeface="Libre Franklin"/>
                <a:ea typeface="Libre Franklin"/>
                <a:cs typeface="Libre Franklin"/>
                <a:sym typeface="Libre Franklin"/>
              </a:defRPr>
            </a:lvl6pPr>
            <a:lvl7pPr marL="0" marR="0" lvl="6" indent="0" algn="r" rtl="0">
              <a:spcBef>
                <a:spcPts val="0"/>
              </a:spcBef>
              <a:buNone/>
              <a:defRPr sz="1200" b="0" i="0" u="none" strike="noStrike" cap="none">
                <a:solidFill>
                  <a:srgbClr val="888888"/>
                </a:solidFill>
                <a:latin typeface="Libre Franklin"/>
                <a:ea typeface="Libre Franklin"/>
                <a:cs typeface="Libre Franklin"/>
                <a:sym typeface="Libre Franklin"/>
              </a:defRPr>
            </a:lvl7pPr>
            <a:lvl8pPr marL="0" marR="0" lvl="7" indent="0" algn="r" rtl="0">
              <a:spcBef>
                <a:spcPts val="0"/>
              </a:spcBef>
              <a:buNone/>
              <a:defRPr sz="1200" b="0" i="0" u="none" strike="noStrike" cap="none">
                <a:solidFill>
                  <a:srgbClr val="888888"/>
                </a:solidFill>
                <a:latin typeface="Libre Franklin"/>
                <a:ea typeface="Libre Franklin"/>
                <a:cs typeface="Libre Franklin"/>
                <a:sym typeface="Libre Franklin"/>
              </a:defRPr>
            </a:lvl8pPr>
            <a:lvl9pPr marL="0" marR="0" lvl="8" indent="0" algn="r" rtl="0">
              <a:spcBef>
                <a:spcPts val="0"/>
              </a:spcBef>
              <a:buNone/>
              <a:defRPr sz="1200" b="0" i="0" u="none" strike="noStrike" cap="none">
                <a:solidFill>
                  <a:srgbClr val="888888"/>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6"/>
        <p:cNvGrpSpPr/>
        <p:nvPr/>
      </p:nvGrpSpPr>
      <p:grpSpPr>
        <a:xfrm>
          <a:off x="0" y="0"/>
          <a:ext cx="0" cy="0"/>
          <a:chOff x="0" y="0"/>
          <a:chExt cx="0" cy="0"/>
        </a:xfrm>
      </p:grpSpPr>
      <p:sp>
        <p:nvSpPr>
          <p:cNvPr id="257" name="Google Shape;257;p2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8" name="Google Shape;258;p29"/>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9" name="Google Shape;259;p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0" name="Google Shape;260;p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1" name="Google Shape;261;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Calibri"/>
                <a:ea typeface="Calibri"/>
                <a:cs typeface="Calibri"/>
                <a:sym typeface="Calibri"/>
              </a:defRPr>
            </a:lvl1pPr>
            <a:lvl2pPr marL="0" marR="0" lvl="1" indent="0" algn="r">
              <a:spcBef>
                <a:spcPts val="0"/>
              </a:spcBef>
              <a:buNone/>
              <a:defRPr sz="1200" b="0" i="0" u="none" strike="noStrike" cap="none">
                <a:solidFill>
                  <a:srgbClr val="888888"/>
                </a:solidFill>
                <a:latin typeface="Calibri"/>
                <a:ea typeface="Calibri"/>
                <a:cs typeface="Calibri"/>
                <a:sym typeface="Calibri"/>
              </a:defRPr>
            </a:lvl2pPr>
            <a:lvl3pPr marL="0" marR="0" lvl="2" indent="0" algn="r">
              <a:spcBef>
                <a:spcPts val="0"/>
              </a:spcBef>
              <a:buNone/>
              <a:defRPr sz="1200" b="0" i="0" u="none" strike="noStrike" cap="none">
                <a:solidFill>
                  <a:srgbClr val="888888"/>
                </a:solidFill>
                <a:latin typeface="Calibri"/>
                <a:ea typeface="Calibri"/>
                <a:cs typeface="Calibri"/>
                <a:sym typeface="Calibri"/>
              </a:defRPr>
            </a:lvl3pPr>
            <a:lvl4pPr marL="0" marR="0" lvl="3" indent="0" algn="r">
              <a:spcBef>
                <a:spcPts val="0"/>
              </a:spcBef>
              <a:buNone/>
              <a:defRPr sz="1200" b="0" i="0" u="none" strike="noStrike" cap="none">
                <a:solidFill>
                  <a:srgbClr val="888888"/>
                </a:solidFill>
                <a:latin typeface="Calibri"/>
                <a:ea typeface="Calibri"/>
                <a:cs typeface="Calibri"/>
                <a:sym typeface="Calibri"/>
              </a:defRPr>
            </a:lvl4pPr>
            <a:lvl5pPr marL="0" marR="0" lvl="4" indent="0" algn="r">
              <a:spcBef>
                <a:spcPts val="0"/>
              </a:spcBef>
              <a:buNone/>
              <a:defRPr sz="1200" b="0" i="0" u="none" strike="noStrike" cap="none">
                <a:solidFill>
                  <a:srgbClr val="888888"/>
                </a:solidFill>
                <a:latin typeface="Calibri"/>
                <a:ea typeface="Calibri"/>
                <a:cs typeface="Calibri"/>
                <a:sym typeface="Calibri"/>
              </a:defRPr>
            </a:lvl5pPr>
            <a:lvl6pPr marL="0" marR="0" lvl="5" indent="0" algn="r">
              <a:spcBef>
                <a:spcPts val="0"/>
              </a:spcBef>
              <a:buNone/>
              <a:defRPr sz="1200" b="0" i="0" u="none" strike="noStrike" cap="none">
                <a:solidFill>
                  <a:srgbClr val="888888"/>
                </a:solidFill>
                <a:latin typeface="Calibri"/>
                <a:ea typeface="Calibri"/>
                <a:cs typeface="Calibri"/>
                <a:sym typeface="Calibri"/>
              </a:defRPr>
            </a:lvl6pPr>
            <a:lvl7pPr marL="0" marR="0" lvl="6" indent="0" algn="r">
              <a:spcBef>
                <a:spcPts val="0"/>
              </a:spcBef>
              <a:buNone/>
              <a:defRPr sz="1200" b="0" i="0" u="none" strike="noStrike" cap="none">
                <a:solidFill>
                  <a:srgbClr val="888888"/>
                </a:solidFill>
                <a:latin typeface="Calibri"/>
                <a:ea typeface="Calibri"/>
                <a:cs typeface="Calibri"/>
                <a:sym typeface="Calibri"/>
              </a:defRPr>
            </a:lvl7pPr>
            <a:lvl8pPr marL="0" marR="0" lvl="7" indent="0" algn="r">
              <a:spcBef>
                <a:spcPts val="0"/>
              </a:spcBef>
              <a:buNone/>
              <a:defRPr sz="1200" b="0" i="0" u="none" strike="noStrike" cap="none">
                <a:solidFill>
                  <a:srgbClr val="888888"/>
                </a:solidFill>
                <a:latin typeface="Calibri"/>
                <a:ea typeface="Calibri"/>
                <a:cs typeface="Calibri"/>
                <a:sym typeface="Calibri"/>
              </a:defRPr>
            </a:lvl8pPr>
            <a:lvl9pPr marL="0" marR="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8.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1"/>
          <p:cNvSpPr txBox="1">
            <a:spLocks noGrp="1"/>
          </p:cNvSpPr>
          <p:nvPr>
            <p:ph type="title"/>
          </p:nvPr>
        </p:nvSpPr>
        <p:spPr>
          <a:xfrm>
            <a:off x="1023257" y="2005070"/>
            <a:ext cx="7763458" cy="59283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Font typeface="Arial"/>
              <a:buNone/>
            </a:pPr>
            <a:r>
              <a:rPr lang="en-US"/>
              <a:t>Web Data Analytics - Gap Case Study Project</a:t>
            </a:r>
            <a:endParaRPr/>
          </a:p>
        </p:txBody>
      </p:sp>
      <p:sp>
        <p:nvSpPr>
          <p:cNvPr id="337" name="Google Shape;337;p41"/>
          <p:cNvSpPr txBox="1">
            <a:spLocks noGrp="1"/>
          </p:cNvSpPr>
          <p:nvPr>
            <p:ph type="body" idx="2"/>
          </p:nvPr>
        </p:nvSpPr>
        <p:spPr>
          <a:xfrm>
            <a:off x="1023295" y="3961779"/>
            <a:ext cx="7763400" cy="449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2"/>
              </a:buClr>
              <a:buSzPts val="1600"/>
              <a:buFont typeface="Arial"/>
              <a:buNone/>
            </a:pPr>
            <a:r>
              <a:rPr lang="en-US" b="1"/>
              <a:t>Team Members - Dhairya Dedhia, Shih Min Lin, Ayush Gupta</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50"/>
          <p:cNvSpPr txBox="1">
            <a:spLocks noGrp="1"/>
          </p:cNvSpPr>
          <p:nvPr>
            <p:ph type="body" idx="2"/>
          </p:nvPr>
        </p:nvSpPr>
        <p:spPr>
          <a:xfrm>
            <a:off x="462650" y="1201650"/>
            <a:ext cx="11266800" cy="797700"/>
          </a:xfrm>
          <a:prstGeom prst="rect">
            <a:avLst/>
          </a:prstGeom>
          <a:noFill/>
          <a:ln>
            <a:noFill/>
          </a:ln>
        </p:spPr>
        <p:txBody>
          <a:bodyPr spcFirstLastPara="1" wrap="square" lIns="91425" tIns="45700" rIns="91425" bIns="45700" anchor="t" anchorCtr="0">
            <a:noAutofit/>
          </a:bodyPr>
          <a:lstStyle/>
          <a:p>
            <a:pPr marL="0" lvl="3" indent="0" algn="l" rtl="0">
              <a:lnSpc>
                <a:spcPct val="90000"/>
              </a:lnSpc>
              <a:spcBef>
                <a:spcPts val="500"/>
              </a:spcBef>
              <a:spcAft>
                <a:spcPts val="0"/>
              </a:spcAft>
              <a:buClr>
                <a:schemeClr val="dk1"/>
              </a:buClr>
              <a:buSzPts val="1800"/>
              <a:buFont typeface="Libre Franklin Medium"/>
              <a:buNone/>
            </a:pPr>
            <a:r>
              <a:rPr lang="en-US" b="1"/>
              <a:t>Objective: </a:t>
            </a:r>
            <a:r>
              <a:rPr lang="en-US"/>
              <a:t>To assess Peck’s decision to replace creative directors with a data-driven process, Gap’s sales trend over time is plotted alongside Zara and H&amp;M’s sales. This comparison highlights Gap’s performance relative to its competitors, providing insights into the effectiveness of the strategy.</a:t>
            </a:r>
            <a:endParaRPr/>
          </a:p>
        </p:txBody>
      </p:sp>
      <p:sp>
        <p:nvSpPr>
          <p:cNvPr id="556" name="Google Shape;556;p50"/>
          <p:cNvSpPr txBox="1">
            <a:spLocks noGrp="1"/>
          </p:cNvSpPr>
          <p:nvPr>
            <p:ph type="title"/>
          </p:nvPr>
        </p:nvSpPr>
        <p:spPr>
          <a:xfrm>
            <a:off x="468086" y="385004"/>
            <a:ext cx="11266800" cy="5889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a:t>Analyzing Gap’s Strategic Shift</a:t>
            </a:r>
            <a:endParaRPr/>
          </a:p>
        </p:txBody>
      </p:sp>
      <p:sp>
        <p:nvSpPr>
          <p:cNvPr id="557" name="Google Shape;557;p50"/>
          <p:cNvSpPr txBox="1">
            <a:spLocks noGrp="1"/>
          </p:cNvSpPr>
          <p:nvPr>
            <p:ph type="sldNum" idx="12"/>
          </p:nvPr>
        </p:nvSpPr>
        <p:spPr>
          <a:xfrm>
            <a:off x="10634663" y="6290433"/>
            <a:ext cx="11001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558" name="Google Shape;558;p50"/>
          <p:cNvPicPr preferRelativeResize="0"/>
          <p:nvPr/>
        </p:nvPicPr>
        <p:blipFill>
          <a:blip r:embed="rId3">
            <a:alphaModFix/>
          </a:blip>
          <a:stretch>
            <a:fillRect/>
          </a:stretch>
        </p:blipFill>
        <p:spPr>
          <a:xfrm>
            <a:off x="623250" y="2227100"/>
            <a:ext cx="5078850" cy="2918400"/>
          </a:xfrm>
          <a:prstGeom prst="rect">
            <a:avLst/>
          </a:prstGeom>
          <a:noFill/>
          <a:ln w="9525" cap="flat" cmpd="sng">
            <a:solidFill>
              <a:schemeClr val="dk2"/>
            </a:solidFill>
            <a:prstDash val="solid"/>
            <a:round/>
            <a:headEnd type="none" w="sm" len="sm"/>
            <a:tailEnd type="none" w="sm" len="sm"/>
          </a:ln>
        </p:spPr>
      </p:pic>
      <p:sp>
        <p:nvSpPr>
          <p:cNvPr id="559" name="Google Shape;559;p50"/>
          <p:cNvSpPr/>
          <p:nvPr/>
        </p:nvSpPr>
        <p:spPr>
          <a:xfrm>
            <a:off x="5702100" y="3461150"/>
            <a:ext cx="1100100" cy="450300"/>
          </a:xfrm>
          <a:prstGeom prst="rightArrow">
            <a:avLst>
              <a:gd name="adj1" fmla="val 50000"/>
              <a:gd name="adj2" fmla="val 50000"/>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60" name="Google Shape;560;p50"/>
          <p:cNvPicPr preferRelativeResize="0"/>
          <p:nvPr/>
        </p:nvPicPr>
        <p:blipFill>
          <a:blip r:embed="rId4">
            <a:alphaModFix/>
          </a:blip>
          <a:stretch>
            <a:fillRect/>
          </a:stretch>
        </p:blipFill>
        <p:spPr>
          <a:xfrm>
            <a:off x="6802200" y="2172950"/>
            <a:ext cx="4749826" cy="2972550"/>
          </a:xfrm>
          <a:prstGeom prst="rect">
            <a:avLst/>
          </a:prstGeom>
          <a:noFill/>
          <a:ln w="9525" cap="flat" cmpd="sng">
            <a:solidFill>
              <a:schemeClr val="dk2"/>
            </a:solidFill>
            <a:prstDash val="solid"/>
            <a:round/>
            <a:headEnd type="none" w="sm" len="sm"/>
            <a:tailEnd type="none" w="sm" len="sm"/>
          </a:ln>
        </p:spPr>
      </p:pic>
      <p:sp>
        <p:nvSpPr>
          <p:cNvPr id="561" name="Google Shape;561;p50"/>
          <p:cNvSpPr/>
          <p:nvPr/>
        </p:nvSpPr>
        <p:spPr>
          <a:xfrm>
            <a:off x="623250" y="5288800"/>
            <a:ext cx="5079000" cy="588900"/>
          </a:xfrm>
          <a:prstGeom prst="roundRect">
            <a:avLst>
              <a:gd name="adj" fmla="val 16667"/>
            </a:avLst>
          </a:prstGeom>
          <a:solidFill>
            <a:srgbClr val="CFB891"/>
          </a:solidFill>
          <a:ln>
            <a:noFill/>
          </a:ln>
          <a:effectLst>
            <a:outerShdw blurRad="50800" dist="88900" dir="2700000" algn="tl" rotWithShape="0">
              <a:srgbClr val="000000">
                <a:alpha val="807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lt1"/>
                </a:solidFill>
                <a:latin typeface="Calibri"/>
                <a:ea typeface="Calibri"/>
                <a:cs typeface="Calibri"/>
                <a:sym typeface="Calibri"/>
              </a:rPr>
              <a:t>Between 2009 and 2022, Gap's sales have remained relatively stable, peaking at 16.67 in 2021, but lagging behind competitors like Zara and H&amp;M, which saw consistent growth, especially Zara with a sharp increase in recent years.</a:t>
            </a:r>
            <a:endParaRPr sz="1200" b="0" i="0" u="none" strike="noStrike" cap="none">
              <a:solidFill>
                <a:schemeClr val="lt1"/>
              </a:solidFill>
              <a:latin typeface="Calibri"/>
              <a:ea typeface="Calibri"/>
              <a:cs typeface="Calibri"/>
              <a:sym typeface="Calibri"/>
            </a:endParaRPr>
          </a:p>
        </p:txBody>
      </p:sp>
      <p:sp>
        <p:nvSpPr>
          <p:cNvPr id="562" name="Google Shape;562;p50"/>
          <p:cNvSpPr/>
          <p:nvPr/>
        </p:nvSpPr>
        <p:spPr>
          <a:xfrm>
            <a:off x="6802225" y="5319100"/>
            <a:ext cx="4749900" cy="588900"/>
          </a:xfrm>
          <a:prstGeom prst="roundRect">
            <a:avLst>
              <a:gd name="adj" fmla="val 16667"/>
            </a:avLst>
          </a:prstGeom>
          <a:solidFill>
            <a:srgbClr val="CFB891"/>
          </a:solidFill>
          <a:ln>
            <a:noFill/>
          </a:ln>
          <a:effectLst>
            <a:outerShdw blurRad="50800" dist="88900" dir="2700000" algn="tl" rotWithShape="0">
              <a:srgbClr val="000000">
                <a:alpha val="807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Old Navy's strong performance, especially post-2015, suggests that the data-driven approach is benefiting it, while Banana Republic and Gap may not be experiencing the same success.</a:t>
            </a:r>
            <a:endParaRPr sz="1200" b="1"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1"/>
          <p:cNvSpPr txBox="1">
            <a:spLocks noGrp="1"/>
          </p:cNvSpPr>
          <p:nvPr>
            <p:ph type="body" idx="2"/>
          </p:nvPr>
        </p:nvSpPr>
        <p:spPr>
          <a:xfrm>
            <a:off x="462650" y="1201649"/>
            <a:ext cx="11266800" cy="7737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n-US" sz="1700" b="1"/>
              <a:t>Objective: </a:t>
            </a:r>
            <a:r>
              <a:rPr lang="en-US" sz="1700"/>
              <a:t>Conducting sentiment analysis on customer reviews for Gap Inc.’s brands (Old Navy, Gap, and Banana Republic) sourced from third-party review websites. The sentiment analysis provides Gap Inc. with valuable insights into customer opinions, enabling data-driven decisions that enhance brand strategy. </a:t>
            </a:r>
            <a:endParaRPr sz="1700"/>
          </a:p>
        </p:txBody>
      </p:sp>
      <p:sp>
        <p:nvSpPr>
          <p:cNvPr id="568" name="Google Shape;568;p51"/>
          <p:cNvSpPr txBox="1">
            <a:spLocks noGrp="1"/>
          </p:cNvSpPr>
          <p:nvPr>
            <p:ph type="title"/>
          </p:nvPr>
        </p:nvSpPr>
        <p:spPr>
          <a:xfrm>
            <a:off x="468086" y="385004"/>
            <a:ext cx="11266800" cy="588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a:t>Customer Sentiment Analysis</a:t>
            </a:r>
            <a:endParaRPr/>
          </a:p>
        </p:txBody>
      </p:sp>
      <p:sp>
        <p:nvSpPr>
          <p:cNvPr id="569" name="Google Shape;569;p51"/>
          <p:cNvSpPr txBox="1">
            <a:spLocks noGrp="1"/>
          </p:cNvSpPr>
          <p:nvPr>
            <p:ph type="sldNum" idx="12"/>
          </p:nvPr>
        </p:nvSpPr>
        <p:spPr>
          <a:xfrm>
            <a:off x="10634663" y="6290433"/>
            <a:ext cx="11001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570" name="Google Shape;570;p51"/>
          <p:cNvPicPr preferRelativeResize="0"/>
          <p:nvPr/>
        </p:nvPicPr>
        <p:blipFill>
          <a:blip r:embed="rId3">
            <a:alphaModFix/>
          </a:blip>
          <a:stretch>
            <a:fillRect/>
          </a:stretch>
        </p:blipFill>
        <p:spPr>
          <a:xfrm>
            <a:off x="4095413" y="3312324"/>
            <a:ext cx="2514600" cy="1200150"/>
          </a:xfrm>
          <a:prstGeom prst="rect">
            <a:avLst/>
          </a:prstGeom>
          <a:noFill/>
          <a:ln w="9525" cap="flat" cmpd="sng">
            <a:solidFill>
              <a:schemeClr val="dk2"/>
            </a:solidFill>
            <a:prstDash val="solid"/>
            <a:round/>
            <a:headEnd type="none" w="sm" len="sm"/>
            <a:tailEnd type="none" w="sm" len="sm"/>
          </a:ln>
        </p:spPr>
      </p:pic>
      <p:pic>
        <p:nvPicPr>
          <p:cNvPr id="571" name="Google Shape;571;p51"/>
          <p:cNvPicPr preferRelativeResize="0"/>
          <p:nvPr/>
        </p:nvPicPr>
        <p:blipFill>
          <a:blip r:embed="rId4">
            <a:alphaModFix/>
          </a:blip>
          <a:stretch>
            <a:fillRect/>
          </a:stretch>
        </p:blipFill>
        <p:spPr>
          <a:xfrm>
            <a:off x="9299700" y="3312325"/>
            <a:ext cx="2514600" cy="1200150"/>
          </a:xfrm>
          <a:prstGeom prst="rect">
            <a:avLst/>
          </a:prstGeom>
          <a:noFill/>
          <a:ln w="9525" cap="flat" cmpd="sng">
            <a:solidFill>
              <a:schemeClr val="dk2"/>
            </a:solidFill>
            <a:prstDash val="solid"/>
            <a:round/>
            <a:headEnd type="none" w="sm" len="sm"/>
            <a:tailEnd type="none" w="sm" len="sm"/>
          </a:ln>
        </p:spPr>
      </p:pic>
      <p:pic>
        <p:nvPicPr>
          <p:cNvPr id="572" name="Google Shape;572;p51"/>
          <p:cNvPicPr preferRelativeResize="0"/>
          <p:nvPr/>
        </p:nvPicPr>
        <p:blipFill>
          <a:blip r:embed="rId5">
            <a:alphaModFix/>
          </a:blip>
          <a:stretch>
            <a:fillRect/>
          </a:stretch>
        </p:blipFill>
        <p:spPr>
          <a:xfrm>
            <a:off x="6909950" y="3307313"/>
            <a:ext cx="2218498" cy="1200150"/>
          </a:xfrm>
          <a:prstGeom prst="rect">
            <a:avLst/>
          </a:prstGeom>
          <a:noFill/>
          <a:ln w="9525" cap="flat" cmpd="sng">
            <a:solidFill>
              <a:schemeClr val="dk2"/>
            </a:solidFill>
            <a:prstDash val="solid"/>
            <a:round/>
            <a:headEnd type="none" w="sm" len="sm"/>
            <a:tailEnd type="none" w="sm" len="sm"/>
          </a:ln>
        </p:spPr>
      </p:pic>
      <p:sp>
        <p:nvSpPr>
          <p:cNvPr id="573" name="Google Shape;573;p51"/>
          <p:cNvSpPr txBox="1">
            <a:spLocks noGrp="1"/>
          </p:cNvSpPr>
          <p:nvPr>
            <p:ph type="body" idx="2"/>
          </p:nvPr>
        </p:nvSpPr>
        <p:spPr>
          <a:xfrm>
            <a:off x="4742513" y="2756838"/>
            <a:ext cx="1220400" cy="3651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n-US" b="1">
                <a:solidFill>
                  <a:schemeClr val="accent1"/>
                </a:solidFill>
              </a:rPr>
              <a:t>Old Navy</a:t>
            </a:r>
            <a:endParaRPr b="1">
              <a:solidFill>
                <a:schemeClr val="accent1"/>
              </a:solidFill>
            </a:endParaRPr>
          </a:p>
        </p:txBody>
      </p:sp>
      <p:sp>
        <p:nvSpPr>
          <p:cNvPr id="574" name="Google Shape;574;p51"/>
          <p:cNvSpPr txBox="1">
            <a:spLocks noGrp="1"/>
          </p:cNvSpPr>
          <p:nvPr>
            <p:ph type="body" idx="2"/>
          </p:nvPr>
        </p:nvSpPr>
        <p:spPr>
          <a:xfrm>
            <a:off x="7658899" y="2756856"/>
            <a:ext cx="720600" cy="3651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n-US" b="1">
                <a:solidFill>
                  <a:schemeClr val="accent2"/>
                </a:solidFill>
              </a:rPr>
              <a:t>GAP</a:t>
            </a:r>
            <a:endParaRPr b="1">
              <a:solidFill>
                <a:schemeClr val="accent2"/>
              </a:solidFill>
            </a:endParaRPr>
          </a:p>
        </p:txBody>
      </p:sp>
      <p:sp>
        <p:nvSpPr>
          <p:cNvPr id="575" name="Google Shape;575;p51"/>
          <p:cNvSpPr txBox="1">
            <a:spLocks noGrp="1"/>
          </p:cNvSpPr>
          <p:nvPr>
            <p:ph type="body" idx="2"/>
          </p:nvPr>
        </p:nvSpPr>
        <p:spPr>
          <a:xfrm>
            <a:off x="9213288" y="2787888"/>
            <a:ext cx="2687400" cy="303000"/>
          </a:xfrm>
          <a:prstGeom prst="rect">
            <a:avLst/>
          </a:prstGeom>
          <a:noFill/>
          <a:ln>
            <a:noFill/>
          </a:ln>
        </p:spPr>
        <p:txBody>
          <a:bodyPr spcFirstLastPara="1" wrap="square" lIns="91425" tIns="45700" rIns="91425" bIns="45700" anchor="t" anchorCtr="0">
            <a:noAutofit/>
          </a:bodyPr>
          <a:lstStyle/>
          <a:p>
            <a:pPr marL="0" lvl="0" indent="0" algn="ctr" rtl="0">
              <a:spcBef>
                <a:spcPts val="1000"/>
              </a:spcBef>
              <a:spcAft>
                <a:spcPts val="0"/>
              </a:spcAft>
              <a:buNone/>
            </a:pPr>
            <a:r>
              <a:rPr lang="en-US" b="1">
                <a:solidFill>
                  <a:schemeClr val="accent1"/>
                </a:solidFill>
              </a:rPr>
              <a:t>Banana Republic</a:t>
            </a:r>
            <a:endParaRPr b="1">
              <a:solidFill>
                <a:schemeClr val="accent1"/>
              </a:solidFill>
            </a:endParaRPr>
          </a:p>
        </p:txBody>
      </p:sp>
      <p:sp>
        <p:nvSpPr>
          <p:cNvPr id="576" name="Google Shape;576;p51"/>
          <p:cNvSpPr/>
          <p:nvPr/>
        </p:nvSpPr>
        <p:spPr>
          <a:xfrm>
            <a:off x="620375" y="2678138"/>
            <a:ext cx="3025500" cy="588900"/>
          </a:xfrm>
          <a:prstGeom prst="roundRect">
            <a:avLst>
              <a:gd name="adj" fmla="val 50000"/>
            </a:avLst>
          </a:prstGeom>
          <a:solidFill>
            <a:schemeClr val="accent1"/>
          </a:solidFill>
          <a:ln>
            <a:noFill/>
          </a:ln>
          <a:effectLst>
            <a:outerShdw blurRad="50800" dist="38100" dir="72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a:solidFill>
                  <a:schemeClr val="lt1"/>
                </a:solidFill>
                <a:latin typeface="Calibri"/>
                <a:ea typeface="Calibri"/>
                <a:cs typeface="Calibri"/>
                <a:sym typeface="Calibri"/>
              </a:rPr>
              <a:t>Scraped reviews for each brand from third party data source (Trustpilot)</a:t>
            </a:r>
            <a:endParaRPr b="0" i="0" u="none" strike="noStrike" cap="none">
              <a:solidFill>
                <a:schemeClr val="lt1"/>
              </a:solidFill>
              <a:latin typeface="Calibri"/>
              <a:ea typeface="Calibri"/>
              <a:cs typeface="Calibri"/>
              <a:sym typeface="Calibri"/>
            </a:endParaRPr>
          </a:p>
        </p:txBody>
      </p:sp>
      <p:sp>
        <p:nvSpPr>
          <p:cNvPr id="577" name="Google Shape;577;p51"/>
          <p:cNvSpPr/>
          <p:nvPr/>
        </p:nvSpPr>
        <p:spPr>
          <a:xfrm>
            <a:off x="620375" y="3587188"/>
            <a:ext cx="3025500" cy="588900"/>
          </a:xfrm>
          <a:prstGeom prst="roundRect">
            <a:avLst>
              <a:gd name="adj" fmla="val 50000"/>
            </a:avLst>
          </a:prstGeom>
          <a:solidFill>
            <a:schemeClr val="accent1"/>
          </a:solidFill>
          <a:ln>
            <a:noFill/>
          </a:ln>
          <a:effectLst>
            <a:outerShdw blurRad="50800" dist="38100" dir="72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a:solidFill>
                  <a:schemeClr val="lt1"/>
                </a:solidFill>
                <a:latin typeface="Calibri"/>
                <a:ea typeface="Calibri"/>
                <a:cs typeface="Calibri"/>
                <a:sym typeface="Calibri"/>
              </a:rPr>
              <a:t>Used Azure API to conduct sentiment analysis on each review</a:t>
            </a:r>
            <a:endParaRPr b="0" i="0" u="none" strike="noStrike" cap="none">
              <a:solidFill>
                <a:schemeClr val="lt1"/>
              </a:solidFill>
              <a:latin typeface="Calibri"/>
              <a:ea typeface="Calibri"/>
              <a:cs typeface="Calibri"/>
              <a:sym typeface="Calibri"/>
            </a:endParaRPr>
          </a:p>
        </p:txBody>
      </p:sp>
      <p:sp>
        <p:nvSpPr>
          <p:cNvPr id="578" name="Google Shape;578;p51"/>
          <p:cNvSpPr/>
          <p:nvPr/>
        </p:nvSpPr>
        <p:spPr>
          <a:xfrm>
            <a:off x="620375" y="4496238"/>
            <a:ext cx="3025500" cy="588900"/>
          </a:xfrm>
          <a:prstGeom prst="roundRect">
            <a:avLst>
              <a:gd name="adj" fmla="val 50000"/>
            </a:avLst>
          </a:prstGeom>
          <a:solidFill>
            <a:schemeClr val="accent1"/>
          </a:solidFill>
          <a:ln>
            <a:noFill/>
          </a:ln>
          <a:effectLst>
            <a:outerShdw blurRad="50800" dist="38100" dir="7200000" algn="tl" rotWithShape="0">
              <a:srgbClr val="000000">
                <a:alpha val="40000"/>
              </a:srgbClr>
            </a:outerShdw>
          </a:effectLst>
        </p:spPr>
        <p:txBody>
          <a:bodyPr spcFirstLastPara="1" wrap="square" lIns="91425" tIns="45700" rIns="91425" bIns="45700" anchor="ctr" anchorCtr="0">
            <a:noAutofit/>
          </a:bodyPr>
          <a:lstStyle/>
          <a:p>
            <a:pPr marL="0" lvl="0" indent="0" algn="l" rtl="0">
              <a:spcBef>
                <a:spcPts val="0"/>
              </a:spcBef>
              <a:spcAft>
                <a:spcPts val="0"/>
              </a:spcAft>
              <a:buClr>
                <a:schemeClr val="dk1"/>
              </a:buClr>
              <a:buFont typeface="Arial"/>
              <a:buNone/>
            </a:pPr>
            <a:r>
              <a:rPr lang="en-US">
                <a:solidFill>
                  <a:schemeClr val="lt1"/>
                </a:solidFill>
                <a:latin typeface="Calibri"/>
                <a:ea typeface="Calibri"/>
                <a:cs typeface="Calibri"/>
                <a:sym typeface="Calibri"/>
              </a:rPr>
              <a:t>Analyzed the trend by segregating the sentiments for each brand</a:t>
            </a:r>
            <a:endParaRPr sz="1200">
              <a:solidFill>
                <a:schemeClr val="lt1"/>
              </a:solidFill>
            </a:endParaRPr>
          </a:p>
        </p:txBody>
      </p:sp>
      <p:sp>
        <p:nvSpPr>
          <p:cNvPr id="579" name="Google Shape;579;p51"/>
          <p:cNvSpPr/>
          <p:nvPr/>
        </p:nvSpPr>
        <p:spPr>
          <a:xfrm>
            <a:off x="2060225" y="4176088"/>
            <a:ext cx="145800" cy="3651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0" name="Google Shape;580;p51"/>
          <p:cNvSpPr/>
          <p:nvPr/>
        </p:nvSpPr>
        <p:spPr>
          <a:xfrm>
            <a:off x="2060225" y="3290763"/>
            <a:ext cx="145800" cy="365100"/>
          </a:xfrm>
          <a:prstGeom prst="downArrow">
            <a:avLst>
              <a:gd name="adj1" fmla="val 50000"/>
              <a:gd name="adj2" fmla="val 5000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1" name="Google Shape;581;p51"/>
          <p:cNvSpPr txBox="1">
            <a:spLocks noGrp="1"/>
          </p:cNvSpPr>
          <p:nvPr>
            <p:ph type="body" idx="2"/>
          </p:nvPr>
        </p:nvSpPr>
        <p:spPr>
          <a:xfrm>
            <a:off x="462600" y="5307675"/>
            <a:ext cx="11266800" cy="7737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n-US" sz="1700" b="1"/>
              <a:t>Conclusion:</a:t>
            </a:r>
            <a:r>
              <a:rPr lang="en-US" sz="1700"/>
              <a:t> This analysis done on a small sample of data highlights that all three brands face challenges with negative perceptions. GAP can create a trigger to scrape reviews from the web on a periodical basis to keep themselves updated on consumer sentiments.</a:t>
            </a:r>
            <a:endParaRPr sz="1700"/>
          </a:p>
        </p:txBody>
      </p:sp>
      <p:sp>
        <p:nvSpPr>
          <p:cNvPr id="582" name="Google Shape;582;p51"/>
          <p:cNvSpPr txBox="1">
            <a:spLocks noGrp="1"/>
          </p:cNvSpPr>
          <p:nvPr>
            <p:ph type="body" idx="2"/>
          </p:nvPr>
        </p:nvSpPr>
        <p:spPr>
          <a:xfrm>
            <a:off x="1543775" y="2203100"/>
            <a:ext cx="1360500" cy="3651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n-US" b="1" i="1"/>
              <a:t>Approach</a:t>
            </a:r>
            <a:endParaRPr b="1" i="1"/>
          </a:p>
        </p:txBody>
      </p:sp>
      <p:sp>
        <p:nvSpPr>
          <p:cNvPr id="583" name="Google Shape;583;p51"/>
          <p:cNvSpPr txBox="1">
            <a:spLocks noGrp="1"/>
          </p:cNvSpPr>
          <p:nvPr>
            <p:ph type="body" idx="2"/>
          </p:nvPr>
        </p:nvSpPr>
        <p:spPr>
          <a:xfrm>
            <a:off x="6989975" y="2210675"/>
            <a:ext cx="2309700" cy="3651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n-US" b="1" i="1"/>
              <a:t>Sentiment Scores</a:t>
            </a:r>
            <a:endParaRPr b="1"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52"/>
          <p:cNvSpPr txBox="1">
            <a:spLocks noGrp="1"/>
          </p:cNvSpPr>
          <p:nvPr>
            <p:ph type="title"/>
          </p:nvPr>
        </p:nvSpPr>
        <p:spPr>
          <a:xfrm>
            <a:off x="1023257" y="2005070"/>
            <a:ext cx="7763400" cy="592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Font typeface="Arial"/>
              <a:buNone/>
            </a:pPr>
            <a:r>
              <a:rPr lang="en-US"/>
              <a:t>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3"/>
          <p:cNvSpPr txBox="1">
            <a:spLocks noGrp="1"/>
          </p:cNvSpPr>
          <p:nvPr>
            <p:ph type="title"/>
          </p:nvPr>
        </p:nvSpPr>
        <p:spPr>
          <a:xfrm>
            <a:off x="468086" y="385004"/>
            <a:ext cx="11266800" cy="5889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a:t>Implement Data-Driven Personalization</a:t>
            </a:r>
            <a:endParaRPr/>
          </a:p>
        </p:txBody>
      </p:sp>
      <p:sp>
        <p:nvSpPr>
          <p:cNvPr id="595" name="Google Shape;595;p53"/>
          <p:cNvSpPr txBox="1">
            <a:spLocks noGrp="1"/>
          </p:cNvSpPr>
          <p:nvPr>
            <p:ph type="sldNum" idx="12"/>
          </p:nvPr>
        </p:nvSpPr>
        <p:spPr>
          <a:xfrm>
            <a:off x="10634663" y="6290433"/>
            <a:ext cx="11001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596" name="Google Shape;596;p53"/>
          <p:cNvSpPr/>
          <p:nvPr/>
        </p:nvSpPr>
        <p:spPr>
          <a:xfrm>
            <a:off x="7509575" y="2957925"/>
            <a:ext cx="4682400" cy="891900"/>
          </a:xfrm>
          <a:prstGeom prst="chevron">
            <a:avLst>
              <a:gd name="adj" fmla="val 50000"/>
            </a:avLst>
          </a:prstGeom>
          <a:solidFill>
            <a:schemeClr val="accent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i="1">
                <a:solidFill>
                  <a:srgbClr val="FFFFFF"/>
                </a:solidFill>
                <a:latin typeface="Roboto"/>
                <a:ea typeface="Roboto"/>
                <a:cs typeface="Roboto"/>
                <a:sym typeface="Roboto"/>
              </a:rPr>
              <a:t>Impact</a:t>
            </a:r>
            <a:endParaRPr sz="1900" i="1">
              <a:solidFill>
                <a:srgbClr val="FFFFFF"/>
              </a:solidFill>
              <a:latin typeface="Roboto"/>
              <a:ea typeface="Roboto"/>
              <a:cs typeface="Roboto"/>
              <a:sym typeface="Roboto"/>
            </a:endParaRPr>
          </a:p>
        </p:txBody>
      </p:sp>
      <p:sp>
        <p:nvSpPr>
          <p:cNvPr id="597" name="Google Shape;597;p53"/>
          <p:cNvSpPr/>
          <p:nvPr/>
        </p:nvSpPr>
        <p:spPr>
          <a:xfrm>
            <a:off x="0" y="2958213"/>
            <a:ext cx="4729200" cy="891900"/>
          </a:xfrm>
          <a:prstGeom prst="homePlate">
            <a:avLst>
              <a:gd name="adj" fmla="val 50000"/>
            </a:avLst>
          </a:prstGeom>
          <a:solidFill>
            <a:srgbClr val="E2D4BC"/>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i="1">
                <a:solidFill>
                  <a:srgbClr val="FFFFFF"/>
                </a:solidFill>
                <a:latin typeface="Roboto"/>
                <a:ea typeface="Roboto"/>
                <a:cs typeface="Roboto"/>
                <a:sym typeface="Roboto"/>
              </a:rPr>
              <a:t>Recommendation</a:t>
            </a:r>
            <a:endParaRPr sz="1900" i="1">
              <a:solidFill>
                <a:srgbClr val="FFFFFF"/>
              </a:solidFill>
              <a:latin typeface="Roboto"/>
              <a:ea typeface="Roboto"/>
              <a:cs typeface="Roboto"/>
              <a:sym typeface="Roboto"/>
            </a:endParaRPr>
          </a:p>
        </p:txBody>
      </p:sp>
      <p:sp>
        <p:nvSpPr>
          <p:cNvPr id="598" name="Google Shape;598;p53"/>
          <p:cNvSpPr/>
          <p:nvPr/>
        </p:nvSpPr>
        <p:spPr>
          <a:xfrm>
            <a:off x="3925507" y="2957927"/>
            <a:ext cx="4407600" cy="891900"/>
          </a:xfrm>
          <a:prstGeom prst="chevron">
            <a:avLst>
              <a:gd name="adj" fmla="val 50000"/>
            </a:avLst>
          </a:prstGeom>
          <a:solidFill>
            <a:srgbClr val="CFB99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i="1">
                <a:solidFill>
                  <a:srgbClr val="FFFFFF"/>
                </a:solidFill>
                <a:latin typeface="Roboto"/>
                <a:ea typeface="Roboto"/>
                <a:cs typeface="Roboto"/>
                <a:sym typeface="Roboto"/>
              </a:rPr>
              <a:t>Execution</a:t>
            </a:r>
            <a:endParaRPr sz="1900" i="1">
              <a:solidFill>
                <a:srgbClr val="FFFFFF"/>
              </a:solidFill>
              <a:latin typeface="Roboto"/>
              <a:ea typeface="Roboto"/>
              <a:cs typeface="Roboto"/>
              <a:sym typeface="Roboto"/>
            </a:endParaRPr>
          </a:p>
        </p:txBody>
      </p:sp>
      <p:sp>
        <p:nvSpPr>
          <p:cNvPr id="599" name="Google Shape;599;p53"/>
          <p:cNvSpPr txBox="1"/>
          <p:nvPr/>
        </p:nvSpPr>
        <p:spPr>
          <a:xfrm>
            <a:off x="433500" y="2034825"/>
            <a:ext cx="3000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a:solidFill>
                  <a:schemeClr val="dk1"/>
                </a:solidFill>
                <a:highlight>
                  <a:schemeClr val="lt1"/>
                </a:highlight>
                <a:latin typeface="Calibri"/>
                <a:ea typeface="Calibri"/>
                <a:cs typeface="Calibri"/>
                <a:sym typeface="Calibri"/>
              </a:rPr>
              <a:t>Leverage big data for A/B testing and customer preference insights</a:t>
            </a:r>
            <a:endParaRPr sz="1600">
              <a:solidFill>
                <a:schemeClr val="dk1"/>
              </a:solidFill>
              <a:highlight>
                <a:schemeClr val="lt1"/>
              </a:highlight>
              <a:latin typeface="Calibri"/>
              <a:ea typeface="Calibri"/>
              <a:cs typeface="Calibri"/>
              <a:sym typeface="Calibri"/>
            </a:endParaRPr>
          </a:p>
          <a:p>
            <a:pPr marL="0" lvl="0" indent="0" algn="ctr" rtl="0">
              <a:spcBef>
                <a:spcPts val="0"/>
              </a:spcBef>
              <a:spcAft>
                <a:spcPts val="0"/>
              </a:spcAft>
              <a:buNone/>
            </a:pPr>
            <a:endParaRPr sz="1600">
              <a:solidFill>
                <a:schemeClr val="dk1"/>
              </a:solidFill>
              <a:highlight>
                <a:schemeClr val="lt1"/>
              </a:highlight>
              <a:latin typeface="Calibri"/>
              <a:ea typeface="Calibri"/>
              <a:cs typeface="Calibri"/>
              <a:sym typeface="Calibri"/>
            </a:endParaRPr>
          </a:p>
        </p:txBody>
      </p:sp>
      <p:sp>
        <p:nvSpPr>
          <p:cNvPr id="600" name="Google Shape;600;p53"/>
          <p:cNvSpPr txBox="1"/>
          <p:nvPr/>
        </p:nvSpPr>
        <p:spPr>
          <a:xfrm>
            <a:off x="433500" y="1564125"/>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latin typeface="Calibri"/>
                <a:ea typeface="Calibri"/>
                <a:cs typeface="Calibri"/>
                <a:sym typeface="Calibri"/>
              </a:rPr>
              <a:t>Data-Driven Decision-Making</a:t>
            </a:r>
            <a:endParaRPr sz="1800"/>
          </a:p>
        </p:txBody>
      </p:sp>
      <p:sp>
        <p:nvSpPr>
          <p:cNvPr id="601" name="Google Shape;601;p53"/>
          <p:cNvSpPr txBox="1"/>
          <p:nvPr/>
        </p:nvSpPr>
        <p:spPr>
          <a:xfrm>
            <a:off x="4592525" y="1458100"/>
            <a:ext cx="30000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a:solidFill>
                  <a:schemeClr val="dk1"/>
                </a:solidFill>
                <a:latin typeface="Calibri"/>
                <a:ea typeface="Calibri"/>
                <a:cs typeface="Calibri"/>
                <a:sym typeface="Calibri"/>
              </a:rPr>
              <a:t>Scrape customer reviews, social media interactions, and competitor sites to gather insights on preferences, trends, and sentiment.</a:t>
            </a:r>
            <a:endParaRPr sz="1600">
              <a:solidFill>
                <a:schemeClr val="dk1"/>
              </a:solidFill>
              <a:latin typeface="Calibri"/>
              <a:ea typeface="Calibri"/>
              <a:cs typeface="Calibri"/>
              <a:sym typeface="Calibri"/>
            </a:endParaRPr>
          </a:p>
        </p:txBody>
      </p:sp>
      <p:sp>
        <p:nvSpPr>
          <p:cNvPr id="602" name="Google Shape;602;p53"/>
          <p:cNvSpPr txBox="1"/>
          <p:nvPr/>
        </p:nvSpPr>
        <p:spPr>
          <a:xfrm>
            <a:off x="4193525" y="1102425"/>
            <a:ext cx="3443700" cy="4617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None/>
            </a:pPr>
            <a:r>
              <a:rPr lang="en-US" sz="1800" b="1">
                <a:solidFill>
                  <a:schemeClr val="dk1"/>
                </a:solidFill>
                <a:latin typeface="Calibri"/>
                <a:ea typeface="Calibri"/>
                <a:cs typeface="Calibri"/>
                <a:sym typeface="Calibri"/>
              </a:rPr>
              <a:t>Web Data Collection</a:t>
            </a:r>
            <a:endParaRPr sz="1800"/>
          </a:p>
        </p:txBody>
      </p:sp>
      <p:sp>
        <p:nvSpPr>
          <p:cNvPr id="603" name="Google Shape;603;p53"/>
          <p:cNvSpPr txBox="1"/>
          <p:nvPr/>
        </p:nvSpPr>
        <p:spPr>
          <a:xfrm>
            <a:off x="8397238" y="1458100"/>
            <a:ext cx="30000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a:solidFill>
                  <a:schemeClr val="dk1"/>
                </a:solidFill>
                <a:latin typeface="Calibri"/>
                <a:ea typeface="Calibri"/>
                <a:cs typeface="Calibri"/>
                <a:sym typeface="Calibri"/>
              </a:rPr>
              <a:t>Using web scraping for trends and customer feedback enables Gap to create data-driven and emotionally resonant campaigns</a:t>
            </a:r>
            <a:endParaRPr sz="1600">
              <a:solidFill>
                <a:schemeClr val="dk1"/>
              </a:solidFill>
              <a:latin typeface="Calibri"/>
              <a:ea typeface="Calibri"/>
              <a:cs typeface="Calibri"/>
              <a:sym typeface="Calibri"/>
            </a:endParaRPr>
          </a:p>
        </p:txBody>
      </p:sp>
      <p:sp>
        <p:nvSpPr>
          <p:cNvPr id="604" name="Google Shape;604;p53"/>
          <p:cNvSpPr txBox="1"/>
          <p:nvPr/>
        </p:nvSpPr>
        <p:spPr>
          <a:xfrm>
            <a:off x="8397238" y="1102425"/>
            <a:ext cx="3000000" cy="4617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US" sz="1800" b="1">
                <a:solidFill>
                  <a:schemeClr val="dk1"/>
                </a:solidFill>
                <a:latin typeface="Calibri"/>
                <a:ea typeface="Calibri"/>
                <a:cs typeface="Calibri"/>
                <a:sym typeface="Calibri"/>
              </a:rPr>
              <a:t>Feedback Analysis</a:t>
            </a:r>
            <a:r>
              <a:rPr lang="en-US" sz="1800" b="1">
                <a:solidFill>
                  <a:schemeClr val="dk1"/>
                </a:solidFill>
              </a:rPr>
              <a:t> </a:t>
            </a:r>
            <a:endParaRPr sz="1800"/>
          </a:p>
        </p:txBody>
      </p:sp>
      <p:sp>
        <p:nvSpPr>
          <p:cNvPr id="605" name="Google Shape;605;p53"/>
          <p:cNvSpPr txBox="1"/>
          <p:nvPr/>
        </p:nvSpPr>
        <p:spPr>
          <a:xfrm>
            <a:off x="433500" y="4828925"/>
            <a:ext cx="3000000" cy="714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sz="1600">
                <a:solidFill>
                  <a:schemeClr val="dk1"/>
                </a:solidFill>
                <a:latin typeface="Calibri"/>
                <a:ea typeface="Calibri"/>
                <a:cs typeface="Calibri"/>
                <a:sym typeface="Calibri"/>
              </a:rPr>
              <a:t>Allow creative directors to shape the brand's storytelling</a:t>
            </a:r>
            <a:endParaRPr sz="1600">
              <a:solidFill>
                <a:schemeClr val="dk1"/>
              </a:solidFill>
              <a:latin typeface="Calibri"/>
              <a:ea typeface="Calibri"/>
              <a:cs typeface="Calibri"/>
              <a:sym typeface="Calibri"/>
            </a:endParaRPr>
          </a:p>
        </p:txBody>
      </p:sp>
      <p:sp>
        <p:nvSpPr>
          <p:cNvPr id="606" name="Google Shape;606;p53"/>
          <p:cNvSpPr txBox="1"/>
          <p:nvPr/>
        </p:nvSpPr>
        <p:spPr>
          <a:xfrm>
            <a:off x="316500" y="4085438"/>
            <a:ext cx="32340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latin typeface="Calibri"/>
                <a:ea typeface="Calibri"/>
                <a:cs typeface="Calibri"/>
                <a:sym typeface="Calibri"/>
              </a:rPr>
              <a:t>Blend Creativity with Data </a:t>
            </a:r>
            <a:endParaRPr sz="1800" b="1">
              <a:solidFill>
                <a:schemeClr val="dk1"/>
              </a:solidFill>
              <a:latin typeface="Calibri"/>
              <a:ea typeface="Calibri"/>
              <a:cs typeface="Calibri"/>
              <a:sym typeface="Calibri"/>
            </a:endParaRPr>
          </a:p>
          <a:p>
            <a:pPr marL="0" lvl="0" indent="0" algn="ctr" rtl="0">
              <a:spcBef>
                <a:spcPts val="0"/>
              </a:spcBef>
              <a:spcAft>
                <a:spcPts val="0"/>
              </a:spcAft>
              <a:buNone/>
            </a:pPr>
            <a:r>
              <a:rPr lang="en-US" sz="1800" b="1">
                <a:solidFill>
                  <a:schemeClr val="dk1"/>
                </a:solidFill>
                <a:latin typeface="Calibri"/>
                <a:ea typeface="Calibri"/>
                <a:cs typeface="Calibri"/>
                <a:sym typeface="Calibri"/>
              </a:rPr>
              <a:t>Driven Scaling</a:t>
            </a:r>
            <a:endParaRPr sz="1800" b="1">
              <a:solidFill>
                <a:schemeClr val="dk1"/>
              </a:solidFill>
              <a:latin typeface="Calibri"/>
              <a:ea typeface="Calibri"/>
              <a:cs typeface="Calibri"/>
              <a:sym typeface="Calibri"/>
            </a:endParaRPr>
          </a:p>
        </p:txBody>
      </p:sp>
      <p:sp>
        <p:nvSpPr>
          <p:cNvPr id="607" name="Google Shape;607;p53"/>
          <p:cNvSpPr txBox="1"/>
          <p:nvPr/>
        </p:nvSpPr>
        <p:spPr>
          <a:xfrm>
            <a:off x="4592525" y="4681025"/>
            <a:ext cx="3000000" cy="1563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sz="1600">
                <a:solidFill>
                  <a:schemeClr val="dk1"/>
                </a:solidFill>
                <a:latin typeface="Calibri"/>
                <a:ea typeface="Calibri"/>
                <a:cs typeface="Calibri"/>
                <a:sym typeface="Calibri"/>
              </a:rPr>
              <a:t>Scrape data on customer interactions with products and promotions across Gap, Old Navy, Banana Republic, and third-party sites to analyze patterns</a:t>
            </a:r>
            <a:endParaRPr sz="1600">
              <a:solidFill>
                <a:schemeClr val="dk1"/>
              </a:solidFill>
              <a:latin typeface="Calibri"/>
              <a:ea typeface="Calibri"/>
              <a:cs typeface="Calibri"/>
              <a:sym typeface="Calibri"/>
            </a:endParaRPr>
          </a:p>
        </p:txBody>
      </p:sp>
      <p:sp>
        <p:nvSpPr>
          <p:cNvPr id="608" name="Google Shape;608;p53"/>
          <p:cNvSpPr txBox="1"/>
          <p:nvPr/>
        </p:nvSpPr>
        <p:spPr>
          <a:xfrm>
            <a:off x="4601475" y="4224038"/>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latin typeface="Calibri"/>
                <a:ea typeface="Calibri"/>
                <a:cs typeface="Calibri"/>
                <a:sym typeface="Calibri"/>
              </a:rPr>
              <a:t>Behavioral Insights</a:t>
            </a:r>
            <a:endParaRPr sz="1800" b="1">
              <a:solidFill>
                <a:schemeClr val="dk1"/>
              </a:solidFill>
              <a:latin typeface="Calibri"/>
              <a:ea typeface="Calibri"/>
              <a:cs typeface="Calibri"/>
              <a:sym typeface="Calibri"/>
            </a:endParaRPr>
          </a:p>
        </p:txBody>
      </p:sp>
      <p:sp>
        <p:nvSpPr>
          <p:cNvPr id="609" name="Google Shape;609;p53"/>
          <p:cNvSpPr txBox="1"/>
          <p:nvPr/>
        </p:nvSpPr>
        <p:spPr>
          <a:xfrm>
            <a:off x="8350763" y="4681025"/>
            <a:ext cx="30000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a:solidFill>
                  <a:schemeClr val="dk1"/>
                </a:solidFill>
                <a:latin typeface="Calibri"/>
                <a:ea typeface="Calibri"/>
                <a:cs typeface="Calibri"/>
                <a:sym typeface="Calibri"/>
              </a:rPr>
              <a:t>web data analytics allows Gap to make informed decisions and respond swiftly to customer behavior and market trends, for creative performance.</a:t>
            </a:r>
            <a:endParaRPr sz="1600">
              <a:solidFill>
                <a:schemeClr val="dk1"/>
              </a:solidFill>
              <a:latin typeface="Calibri"/>
              <a:ea typeface="Calibri"/>
              <a:cs typeface="Calibri"/>
              <a:sym typeface="Calibri"/>
            </a:endParaRPr>
          </a:p>
        </p:txBody>
      </p:sp>
      <p:sp>
        <p:nvSpPr>
          <p:cNvPr id="610" name="Google Shape;610;p53"/>
          <p:cNvSpPr txBox="1"/>
          <p:nvPr/>
        </p:nvSpPr>
        <p:spPr>
          <a:xfrm>
            <a:off x="8397238" y="4224038"/>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latin typeface="Calibri"/>
                <a:ea typeface="Calibri"/>
                <a:cs typeface="Calibri"/>
                <a:sym typeface="Calibri"/>
              </a:rPr>
              <a:t>Customer behavior</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54"/>
          <p:cNvSpPr txBox="1">
            <a:spLocks noGrp="1"/>
          </p:cNvSpPr>
          <p:nvPr>
            <p:ph type="title"/>
          </p:nvPr>
        </p:nvSpPr>
        <p:spPr>
          <a:xfrm>
            <a:off x="468086" y="385004"/>
            <a:ext cx="11266800" cy="588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a:t>Data-Driven Testing and Storytelling</a:t>
            </a:r>
            <a:endParaRPr/>
          </a:p>
        </p:txBody>
      </p:sp>
      <p:sp>
        <p:nvSpPr>
          <p:cNvPr id="616" name="Google Shape;616;p54"/>
          <p:cNvSpPr txBox="1">
            <a:spLocks noGrp="1"/>
          </p:cNvSpPr>
          <p:nvPr>
            <p:ph type="sldNum" idx="12"/>
          </p:nvPr>
        </p:nvSpPr>
        <p:spPr>
          <a:xfrm>
            <a:off x="10634663" y="6290433"/>
            <a:ext cx="11001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617" name="Google Shape;617;p54"/>
          <p:cNvSpPr/>
          <p:nvPr/>
        </p:nvSpPr>
        <p:spPr>
          <a:xfrm>
            <a:off x="7509575" y="2957925"/>
            <a:ext cx="4682400" cy="891900"/>
          </a:xfrm>
          <a:prstGeom prst="chevron">
            <a:avLst>
              <a:gd name="adj" fmla="val 50000"/>
            </a:avLst>
          </a:prstGeom>
          <a:solidFill>
            <a:schemeClr val="accent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i="1">
                <a:solidFill>
                  <a:srgbClr val="FFFFFF"/>
                </a:solidFill>
                <a:latin typeface="Roboto"/>
                <a:ea typeface="Roboto"/>
                <a:cs typeface="Roboto"/>
                <a:sym typeface="Roboto"/>
              </a:rPr>
              <a:t>Impact</a:t>
            </a:r>
            <a:endParaRPr sz="1900" i="1">
              <a:solidFill>
                <a:srgbClr val="FFFFFF"/>
              </a:solidFill>
              <a:latin typeface="Roboto"/>
              <a:ea typeface="Roboto"/>
              <a:cs typeface="Roboto"/>
              <a:sym typeface="Roboto"/>
            </a:endParaRPr>
          </a:p>
        </p:txBody>
      </p:sp>
      <p:sp>
        <p:nvSpPr>
          <p:cNvPr id="618" name="Google Shape;618;p54"/>
          <p:cNvSpPr/>
          <p:nvPr/>
        </p:nvSpPr>
        <p:spPr>
          <a:xfrm>
            <a:off x="0" y="2958213"/>
            <a:ext cx="4729200" cy="891900"/>
          </a:xfrm>
          <a:prstGeom prst="homePlate">
            <a:avLst>
              <a:gd name="adj" fmla="val 50000"/>
            </a:avLst>
          </a:prstGeom>
          <a:solidFill>
            <a:srgbClr val="E2D4BC"/>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i="1">
                <a:solidFill>
                  <a:srgbClr val="FFFFFF"/>
                </a:solidFill>
                <a:latin typeface="Roboto"/>
                <a:ea typeface="Roboto"/>
                <a:cs typeface="Roboto"/>
                <a:sym typeface="Roboto"/>
              </a:rPr>
              <a:t>Recommendation</a:t>
            </a:r>
            <a:endParaRPr sz="1900" i="1">
              <a:solidFill>
                <a:srgbClr val="FFFFFF"/>
              </a:solidFill>
              <a:latin typeface="Roboto"/>
              <a:ea typeface="Roboto"/>
              <a:cs typeface="Roboto"/>
              <a:sym typeface="Roboto"/>
            </a:endParaRPr>
          </a:p>
        </p:txBody>
      </p:sp>
      <p:sp>
        <p:nvSpPr>
          <p:cNvPr id="619" name="Google Shape;619;p54"/>
          <p:cNvSpPr/>
          <p:nvPr/>
        </p:nvSpPr>
        <p:spPr>
          <a:xfrm>
            <a:off x="3925507" y="2957927"/>
            <a:ext cx="4407600" cy="891900"/>
          </a:xfrm>
          <a:prstGeom prst="chevron">
            <a:avLst>
              <a:gd name="adj" fmla="val 50000"/>
            </a:avLst>
          </a:prstGeom>
          <a:solidFill>
            <a:srgbClr val="CFB99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i="1">
                <a:solidFill>
                  <a:srgbClr val="FFFFFF"/>
                </a:solidFill>
                <a:latin typeface="Roboto"/>
                <a:ea typeface="Roboto"/>
                <a:cs typeface="Roboto"/>
                <a:sym typeface="Roboto"/>
              </a:rPr>
              <a:t>Execution</a:t>
            </a:r>
            <a:endParaRPr sz="1900" i="1">
              <a:solidFill>
                <a:srgbClr val="FFFFFF"/>
              </a:solidFill>
              <a:latin typeface="Roboto"/>
              <a:ea typeface="Roboto"/>
              <a:cs typeface="Roboto"/>
              <a:sym typeface="Roboto"/>
            </a:endParaRPr>
          </a:p>
        </p:txBody>
      </p:sp>
      <p:sp>
        <p:nvSpPr>
          <p:cNvPr id="620" name="Google Shape;620;p54"/>
          <p:cNvSpPr txBox="1"/>
          <p:nvPr/>
        </p:nvSpPr>
        <p:spPr>
          <a:xfrm>
            <a:off x="270675" y="1458100"/>
            <a:ext cx="3000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a:solidFill>
                  <a:schemeClr val="dk1"/>
                </a:solidFill>
                <a:latin typeface="Calibri"/>
                <a:ea typeface="Calibri"/>
                <a:cs typeface="Calibri"/>
                <a:sym typeface="Calibri"/>
              </a:rPr>
              <a:t>Prioritize both data-driven insights and creative autonomy in marketing to balance.</a:t>
            </a:r>
            <a:endParaRPr sz="1600">
              <a:solidFill>
                <a:schemeClr val="dk1"/>
              </a:solidFill>
            </a:endParaRPr>
          </a:p>
        </p:txBody>
      </p:sp>
      <p:sp>
        <p:nvSpPr>
          <p:cNvPr id="621" name="Google Shape;621;p54"/>
          <p:cNvSpPr txBox="1"/>
          <p:nvPr/>
        </p:nvSpPr>
        <p:spPr>
          <a:xfrm>
            <a:off x="921975" y="1063600"/>
            <a:ext cx="1697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latin typeface="Calibri"/>
                <a:ea typeface="Calibri"/>
                <a:cs typeface="Calibri"/>
                <a:sym typeface="Calibri"/>
              </a:rPr>
              <a:t>Hybrid Strategy     </a:t>
            </a:r>
            <a:endParaRPr sz="1800"/>
          </a:p>
        </p:txBody>
      </p:sp>
      <p:sp>
        <p:nvSpPr>
          <p:cNvPr id="622" name="Google Shape;622;p54"/>
          <p:cNvSpPr txBox="1"/>
          <p:nvPr/>
        </p:nvSpPr>
        <p:spPr>
          <a:xfrm>
            <a:off x="4287725" y="1458100"/>
            <a:ext cx="3000000" cy="1280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sz="1600">
                <a:solidFill>
                  <a:schemeClr val="dk1"/>
                </a:solidFill>
                <a:latin typeface="Calibri"/>
                <a:ea typeface="Calibri"/>
                <a:cs typeface="Calibri"/>
                <a:sym typeface="Calibri"/>
              </a:rPr>
              <a:t>Run A/B tests to compare ad and page versions, then scrape reviews and social media to measure the impact.</a:t>
            </a:r>
            <a:endParaRPr sz="1600">
              <a:solidFill>
                <a:schemeClr val="dk1"/>
              </a:solidFill>
            </a:endParaRPr>
          </a:p>
        </p:txBody>
      </p:sp>
      <p:sp>
        <p:nvSpPr>
          <p:cNvPr id="623" name="Google Shape;623;p54"/>
          <p:cNvSpPr txBox="1"/>
          <p:nvPr/>
        </p:nvSpPr>
        <p:spPr>
          <a:xfrm>
            <a:off x="4065875" y="1063600"/>
            <a:ext cx="3443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latin typeface="Calibri"/>
                <a:ea typeface="Calibri"/>
                <a:cs typeface="Calibri"/>
                <a:sym typeface="Calibri"/>
              </a:rPr>
              <a:t>A/B Testing &amp; Feedback Scraping   </a:t>
            </a:r>
            <a:endParaRPr sz="1800"/>
          </a:p>
        </p:txBody>
      </p:sp>
      <p:sp>
        <p:nvSpPr>
          <p:cNvPr id="624" name="Google Shape;624;p54"/>
          <p:cNvSpPr txBox="1"/>
          <p:nvPr/>
        </p:nvSpPr>
        <p:spPr>
          <a:xfrm>
            <a:off x="8397238" y="1458100"/>
            <a:ext cx="30000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a:solidFill>
                  <a:schemeClr val="dk1"/>
                </a:solidFill>
                <a:latin typeface="Calibri"/>
                <a:ea typeface="Calibri"/>
                <a:cs typeface="Calibri"/>
                <a:sym typeface="Calibri"/>
              </a:rPr>
              <a:t>Web scraping for emerging trends and customer feedback enables Gap to create data-driven and emotionally resonant campaigns</a:t>
            </a:r>
            <a:endParaRPr sz="1600">
              <a:solidFill>
                <a:schemeClr val="dk1"/>
              </a:solidFill>
              <a:latin typeface="Calibri"/>
              <a:ea typeface="Calibri"/>
              <a:cs typeface="Calibri"/>
              <a:sym typeface="Calibri"/>
            </a:endParaRPr>
          </a:p>
        </p:txBody>
      </p:sp>
      <p:sp>
        <p:nvSpPr>
          <p:cNvPr id="625" name="Google Shape;625;p54"/>
          <p:cNvSpPr txBox="1"/>
          <p:nvPr/>
        </p:nvSpPr>
        <p:spPr>
          <a:xfrm>
            <a:off x="8397238" y="1063600"/>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latin typeface="Calibri"/>
                <a:ea typeface="Calibri"/>
                <a:cs typeface="Calibri"/>
                <a:sym typeface="Calibri"/>
              </a:rPr>
              <a:t>Resonant Campaigns</a:t>
            </a:r>
            <a:endParaRPr sz="1800"/>
          </a:p>
        </p:txBody>
      </p:sp>
      <p:sp>
        <p:nvSpPr>
          <p:cNvPr id="626" name="Google Shape;626;p54"/>
          <p:cNvSpPr txBox="1"/>
          <p:nvPr/>
        </p:nvSpPr>
        <p:spPr>
          <a:xfrm>
            <a:off x="270675" y="4600325"/>
            <a:ext cx="30000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a:solidFill>
                  <a:schemeClr val="dk1"/>
                </a:solidFill>
                <a:latin typeface="Calibri"/>
                <a:ea typeface="Calibri"/>
                <a:cs typeface="Calibri"/>
                <a:sym typeface="Calibri"/>
              </a:rPr>
              <a:t>Use big data for A/B testing and customer preferences while allowing creative directors to shape the brand’s narrative</a:t>
            </a:r>
            <a:endParaRPr sz="1600">
              <a:solidFill>
                <a:schemeClr val="dk1"/>
              </a:solidFill>
              <a:latin typeface="Calibri"/>
              <a:ea typeface="Calibri"/>
              <a:cs typeface="Calibri"/>
              <a:sym typeface="Calibri"/>
            </a:endParaRPr>
          </a:p>
        </p:txBody>
      </p:sp>
      <p:sp>
        <p:nvSpPr>
          <p:cNvPr id="627" name="Google Shape;627;p54"/>
          <p:cNvSpPr txBox="1"/>
          <p:nvPr/>
        </p:nvSpPr>
        <p:spPr>
          <a:xfrm>
            <a:off x="270675" y="4085438"/>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latin typeface="Calibri"/>
                <a:ea typeface="Calibri"/>
                <a:cs typeface="Calibri"/>
                <a:sym typeface="Calibri"/>
              </a:rPr>
              <a:t>Informed Creativity</a:t>
            </a:r>
            <a:endParaRPr sz="1800"/>
          </a:p>
        </p:txBody>
      </p:sp>
      <p:sp>
        <p:nvSpPr>
          <p:cNvPr id="628" name="Google Shape;628;p54"/>
          <p:cNvSpPr txBox="1"/>
          <p:nvPr/>
        </p:nvSpPr>
        <p:spPr>
          <a:xfrm>
            <a:off x="4287725" y="4600325"/>
            <a:ext cx="3000000" cy="997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en-US" sz="1600">
                <a:solidFill>
                  <a:schemeClr val="dk1"/>
                </a:solidFill>
                <a:latin typeface="Calibri"/>
                <a:ea typeface="Calibri"/>
                <a:cs typeface="Calibri"/>
                <a:sym typeface="Calibri"/>
              </a:rPr>
              <a:t>Scrape data from fashion blogs, influencer pages to spot trends that align with Gap's audience</a:t>
            </a:r>
            <a:endParaRPr sz="1600">
              <a:solidFill>
                <a:schemeClr val="dk1"/>
              </a:solidFill>
            </a:endParaRPr>
          </a:p>
        </p:txBody>
      </p:sp>
      <p:sp>
        <p:nvSpPr>
          <p:cNvPr id="629" name="Google Shape;629;p54"/>
          <p:cNvSpPr txBox="1"/>
          <p:nvPr/>
        </p:nvSpPr>
        <p:spPr>
          <a:xfrm>
            <a:off x="4287725" y="4085438"/>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latin typeface="Calibri"/>
                <a:ea typeface="Calibri"/>
                <a:cs typeface="Calibri"/>
                <a:sym typeface="Calibri"/>
              </a:rPr>
              <a:t>Trend Identification</a:t>
            </a:r>
            <a:endParaRPr sz="1800" b="1">
              <a:solidFill>
                <a:schemeClr val="dk1"/>
              </a:solidFill>
              <a:latin typeface="Calibri"/>
              <a:ea typeface="Calibri"/>
              <a:cs typeface="Calibri"/>
              <a:sym typeface="Calibri"/>
            </a:endParaRPr>
          </a:p>
        </p:txBody>
      </p:sp>
      <p:sp>
        <p:nvSpPr>
          <p:cNvPr id="630" name="Google Shape;630;p54"/>
          <p:cNvSpPr txBox="1"/>
          <p:nvPr/>
        </p:nvSpPr>
        <p:spPr>
          <a:xfrm>
            <a:off x="8397238" y="4600325"/>
            <a:ext cx="3000000" cy="1169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a:solidFill>
                  <a:schemeClr val="dk1"/>
                </a:solidFill>
                <a:latin typeface="Calibri"/>
                <a:ea typeface="Calibri"/>
                <a:cs typeface="Calibri"/>
                <a:sym typeface="Calibri"/>
              </a:rPr>
              <a:t>Utilizing web data analytics allows Gap to make informed decisions and swiftly adapt to customer behavior and market trends</a:t>
            </a:r>
            <a:endParaRPr sz="1600">
              <a:solidFill>
                <a:schemeClr val="dk1"/>
              </a:solidFill>
              <a:latin typeface="Calibri"/>
              <a:ea typeface="Calibri"/>
              <a:cs typeface="Calibri"/>
              <a:sym typeface="Calibri"/>
            </a:endParaRPr>
          </a:p>
        </p:txBody>
      </p:sp>
      <p:sp>
        <p:nvSpPr>
          <p:cNvPr id="631" name="Google Shape;631;p54"/>
          <p:cNvSpPr txBox="1"/>
          <p:nvPr/>
        </p:nvSpPr>
        <p:spPr>
          <a:xfrm>
            <a:off x="8397238" y="4085450"/>
            <a:ext cx="30000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solidFill>
                  <a:schemeClr val="dk1"/>
                </a:solidFill>
                <a:latin typeface="Calibri"/>
                <a:ea typeface="Calibri"/>
                <a:cs typeface="Calibri"/>
                <a:sym typeface="Calibri"/>
              </a:rPr>
              <a:t>Informed Decisions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55"/>
          <p:cNvSpPr txBox="1">
            <a:spLocks noGrp="1"/>
          </p:cNvSpPr>
          <p:nvPr>
            <p:ph type="body" idx="2"/>
          </p:nvPr>
        </p:nvSpPr>
        <p:spPr>
          <a:xfrm>
            <a:off x="462600" y="1574800"/>
            <a:ext cx="11266800" cy="45030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b="1"/>
              <a:t>Context:</a:t>
            </a:r>
            <a:r>
              <a:rPr lang="en-US" b="1">
                <a:latin typeface="Calibri"/>
                <a:ea typeface="Calibri"/>
                <a:cs typeface="Calibri"/>
                <a:sym typeface="Calibri"/>
              </a:rPr>
              <a:t> </a:t>
            </a:r>
            <a:r>
              <a:rPr lang="en-US">
                <a:latin typeface="Calibri"/>
                <a:ea typeface="Calibri"/>
                <a:cs typeface="Calibri"/>
                <a:sym typeface="Calibri"/>
              </a:rPr>
              <a:t>Gap’s marketing strategy should integrate data analysis with creative innovation. Utilizing web data allows Gap to identify emerging trends, track customer sentiment, and gain competitive insights, resulting in more relevant and timely campaigns. This approach not only improves targeting and personalization but also enhances customer engagement and loyalty, fostering long-term brand affinity and driving sustainable growth.</a:t>
            </a:r>
            <a:endParaRPr sz="2100">
              <a:latin typeface="Calibri"/>
              <a:ea typeface="Calibri"/>
              <a:cs typeface="Calibri"/>
              <a:sym typeface="Calibri"/>
            </a:endParaRPr>
          </a:p>
        </p:txBody>
      </p:sp>
      <p:sp>
        <p:nvSpPr>
          <p:cNvPr id="638" name="Google Shape;638;p55"/>
          <p:cNvSpPr txBox="1">
            <a:spLocks noGrp="1"/>
          </p:cNvSpPr>
          <p:nvPr>
            <p:ph type="title"/>
          </p:nvPr>
        </p:nvSpPr>
        <p:spPr>
          <a:xfrm>
            <a:off x="468075" y="384997"/>
            <a:ext cx="11266800" cy="10254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t>Balancing art and science in GAP’s Marketing</a:t>
            </a:r>
            <a:endParaRPr/>
          </a:p>
        </p:txBody>
      </p:sp>
      <p:sp>
        <p:nvSpPr>
          <p:cNvPr id="639" name="Google Shape;639;p55"/>
          <p:cNvSpPr txBox="1">
            <a:spLocks noGrp="1"/>
          </p:cNvSpPr>
          <p:nvPr>
            <p:ph type="sldNum" idx="12"/>
          </p:nvPr>
        </p:nvSpPr>
        <p:spPr>
          <a:xfrm>
            <a:off x="10634663" y="6290433"/>
            <a:ext cx="11001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640" name="Google Shape;640;p55"/>
          <p:cNvSpPr txBox="1"/>
          <p:nvPr/>
        </p:nvSpPr>
        <p:spPr>
          <a:xfrm>
            <a:off x="1733700" y="3143675"/>
            <a:ext cx="2006700" cy="5808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en-US" sz="2000" b="1" i="1">
                <a:solidFill>
                  <a:schemeClr val="dk1"/>
                </a:solidFill>
              </a:rPr>
              <a:t>Web Data in Marketing</a:t>
            </a:r>
            <a:endParaRPr sz="2000" b="1" i="1">
              <a:solidFill>
                <a:schemeClr val="dk1"/>
              </a:solidFill>
            </a:endParaRPr>
          </a:p>
        </p:txBody>
      </p:sp>
      <p:sp>
        <p:nvSpPr>
          <p:cNvPr id="641" name="Google Shape;641;p55"/>
          <p:cNvSpPr txBox="1"/>
          <p:nvPr/>
        </p:nvSpPr>
        <p:spPr>
          <a:xfrm>
            <a:off x="6385750" y="2846601"/>
            <a:ext cx="2010600" cy="827700"/>
          </a:xfrm>
          <a:prstGeom prst="rect">
            <a:avLst/>
          </a:prstGeom>
          <a:solidFill>
            <a:schemeClr val="lt1"/>
          </a:solid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en-US" sz="2000" b="1" i="1">
                <a:solidFill>
                  <a:schemeClr val="dk1"/>
                </a:solidFill>
              </a:rPr>
              <a:t>Optimizing Campaigns</a:t>
            </a:r>
            <a:endParaRPr sz="2000" b="1" i="1">
              <a:solidFill>
                <a:schemeClr val="dk1"/>
              </a:solidFill>
            </a:endParaRPr>
          </a:p>
        </p:txBody>
      </p:sp>
      <p:sp>
        <p:nvSpPr>
          <p:cNvPr id="642" name="Google Shape;642;p55"/>
          <p:cNvSpPr txBox="1"/>
          <p:nvPr/>
        </p:nvSpPr>
        <p:spPr>
          <a:xfrm>
            <a:off x="8773950" y="2931625"/>
            <a:ext cx="2071500" cy="827700"/>
          </a:xfrm>
          <a:prstGeom prst="rect">
            <a:avLst/>
          </a:prstGeom>
          <a:solidFill>
            <a:schemeClr val="lt1"/>
          </a:solid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en-US" sz="2000" b="1" i="1">
                <a:solidFill>
                  <a:schemeClr val="dk1"/>
                </a:solidFill>
              </a:rPr>
              <a:t>Testing and Operation</a:t>
            </a:r>
            <a:endParaRPr sz="2000" b="1" i="1">
              <a:solidFill>
                <a:schemeClr val="dk1"/>
              </a:solidFill>
            </a:endParaRPr>
          </a:p>
        </p:txBody>
      </p:sp>
      <p:sp>
        <p:nvSpPr>
          <p:cNvPr id="643" name="Google Shape;643;p55"/>
          <p:cNvSpPr/>
          <p:nvPr/>
        </p:nvSpPr>
        <p:spPr>
          <a:xfrm>
            <a:off x="4628200" y="3724425"/>
            <a:ext cx="459900" cy="883500"/>
          </a:xfrm>
          <a:prstGeom prst="downArrow">
            <a:avLst>
              <a:gd name="adj1" fmla="val 50000"/>
              <a:gd name="adj2" fmla="val 50000"/>
            </a:avLst>
          </a:prstGeom>
          <a:solidFill>
            <a:srgbClr val="CFB89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4" name="Google Shape;644;p55"/>
          <p:cNvSpPr/>
          <p:nvPr/>
        </p:nvSpPr>
        <p:spPr>
          <a:xfrm>
            <a:off x="9685800" y="3724425"/>
            <a:ext cx="459900" cy="883500"/>
          </a:xfrm>
          <a:prstGeom prst="downArrow">
            <a:avLst>
              <a:gd name="adj1" fmla="val 50000"/>
              <a:gd name="adj2" fmla="val 50000"/>
            </a:avLst>
          </a:prstGeom>
          <a:solidFill>
            <a:srgbClr val="CFB89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5" name="Google Shape;645;p55"/>
          <p:cNvSpPr/>
          <p:nvPr/>
        </p:nvSpPr>
        <p:spPr>
          <a:xfrm>
            <a:off x="7074685" y="3724425"/>
            <a:ext cx="459900" cy="8835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6" name="Google Shape;646;p55"/>
          <p:cNvSpPr txBox="1"/>
          <p:nvPr/>
        </p:nvSpPr>
        <p:spPr>
          <a:xfrm>
            <a:off x="4001375" y="3037675"/>
            <a:ext cx="2006700" cy="686700"/>
          </a:xfrm>
          <a:prstGeom prst="rect">
            <a:avLst/>
          </a:prstGeom>
          <a:noFill/>
          <a:ln>
            <a:noFill/>
          </a:ln>
        </p:spPr>
        <p:txBody>
          <a:bodyPr spcFirstLastPara="1" wrap="square" lIns="121900" tIns="121900" rIns="121900" bIns="121900" anchor="b" anchorCtr="0">
            <a:noAutofit/>
          </a:bodyPr>
          <a:lstStyle/>
          <a:p>
            <a:pPr marL="0" lvl="0" indent="0" algn="l" rtl="0">
              <a:lnSpc>
                <a:spcPct val="115000"/>
              </a:lnSpc>
              <a:spcBef>
                <a:spcPts val="0"/>
              </a:spcBef>
              <a:spcAft>
                <a:spcPts val="0"/>
              </a:spcAft>
              <a:buNone/>
            </a:pPr>
            <a:r>
              <a:rPr lang="en-US" sz="2000" b="1" i="1">
                <a:solidFill>
                  <a:schemeClr val="dk1"/>
                </a:solidFill>
              </a:rPr>
              <a:t>Data-Driven Insights</a:t>
            </a:r>
            <a:endParaRPr sz="2000" b="1" i="1">
              <a:solidFill>
                <a:schemeClr val="dk1"/>
              </a:solidFill>
            </a:endParaRPr>
          </a:p>
        </p:txBody>
      </p:sp>
      <p:sp>
        <p:nvSpPr>
          <p:cNvPr id="647" name="Google Shape;647;p55"/>
          <p:cNvSpPr/>
          <p:nvPr/>
        </p:nvSpPr>
        <p:spPr>
          <a:xfrm>
            <a:off x="2058675" y="3724425"/>
            <a:ext cx="459900" cy="883500"/>
          </a:xfrm>
          <a:prstGeom prst="down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8" name="Google Shape;648;p55"/>
          <p:cNvSpPr/>
          <p:nvPr/>
        </p:nvSpPr>
        <p:spPr>
          <a:xfrm>
            <a:off x="1146825" y="4713825"/>
            <a:ext cx="2283600" cy="588900"/>
          </a:xfrm>
          <a:prstGeom prst="roundRect">
            <a:avLst>
              <a:gd name="adj" fmla="val 16667"/>
            </a:avLst>
          </a:prstGeom>
          <a:solidFill>
            <a:srgbClr val="CFB891"/>
          </a:solidFill>
          <a:ln>
            <a:noFill/>
          </a:ln>
          <a:effectLst>
            <a:outerShdw blurRad="50800" dist="88900" dir="2700000" algn="tl" rotWithShape="0">
              <a:srgbClr val="000000">
                <a:alpha val="807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Scrape and gather data </a:t>
            </a:r>
            <a:endParaRPr sz="1500" b="0" i="0" u="none" strike="noStrike" cap="none">
              <a:solidFill>
                <a:schemeClr val="lt1"/>
              </a:solidFill>
              <a:latin typeface="Calibri"/>
              <a:ea typeface="Calibri"/>
              <a:cs typeface="Calibri"/>
              <a:sym typeface="Calibri"/>
            </a:endParaRPr>
          </a:p>
        </p:txBody>
      </p:sp>
      <p:sp>
        <p:nvSpPr>
          <p:cNvPr id="649" name="Google Shape;649;p55"/>
          <p:cNvSpPr/>
          <p:nvPr/>
        </p:nvSpPr>
        <p:spPr>
          <a:xfrm>
            <a:off x="3634900" y="4713900"/>
            <a:ext cx="2446500" cy="588900"/>
          </a:xfrm>
          <a:prstGeom prst="roundRect">
            <a:avLst>
              <a:gd name="adj" fmla="val 16667"/>
            </a:avLst>
          </a:prstGeom>
          <a:solidFill>
            <a:schemeClr val="dk1"/>
          </a:solidFill>
          <a:ln>
            <a:noFill/>
          </a:ln>
          <a:effectLst>
            <a:outerShdw blurRad="50800" dist="88900" dir="2700000" algn="tl" rotWithShape="0">
              <a:srgbClr val="000000">
                <a:alpha val="807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Track trends and Competitor Activity</a:t>
            </a:r>
            <a:endParaRPr sz="1500" b="0" i="0" u="none" strike="noStrike" cap="none">
              <a:solidFill>
                <a:schemeClr val="lt1"/>
              </a:solidFill>
              <a:latin typeface="Calibri"/>
              <a:ea typeface="Calibri"/>
              <a:cs typeface="Calibri"/>
              <a:sym typeface="Calibri"/>
            </a:endParaRPr>
          </a:p>
        </p:txBody>
      </p:sp>
      <p:sp>
        <p:nvSpPr>
          <p:cNvPr id="650" name="Google Shape;650;p55"/>
          <p:cNvSpPr/>
          <p:nvPr/>
        </p:nvSpPr>
        <p:spPr>
          <a:xfrm>
            <a:off x="6285875" y="4714225"/>
            <a:ext cx="2283600" cy="588900"/>
          </a:xfrm>
          <a:prstGeom prst="roundRect">
            <a:avLst>
              <a:gd name="adj" fmla="val 16667"/>
            </a:avLst>
          </a:prstGeom>
          <a:solidFill>
            <a:srgbClr val="CFB891"/>
          </a:solidFill>
          <a:ln>
            <a:noFill/>
          </a:ln>
          <a:effectLst>
            <a:outerShdw blurRad="50800" dist="88900" dir="2700000" algn="tl" rotWithShape="0">
              <a:srgbClr val="000000">
                <a:alpha val="807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Analyze engagement metrics to scale creative ideas</a:t>
            </a:r>
            <a:endParaRPr sz="1500" b="0" i="0" u="none" strike="noStrike" cap="none">
              <a:solidFill>
                <a:schemeClr val="lt1"/>
              </a:solidFill>
              <a:latin typeface="Calibri"/>
              <a:ea typeface="Calibri"/>
              <a:cs typeface="Calibri"/>
              <a:sym typeface="Calibri"/>
            </a:endParaRPr>
          </a:p>
        </p:txBody>
      </p:sp>
      <p:sp>
        <p:nvSpPr>
          <p:cNvPr id="651" name="Google Shape;651;p55"/>
          <p:cNvSpPr/>
          <p:nvPr/>
        </p:nvSpPr>
        <p:spPr>
          <a:xfrm>
            <a:off x="8773950" y="4714025"/>
            <a:ext cx="2283600" cy="588900"/>
          </a:xfrm>
          <a:prstGeom prst="roundRect">
            <a:avLst>
              <a:gd name="adj" fmla="val 16667"/>
            </a:avLst>
          </a:prstGeom>
          <a:solidFill>
            <a:schemeClr val="dk1"/>
          </a:solidFill>
          <a:ln>
            <a:noFill/>
          </a:ln>
          <a:effectLst>
            <a:outerShdw blurRad="50800" dist="88900" dir="2700000" algn="tl" rotWithShape="0">
              <a:srgbClr val="000000">
                <a:alpha val="807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lt1"/>
                </a:solidFill>
                <a:latin typeface="Calibri"/>
                <a:ea typeface="Calibri"/>
                <a:cs typeface="Calibri"/>
                <a:sym typeface="Calibri"/>
              </a:rPr>
              <a:t>A/B testing and refine on customer interactions</a:t>
            </a:r>
            <a:endParaRPr sz="1500" b="0" i="0" u="none" strike="noStrike" cap="non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56"/>
          <p:cNvSpPr txBox="1">
            <a:spLocks noGrp="1"/>
          </p:cNvSpPr>
          <p:nvPr>
            <p:ph type="title"/>
          </p:nvPr>
        </p:nvSpPr>
        <p:spPr>
          <a:xfrm>
            <a:off x="468086" y="385004"/>
            <a:ext cx="11266800" cy="588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a:t>Obstacles for the Data Driven Strategy</a:t>
            </a:r>
            <a:endParaRPr/>
          </a:p>
        </p:txBody>
      </p:sp>
      <p:sp>
        <p:nvSpPr>
          <p:cNvPr id="657" name="Google Shape;657;p56"/>
          <p:cNvSpPr txBox="1">
            <a:spLocks noGrp="1"/>
          </p:cNvSpPr>
          <p:nvPr>
            <p:ph type="sldNum" idx="12"/>
          </p:nvPr>
        </p:nvSpPr>
        <p:spPr>
          <a:xfrm>
            <a:off x="10634663" y="6290433"/>
            <a:ext cx="11001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grpSp>
        <p:nvGrpSpPr>
          <p:cNvPr id="658" name="Google Shape;658;p56"/>
          <p:cNvGrpSpPr/>
          <p:nvPr/>
        </p:nvGrpSpPr>
        <p:grpSpPr>
          <a:xfrm>
            <a:off x="411773" y="1657259"/>
            <a:ext cx="4744381" cy="1232769"/>
            <a:chOff x="308838" y="1242975"/>
            <a:chExt cx="3558375" cy="924600"/>
          </a:xfrm>
        </p:grpSpPr>
        <p:cxnSp>
          <p:nvCxnSpPr>
            <p:cNvPr id="659" name="Google Shape;659;p56"/>
            <p:cNvCxnSpPr/>
            <p:nvPr/>
          </p:nvCxnSpPr>
          <p:spPr>
            <a:xfrm rot="10800000">
              <a:off x="2642013" y="1654113"/>
              <a:ext cx="1225200" cy="0"/>
            </a:xfrm>
            <a:prstGeom prst="straightConnector1">
              <a:avLst/>
            </a:prstGeom>
            <a:noFill/>
            <a:ln w="9525" cap="flat" cmpd="sng">
              <a:solidFill>
                <a:srgbClr val="249C91"/>
              </a:solidFill>
              <a:prstDash val="solid"/>
              <a:round/>
              <a:headEnd type="none" w="sm" len="sm"/>
              <a:tailEnd type="oval" w="med" len="med"/>
            </a:ln>
          </p:spPr>
        </p:cxnSp>
        <p:sp>
          <p:nvSpPr>
            <p:cNvPr id="660" name="Google Shape;660;p56"/>
            <p:cNvSpPr txBox="1"/>
            <p:nvPr/>
          </p:nvSpPr>
          <p:spPr>
            <a:xfrm>
              <a:off x="308838" y="1242975"/>
              <a:ext cx="2124000" cy="924600"/>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US" sz="1800" b="1">
                  <a:latin typeface="Calibri"/>
                  <a:ea typeface="Calibri"/>
                  <a:cs typeface="Calibri"/>
                  <a:sym typeface="Calibri"/>
                </a:rPr>
                <a:t>Complex Consumer Behavior</a:t>
              </a:r>
              <a:endParaRPr sz="1800" b="1">
                <a:latin typeface="Calibri"/>
                <a:ea typeface="Calibri"/>
                <a:cs typeface="Calibri"/>
                <a:sym typeface="Calibri"/>
              </a:endParaRPr>
            </a:p>
            <a:p>
              <a:pPr marL="0" lvl="0" indent="0" algn="r" rtl="0">
                <a:spcBef>
                  <a:spcPts val="0"/>
                </a:spcBef>
                <a:spcAft>
                  <a:spcPts val="0"/>
                </a:spcAft>
                <a:buNone/>
              </a:pPr>
              <a:r>
                <a:rPr lang="en-US">
                  <a:latin typeface="Calibri"/>
                  <a:ea typeface="Calibri"/>
                  <a:cs typeface="Calibri"/>
                  <a:sym typeface="Calibri"/>
                </a:rPr>
                <a:t>Data from web scraping may not fully capture complex consumer motivations, such as emotional attachments to Gap’s brands, leading to a potential disconnect</a:t>
              </a:r>
              <a:r>
                <a:rPr lang="en-US" sz="1100">
                  <a:latin typeface="Roboto"/>
                  <a:ea typeface="Roboto"/>
                  <a:cs typeface="Roboto"/>
                  <a:sym typeface="Roboto"/>
                </a:rPr>
                <a:t>.</a:t>
              </a:r>
              <a:endParaRPr sz="1100" b="1">
                <a:latin typeface="Roboto"/>
                <a:ea typeface="Roboto"/>
                <a:cs typeface="Roboto"/>
                <a:sym typeface="Roboto"/>
              </a:endParaRPr>
            </a:p>
          </p:txBody>
        </p:sp>
      </p:grpSp>
      <p:grpSp>
        <p:nvGrpSpPr>
          <p:cNvPr id="661" name="Google Shape;661;p56"/>
          <p:cNvGrpSpPr/>
          <p:nvPr/>
        </p:nvGrpSpPr>
        <p:grpSpPr>
          <a:xfrm>
            <a:off x="411773" y="3528078"/>
            <a:ext cx="4350691" cy="1232769"/>
            <a:chOff x="308838" y="2646125"/>
            <a:chExt cx="3263100" cy="924600"/>
          </a:xfrm>
        </p:grpSpPr>
        <p:cxnSp>
          <p:nvCxnSpPr>
            <p:cNvPr id="662" name="Google Shape;662;p56"/>
            <p:cNvCxnSpPr/>
            <p:nvPr/>
          </p:nvCxnSpPr>
          <p:spPr>
            <a:xfrm rot="10800000">
              <a:off x="2641938" y="3108425"/>
              <a:ext cx="930000" cy="0"/>
            </a:xfrm>
            <a:prstGeom prst="straightConnector1">
              <a:avLst/>
            </a:prstGeom>
            <a:noFill/>
            <a:ln w="9525" cap="flat" cmpd="sng">
              <a:solidFill>
                <a:srgbClr val="1F887E"/>
              </a:solidFill>
              <a:prstDash val="solid"/>
              <a:round/>
              <a:headEnd type="none" w="sm" len="sm"/>
              <a:tailEnd type="oval" w="med" len="med"/>
            </a:ln>
          </p:spPr>
        </p:cxnSp>
        <p:sp>
          <p:nvSpPr>
            <p:cNvPr id="663" name="Google Shape;663;p56"/>
            <p:cNvSpPr txBox="1"/>
            <p:nvPr/>
          </p:nvSpPr>
          <p:spPr>
            <a:xfrm>
              <a:off x="308838" y="2646125"/>
              <a:ext cx="2124000" cy="924600"/>
            </a:xfrm>
            <a:prstGeom prst="rect">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US" sz="1800" b="1">
                  <a:latin typeface="Calibri"/>
                  <a:ea typeface="Calibri"/>
                  <a:cs typeface="Calibri"/>
                  <a:sym typeface="Calibri"/>
                </a:rPr>
                <a:t>Rapid Fashion Cycle</a:t>
              </a:r>
              <a:endParaRPr sz="1800" b="1">
                <a:latin typeface="Calibri"/>
                <a:ea typeface="Calibri"/>
                <a:cs typeface="Calibri"/>
                <a:sym typeface="Calibri"/>
              </a:endParaRPr>
            </a:p>
            <a:p>
              <a:pPr marL="0" lvl="0" indent="0" algn="r" rtl="0">
                <a:spcBef>
                  <a:spcPts val="0"/>
                </a:spcBef>
                <a:spcAft>
                  <a:spcPts val="0"/>
                </a:spcAft>
                <a:buClr>
                  <a:schemeClr val="dk1"/>
                </a:buClr>
                <a:buSzPts val="1100"/>
                <a:buFont typeface="Arial"/>
                <a:buNone/>
              </a:pPr>
              <a:r>
                <a:rPr lang="en-US">
                  <a:latin typeface="Calibri"/>
                  <a:ea typeface="Calibri"/>
                  <a:cs typeface="Calibri"/>
                  <a:sym typeface="Calibri"/>
                </a:rPr>
                <a:t> In the fast-changing retail landscape, web data could quickly become outdated, resulting in decisions based on trends that have already peaked or faded.</a:t>
              </a:r>
              <a:endParaRPr>
                <a:latin typeface="Calibri"/>
                <a:ea typeface="Calibri"/>
                <a:cs typeface="Calibri"/>
                <a:sym typeface="Calibri"/>
              </a:endParaRPr>
            </a:p>
            <a:p>
              <a:pPr marL="0" lvl="0" indent="0" algn="r" rtl="0">
                <a:spcBef>
                  <a:spcPts val="0"/>
                </a:spcBef>
                <a:spcAft>
                  <a:spcPts val="0"/>
                </a:spcAft>
                <a:buNone/>
              </a:pPr>
              <a:r>
                <a:rPr lang="en-US" sz="1100">
                  <a:latin typeface="Roboto"/>
                  <a:ea typeface="Roboto"/>
                  <a:cs typeface="Roboto"/>
                  <a:sym typeface="Roboto"/>
                </a:rPr>
                <a:t>.</a:t>
              </a:r>
              <a:endParaRPr sz="1100" b="1">
                <a:latin typeface="Roboto"/>
                <a:ea typeface="Roboto"/>
                <a:cs typeface="Roboto"/>
                <a:sym typeface="Roboto"/>
              </a:endParaRPr>
            </a:p>
          </p:txBody>
        </p:sp>
      </p:grpSp>
      <p:grpSp>
        <p:nvGrpSpPr>
          <p:cNvPr id="664" name="Google Shape;664;p56"/>
          <p:cNvGrpSpPr/>
          <p:nvPr/>
        </p:nvGrpSpPr>
        <p:grpSpPr>
          <a:xfrm>
            <a:off x="6210161" y="4522154"/>
            <a:ext cx="5550195" cy="1232769"/>
            <a:chOff x="4657738" y="3391700"/>
            <a:chExt cx="4162750" cy="924600"/>
          </a:xfrm>
        </p:grpSpPr>
        <p:cxnSp>
          <p:nvCxnSpPr>
            <p:cNvPr id="665" name="Google Shape;665;p56"/>
            <p:cNvCxnSpPr/>
            <p:nvPr/>
          </p:nvCxnSpPr>
          <p:spPr>
            <a:xfrm>
              <a:off x="4657738" y="3854000"/>
              <a:ext cx="1838700" cy="0"/>
            </a:xfrm>
            <a:prstGeom prst="straightConnector1">
              <a:avLst/>
            </a:prstGeom>
            <a:noFill/>
            <a:ln w="9525" cap="flat" cmpd="sng">
              <a:solidFill>
                <a:srgbClr val="1D7E75"/>
              </a:solidFill>
              <a:prstDash val="solid"/>
              <a:round/>
              <a:headEnd type="none" w="sm" len="sm"/>
              <a:tailEnd type="oval" w="med" len="med"/>
            </a:ln>
          </p:spPr>
        </p:cxnSp>
        <p:sp>
          <p:nvSpPr>
            <p:cNvPr id="666" name="Google Shape;666;p56"/>
            <p:cNvSpPr txBox="1"/>
            <p:nvPr/>
          </p:nvSpPr>
          <p:spPr>
            <a:xfrm>
              <a:off x="6696488" y="3391700"/>
              <a:ext cx="2124000" cy="9246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800" b="1">
                  <a:latin typeface="Calibri"/>
                  <a:ea typeface="Calibri"/>
                  <a:cs typeface="Calibri"/>
                  <a:sym typeface="Calibri"/>
                </a:rPr>
                <a:t>Legal and Privacy Risks</a:t>
              </a:r>
              <a:endParaRPr sz="1800" b="1">
                <a:latin typeface="Calibri"/>
                <a:ea typeface="Calibri"/>
                <a:cs typeface="Calibri"/>
                <a:sym typeface="Calibri"/>
              </a:endParaRPr>
            </a:p>
            <a:p>
              <a:pPr marL="0" lvl="0" indent="0" algn="l" rtl="0">
                <a:spcBef>
                  <a:spcPts val="0"/>
                </a:spcBef>
                <a:spcAft>
                  <a:spcPts val="2100"/>
                </a:spcAft>
                <a:buNone/>
              </a:pPr>
              <a:r>
                <a:rPr lang="en-US">
                  <a:latin typeface="Calibri"/>
                  <a:ea typeface="Calibri"/>
                  <a:cs typeface="Calibri"/>
                  <a:sym typeface="Calibri"/>
                </a:rPr>
                <a:t>Scraping customer reviews or competitor data from third-party platforms may violate data protection regulations</a:t>
              </a:r>
              <a:endParaRPr>
                <a:latin typeface="Calibri"/>
                <a:ea typeface="Calibri"/>
                <a:cs typeface="Calibri"/>
                <a:sym typeface="Calibri"/>
              </a:endParaRPr>
            </a:p>
          </p:txBody>
        </p:sp>
      </p:grpSp>
      <p:grpSp>
        <p:nvGrpSpPr>
          <p:cNvPr id="667" name="Google Shape;667;p56"/>
          <p:cNvGrpSpPr/>
          <p:nvPr/>
        </p:nvGrpSpPr>
        <p:grpSpPr>
          <a:xfrm>
            <a:off x="6946276" y="1657259"/>
            <a:ext cx="4814080" cy="1232769"/>
            <a:chOff x="5209838" y="1242975"/>
            <a:chExt cx="3610650" cy="924600"/>
          </a:xfrm>
        </p:grpSpPr>
        <p:sp>
          <p:nvSpPr>
            <p:cNvPr id="668" name="Google Shape;668;p56"/>
            <p:cNvSpPr txBox="1"/>
            <p:nvPr/>
          </p:nvSpPr>
          <p:spPr>
            <a:xfrm>
              <a:off x="6696488" y="1242975"/>
              <a:ext cx="2124000" cy="9246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800" b="1">
                  <a:latin typeface="Calibri"/>
                  <a:ea typeface="Calibri"/>
                  <a:cs typeface="Calibri"/>
                  <a:sym typeface="Calibri"/>
                </a:rPr>
                <a:t>Data Fragmentation</a:t>
              </a:r>
              <a:endParaRPr sz="1800" b="1">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Web scraping might pull inconsistent or fragmented data across Gap’s brands</a:t>
              </a:r>
              <a:endParaRPr>
                <a:latin typeface="Calibri"/>
                <a:ea typeface="Calibri"/>
                <a:cs typeface="Calibri"/>
                <a:sym typeface="Calibri"/>
              </a:endParaRPr>
            </a:p>
          </p:txBody>
        </p:sp>
        <p:cxnSp>
          <p:nvCxnSpPr>
            <p:cNvPr id="669" name="Google Shape;669;p56"/>
            <p:cNvCxnSpPr/>
            <p:nvPr/>
          </p:nvCxnSpPr>
          <p:spPr>
            <a:xfrm>
              <a:off x="5209838" y="1654113"/>
              <a:ext cx="1286700" cy="0"/>
            </a:xfrm>
            <a:prstGeom prst="straightConnector1">
              <a:avLst/>
            </a:prstGeom>
            <a:noFill/>
            <a:ln w="9525" cap="flat" cmpd="sng">
              <a:solidFill>
                <a:srgbClr val="155B55"/>
              </a:solidFill>
              <a:prstDash val="solid"/>
              <a:round/>
              <a:headEnd type="none" w="sm" len="sm"/>
              <a:tailEnd type="oval" w="med" len="med"/>
            </a:ln>
          </p:spPr>
        </p:cxnSp>
      </p:grpSp>
      <p:grpSp>
        <p:nvGrpSpPr>
          <p:cNvPr id="670" name="Google Shape;670;p56"/>
          <p:cNvGrpSpPr/>
          <p:nvPr/>
        </p:nvGrpSpPr>
        <p:grpSpPr>
          <a:xfrm>
            <a:off x="7480196" y="3084390"/>
            <a:ext cx="4280160" cy="1232769"/>
            <a:chOff x="5610288" y="2313350"/>
            <a:chExt cx="3210200" cy="924600"/>
          </a:xfrm>
        </p:grpSpPr>
        <p:cxnSp>
          <p:nvCxnSpPr>
            <p:cNvPr id="671" name="Google Shape;671;p56"/>
            <p:cNvCxnSpPr/>
            <p:nvPr/>
          </p:nvCxnSpPr>
          <p:spPr>
            <a:xfrm>
              <a:off x="5610288" y="2775650"/>
              <a:ext cx="886200" cy="0"/>
            </a:xfrm>
            <a:prstGeom prst="straightConnector1">
              <a:avLst/>
            </a:prstGeom>
            <a:noFill/>
            <a:ln w="9525" cap="flat" cmpd="sng">
              <a:solidFill>
                <a:srgbClr val="1B786F"/>
              </a:solidFill>
              <a:prstDash val="solid"/>
              <a:round/>
              <a:headEnd type="none" w="sm" len="sm"/>
              <a:tailEnd type="oval" w="med" len="med"/>
            </a:ln>
          </p:spPr>
        </p:cxnSp>
        <p:sp>
          <p:nvSpPr>
            <p:cNvPr id="672" name="Google Shape;672;p56"/>
            <p:cNvSpPr txBox="1"/>
            <p:nvPr/>
          </p:nvSpPr>
          <p:spPr>
            <a:xfrm>
              <a:off x="6696488" y="2313350"/>
              <a:ext cx="2124000" cy="9246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800" b="1">
                  <a:latin typeface="Calibri"/>
                  <a:ea typeface="Calibri"/>
                  <a:cs typeface="Calibri"/>
                  <a:sym typeface="Calibri"/>
                </a:rPr>
                <a:t>Over Reliance on trend data</a:t>
              </a:r>
              <a:endParaRPr sz="1800" b="1">
                <a:latin typeface="Calibri"/>
                <a:ea typeface="Calibri"/>
                <a:cs typeface="Calibri"/>
                <a:sym typeface="Calibri"/>
              </a:endParaRPr>
            </a:p>
            <a:p>
              <a:pPr marL="0" lvl="0" indent="0" algn="l" rtl="0">
                <a:spcBef>
                  <a:spcPts val="0"/>
                </a:spcBef>
                <a:spcAft>
                  <a:spcPts val="2100"/>
                </a:spcAft>
                <a:buNone/>
              </a:pPr>
              <a:r>
                <a:rPr lang="en-US">
                  <a:latin typeface="Calibri"/>
                  <a:ea typeface="Calibri"/>
                  <a:cs typeface="Calibri"/>
                  <a:sym typeface="Calibri"/>
                </a:rPr>
                <a:t>Heavy reliance on data for identifying trends may result in missing out on the creative edge that fashion requires</a:t>
              </a:r>
              <a:endParaRPr>
                <a:latin typeface="Calibri"/>
                <a:ea typeface="Calibri"/>
                <a:cs typeface="Calibri"/>
                <a:sym typeface="Calibri"/>
              </a:endParaRPr>
            </a:p>
          </p:txBody>
        </p:sp>
      </p:grpSp>
      <p:grpSp>
        <p:nvGrpSpPr>
          <p:cNvPr id="673" name="Google Shape;673;p56"/>
          <p:cNvGrpSpPr/>
          <p:nvPr/>
        </p:nvGrpSpPr>
        <p:grpSpPr>
          <a:xfrm>
            <a:off x="3468228" y="873268"/>
            <a:ext cx="5229469" cy="5221233"/>
            <a:chOff x="2610905" y="610653"/>
            <a:chExt cx="3922200" cy="3922200"/>
          </a:xfrm>
        </p:grpSpPr>
        <p:sp>
          <p:nvSpPr>
            <p:cNvPr id="674" name="Google Shape;674;p56"/>
            <p:cNvSpPr/>
            <p:nvPr/>
          </p:nvSpPr>
          <p:spPr>
            <a:xfrm rot="-4980021">
              <a:off x="3204123" y="1186472"/>
              <a:ext cx="2771960" cy="2771960"/>
            </a:xfrm>
            <a:prstGeom prst="blockArc">
              <a:avLst>
                <a:gd name="adj1" fmla="val 12602522"/>
                <a:gd name="adj2" fmla="val 16867657"/>
                <a:gd name="adj3" fmla="val 20844"/>
              </a:avLst>
            </a:prstGeom>
            <a:solidFill>
              <a:srgbClr val="CFB8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5" name="Google Shape;675;p56"/>
            <p:cNvSpPr/>
            <p:nvPr/>
          </p:nvSpPr>
          <p:spPr>
            <a:xfrm rot="7920309">
              <a:off x="3183402" y="1183149"/>
              <a:ext cx="2777207" cy="2777207"/>
            </a:xfrm>
            <a:prstGeom prst="blockArc">
              <a:avLst>
                <a:gd name="adj1" fmla="val 12602522"/>
                <a:gd name="adj2" fmla="val 16867657"/>
                <a:gd name="adj3" fmla="val 20844"/>
              </a:avLst>
            </a:prstGeom>
            <a:solidFill>
              <a:srgbClr val="CFB8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6" name="Google Shape;676;p56"/>
            <p:cNvSpPr/>
            <p:nvPr/>
          </p:nvSpPr>
          <p:spPr>
            <a:xfrm rot="3600063">
              <a:off x="3186335" y="1195681"/>
              <a:ext cx="2777488" cy="2777488"/>
            </a:xfrm>
            <a:prstGeom prst="blockArc">
              <a:avLst>
                <a:gd name="adj1" fmla="val 12602522"/>
                <a:gd name="adj2" fmla="val 16867657"/>
                <a:gd name="adj3" fmla="val 20844"/>
              </a:avLst>
            </a:prstGeom>
            <a:solidFill>
              <a:srgbClr val="CFB8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7" name="Google Shape;677;p56"/>
            <p:cNvSpPr/>
            <p:nvPr/>
          </p:nvSpPr>
          <p:spPr>
            <a:xfrm rot="4024705">
              <a:off x="5326681" y="1940898"/>
              <a:ext cx="578477" cy="579147"/>
            </a:xfrm>
            <a:prstGeom prst="pie">
              <a:avLst>
                <a:gd name="adj1" fmla="val 6190354"/>
                <a:gd name="adj2" fmla="val 14996165"/>
              </a:avLst>
            </a:prstGeom>
            <a:solidFill>
              <a:schemeClr val="dk1"/>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8" name="Google Shape;678;p56"/>
            <p:cNvSpPr/>
            <p:nvPr/>
          </p:nvSpPr>
          <p:spPr>
            <a:xfrm rot="-6816027">
              <a:off x="5326729" y="1940918"/>
              <a:ext cx="578485" cy="579035"/>
            </a:xfrm>
            <a:prstGeom prst="pie">
              <a:avLst>
                <a:gd name="adj1" fmla="val 4028252"/>
                <a:gd name="adj2" fmla="val 17183677"/>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9" name="Google Shape;679;p56"/>
            <p:cNvSpPr/>
            <p:nvPr/>
          </p:nvSpPr>
          <p:spPr>
            <a:xfrm rot="-9359762">
              <a:off x="3193941" y="1176205"/>
              <a:ext cx="2777287" cy="2777287"/>
            </a:xfrm>
            <a:prstGeom prst="blockArc">
              <a:avLst>
                <a:gd name="adj1" fmla="val 12602522"/>
                <a:gd name="adj2" fmla="val 16867657"/>
                <a:gd name="adj3" fmla="val 20844"/>
              </a:avLst>
            </a:prstGeom>
            <a:solidFill>
              <a:srgbClr val="CFB8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0" name="Google Shape;680;p56"/>
            <p:cNvSpPr/>
            <p:nvPr/>
          </p:nvSpPr>
          <p:spPr>
            <a:xfrm rot="-8936366">
              <a:off x="3659126" y="3173505"/>
              <a:ext cx="578551" cy="578963"/>
            </a:xfrm>
            <a:prstGeom prst="pie">
              <a:avLst>
                <a:gd name="adj1" fmla="val 6190354"/>
                <a:gd name="adj2" fmla="val 14996165"/>
              </a:avLst>
            </a:prstGeom>
            <a:solidFill>
              <a:schemeClr val="dk1"/>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1" name="Google Shape;681;p56"/>
            <p:cNvSpPr/>
            <p:nvPr/>
          </p:nvSpPr>
          <p:spPr>
            <a:xfrm rot="1824498">
              <a:off x="3659375" y="3173497"/>
              <a:ext cx="578475" cy="578885"/>
            </a:xfrm>
            <a:prstGeom prst="pie">
              <a:avLst>
                <a:gd name="adj1" fmla="val 4028252"/>
                <a:gd name="adj2" fmla="val 17183677"/>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2" name="Google Shape;682;p56"/>
            <p:cNvSpPr/>
            <p:nvPr/>
          </p:nvSpPr>
          <p:spPr>
            <a:xfrm rot="-600092">
              <a:off x="3198852" y="1195456"/>
              <a:ext cx="2777611" cy="2777611"/>
            </a:xfrm>
            <a:prstGeom prst="blockArc">
              <a:avLst>
                <a:gd name="adj1" fmla="val 12513247"/>
                <a:gd name="adj2" fmla="val 16867657"/>
                <a:gd name="adj3" fmla="val 20844"/>
              </a:avLst>
            </a:prstGeom>
            <a:solidFill>
              <a:srgbClr val="CFB8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3" name="Google Shape;683;p56"/>
            <p:cNvSpPr/>
            <p:nvPr/>
          </p:nvSpPr>
          <p:spPr>
            <a:xfrm rot="-176551">
              <a:off x="4312105" y="1195442"/>
              <a:ext cx="578563" cy="579162"/>
            </a:xfrm>
            <a:prstGeom prst="pie">
              <a:avLst>
                <a:gd name="adj1" fmla="val 6190354"/>
                <a:gd name="adj2" fmla="val 14996165"/>
              </a:avLst>
            </a:prstGeom>
            <a:solidFill>
              <a:schemeClr val="dk1"/>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4" name="Google Shape;684;p56"/>
            <p:cNvSpPr/>
            <p:nvPr/>
          </p:nvSpPr>
          <p:spPr>
            <a:xfrm rot="10584085">
              <a:off x="4312088" y="1195622"/>
              <a:ext cx="578340" cy="578939"/>
            </a:xfrm>
            <a:prstGeom prst="pie">
              <a:avLst>
                <a:gd name="adj1" fmla="val 4028252"/>
                <a:gd name="adj2" fmla="val 17183677"/>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5" name="Google Shape;685;p56"/>
            <p:cNvSpPr/>
            <p:nvPr/>
          </p:nvSpPr>
          <p:spPr>
            <a:xfrm rot="8344778">
              <a:off x="4940929" y="3162886"/>
              <a:ext cx="578465" cy="578888"/>
            </a:xfrm>
            <a:prstGeom prst="pie">
              <a:avLst>
                <a:gd name="adj1" fmla="val 6190354"/>
                <a:gd name="adj2" fmla="val 14996165"/>
              </a:avLst>
            </a:prstGeom>
            <a:solidFill>
              <a:schemeClr val="dk1"/>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6" name="Google Shape;686;p56"/>
            <p:cNvSpPr/>
            <p:nvPr/>
          </p:nvSpPr>
          <p:spPr>
            <a:xfrm rot="-2495643">
              <a:off x="4941000" y="3162728"/>
              <a:ext cx="578445" cy="579093"/>
            </a:xfrm>
            <a:prstGeom prst="pie">
              <a:avLst>
                <a:gd name="adj1" fmla="val 4028252"/>
                <a:gd name="adj2" fmla="val 17183677"/>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7" name="Google Shape;687;p56"/>
            <p:cNvSpPr/>
            <p:nvPr/>
          </p:nvSpPr>
          <p:spPr>
            <a:xfrm rot="-4556960">
              <a:off x="3257335" y="1939059"/>
              <a:ext cx="578302" cy="578957"/>
            </a:xfrm>
            <a:prstGeom prst="pie">
              <a:avLst>
                <a:gd name="adj1" fmla="val 6190354"/>
                <a:gd name="adj2" fmla="val 14996165"/>
              </a:avLst>
            </a:prstGeom>
            <a:solidFill>
              <a:schemeClr val="dk1"/>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8" name="Google Shape;688;p56"/>
            <p:cNvSpPr/>
            <p:nvPr/>
          </p:nvSpPr>
          <p:spPr>
            <a:xfrm rot="6204541">
              <a:off x="3257468" y="1938977"/>
              <a:ext cx="578264" cy="578917"/>
            </a:xfrm>
            <a:prstGeom prst="pie">
              <a:avLst>
                <a:gd name="adj1" fmla="val 4028252"/>
                <a:gd name="adj2" fmla="val 17183677"/>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9" name="Google Shape;689;p56"/>
            <p:cNvSpPr txBox="1"/>
            <p:nvPr/>
          </p:nvSpPr>
          <p:spPr>
            <a:xfrm>
              <a:off x="4341900" y="1271896"/>
              <a:ext cx="507900" cy="266100"/>
            </a:xfrm>
            <a:prstGeom prst="rect">
              <a:avLst/>
            </a:prstGeom>
            <a:solidFill>
              <a:schemeClr val="dk1"/>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05</a:t>
              </a:r>
              <a:endParaRPr sz="2100" b="1">
                <a:solidFill>
                  <a:srgbClr val="FFFFFF"/>
                </a:solidFill>
                <a:latin typeface="Roboto"/>
                <a:ea typeface="Roboto"/>
                <a:cs typeface="Roboto"/>
                <a:sym typeface="Roboto"/>
              </a:endParaRPr>
            </a:p>
          </p:txBody>
        </p:sp>
        <p:sp>
          <p:nvSpPr>
            <p:cNvPr id="690" name="Google Shape;690;p56"/>
            <p:cNvSpPr txBox="1"/>
            <p:nvPr/>
          </p:nvSpPr>
          <p:spPr>
            <a:xfrm>
              <a:off x="3274219" y="2018364"/>
              <a:ext cx="507900" cy="266100"/>
            </a:xfrm>
            <a:prstGeom prst="rect">
              <a:avLst/>
            </a:prstGeom>
            <a:solidFill>
              <a:schemeClr val="dk1"/>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01</a:t>
              </a:r>
              <a:endParaRPr sz="2100" b="1">
                <a:solidFill>
                  <a:srgbClr val="FFFFFF"/>
                </a:solidFill>
                <a:latin typeface="Roboto"/>
                <a:ea typeface="Roboto"/>
                <a:cs typeface="Roboto"/>
                <a:sym typeface="Roboto"/>
              </a:endParaRPr>
            </a:p>
          </p:txBody>
        </p:sp>
        <p:sp>
          <p:nvSpPr>
            <p:cNvPr id="691" name="Google Shape;691;p56"/>
            <p:cNvSpPr txBox="1"/>
            <p:nvPr/>
          </p:nvSpPr>
          <p:spPr>
            <a:xfrm>
              <a:off x="3685317" y="3247321"/>
              <a:ext cx="507900" cy="266100"/>
            </a:xfrm>
            <a:prstGeom prst="rect">
              <a:avLst/>
            </a:prstGeom>
            <a:solidFill>
              <a:schemeClr val="dk1"/>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02</a:t>
              </a:r>
              <a:endParaRPr sz="2100" b="1">
                <a:solidFill>
                  <a:srgbClr val="FFFFFF"/>
                </a:solidFill>
                <a:latin typeface="Roboto"/>
                <a:ea typeface="Roboto"/>
                <a:cs typeface="Roboto"/>
                <a:sym typeface="Roboto"/>
              </a:endParaRPr>
            </a:p>
          </p:txBody>
        </p:sp>
        <p:sp>
          <p:nvSpPr>
            <p:cNvPr id="692" name="Google Shape;692;p56"/>
            <p:cNvSpPr txBox="1"/>
            <p:nvPr/>
          </p:nvSpPr>
          <p:spPr>
            <a:xfrm>
              <a:off x="4955323" y="3247321"/>
              <a:ext cx="507900" cy="266100"/>
            </a:xfrm>
            <a:prstGeom prst="rect">
              <a:avLst/>
            </a:prstGeom>
            <a:solidFill>
              <a:schemeClr val="dk1"/>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693" name="Google Shape;693;p56"/>
            <p:cNvSpPr txBox="1"/>
            <p:nvPr/>
          </p:nvSpPr>
          <p:spPr>
            <a:xfrm>
              <a:off x="5364737" y="2018364"/>
              <a:ext cx="507900" cy="266100"/>
            </a:xfrm>
            <a:prstGeom prst="rect">
              <a:avLst/>
            </a:prstGeom>
            <a:solidFill>
              <a:schemeClr val="dk1"/>
            </a:solid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04</a:t>
              </a:r>
              <a:endParaRPr sz="2100" b="1">
                <a:solidFill>
                  <a:srgbClr val="FFFFFF"/>
                </a:solidFill>
                <a:latin typeface="Roboto"/>
                <a:ea typeface="Roboto"/>
                <a:cs typeface="Roboto"/>
                <a:sym typeface="Roboto"/>
              </a:endParaRPr>
            </a:p>
          </p:txBody>
        </p:sp>
      </p:grpSp>
      <p:sp>
        <p:nvSpPr>
          <p:cNvPr id="694" name="Google Shape;694;p56"/>
          <p:cNvSpPr txBox="1"/>
          <p:nvPr/>
        </p:nvSpPr>
        <p:spPr>
          <a:xfrm>
            <a:off x="5308175" y="3261475"/>
            <a:ext cx="1638000" cy="5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dk1"/>
                </a:solidFill>
              </a:rPr>
              <a:t> </a:t>
            </a:r>
            <a:r>
              <a:rPr lang="en-US" sz="2000" b="1">
                <a:solidFill>
                  <a:schemeClr val="dk1"/>
                </a:solidFill>
              </a:rPr>
              <a:t>Limitations</a:t>
            </a:r>
            <a:endParaRPr sz="2000" b="1">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57"/>
          <p:cNvSpPr txBox="1">
            <a:spLocks noGrp="1"/>
          </p:cNvSpPr>
          <p:nvPr>
            <p:ph type="title"/>
          </p:nvPr>
        </p:nvSpPr>
        <p:spPr>
          <a:xfrm>
            <a:off x="2214307" y="3132595"/>
            <a:ext cx="7763400" cy="592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2"/>
          <p:cNvSpPr txBox="1">
            <a:spLocks noGrp="1"/>
          </p:cNvSpPr>
          <p:nvPr>
            <p:ph type="title"/>
          </p:nvPr>
        </p:nvSpPr>
        <p:spPr>
          <a:xfrm>
            <a:off x="1023257" y="2005070"/>
            <a:ext cx="7763400" cy="592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Font typeface="Arial"/>
              <a:buNone/>
            </a:pPr>
            <a:r>
              <a:rPr lang="en-US"/>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grpSp>
        <p:nvGrpSpPr>
          <p:cNvPr id="348" name="Google Shape;348;p43"/>
          <p:cNvGrpSpPr/>
          <p:nvPr/>
        </p:nvGrpSpPr>
        <p:grpSpPr>
          <a:xfrm>
            <a:off x="1551547" y="1416970"/>
            <a:ext cx="8819205" cy="4845991"/>
            <a:chOff x="2400545" y="1161773"/>
            <a:chExt cx="7577288" cy="5628982"/>
          </a:xfrm>
        </p:grpSpPr>
        <p:grpSp>
          <p:nvGrpSpPr>
            <p:cNvPr id="349" name="Google Shape;349;p43"/>
            <p:cNvGrpSpPr/>
            <p:nvPr/>
          </p:nvGrpSpPr>
          <p:grpSpPr>
            <a:xfrm>
              <a:off x="2507518" y="1161773"/>
              <a:ext cx="7470315" cy="1764300"/>
              <a:chOff x="2507518" y="1161773"/>
              <a:chExt cx="7470315" cy="1764300"/>
            </a:xfrm>
          </p:grpSpPr>
          <p:sp>
            <p:nvSpPr>
              <p:cNvPr id="350" name="Google Shape;350;p43"/>
              <p:cNvSpPr/>
              <p:nvPr/>
            </p:nvSpPr>
            <p:spPr>
              <a:xfrm>
                <a:off x="3851233" y="1312339"/>
                <a:ext cx="6126600" cy="1398600"/>
              </a:xfrm>
              <a:prstGeom prst="roundRect">
                <a:avLst>
                  <a:gd name="adj" fmla="val 16667"/>
                </a:avLst>
              </a:prstGeom>
              <a:solidFill>
                <a:schemeClr val="accent6"/>
              </a:solidFill>
              <a:ln>
                <a:noFill/>
              </a:ln>
              <a:effectLst>
                <a:outerShdw blurRad="50800" dist="88900" dir="2700000" algn="tl" rotWithShape="0">
                  <a:srgbClr val="000000">
                    <a:alpha val="807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1" name="Google Shape;351;p43"/>
              <p:cNvSpPr/>
              <p:nvPr/>
            </p:nvSpPr>
            <p:spPr>
              <a:xfrm rot="-5400000">
                <a:off x="2633368" y="1035923"/>
                <a:ext cx="1764300" cy="2016000"/>
              </a:xfrm>
              <a:prstGeom prst="arc">
                <a:avLst>
                  <a:gd name="adj1" fmla="val 8188062"/>
                  <a:gd name="adj2" fmla="val 2700000"/>
                </a:avLst>
              </a:prstGeom>
              <a:noFill/>
              <a:ln w="381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52" name="Google Shape;352;p43"/>
              <p:cNvSpPr/>
              <p:nvPr/>
            </p:nvSpPr>
            <p:spPr>
              <a:xfrm>
                <a:off x="8861624" y="1162015"/>
                <a:ext cx="80700" cy="150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353" name="Google Shape;353;p43"/>
            <p:cNvGrpSpPr/>
            <p:nvPr/>
          </p:nvGrpSpPr>
          <p:grpSpPr>
            <a:xfrm>
              <a:off x="2495227" y="3094127"/>
              <a:ext cx="7482606" cy="1764300"/>
              <a:chOff x="2495227" y="1161783"/>
              <a:chExt cx="7482606" cy="1764300"/>
            </a:xfrm>
          </p:grpSpPr>
          <p:sp>
            <p:nvSpPr>
              <p:cNvPr id="354" name="Google Shape;354;p43"/>
              <p:cNvSpPr/>
              <p:nvPr/>
            </p:nvSpPr>
            <p:spPr>
              <a:xfrm>
                <a:off x="3851233" y="1312358"/>
                <a:ext cx="6126600" cy="1506000"/>
              </a:xfrm>
              <a:prstGeom prst="roundRect">
                <a:avLst>
                  <a:gd name="adj" fmla="val 16667"/>
                </a:avLst>
              </a:prstGeom>
              <a:solidFill>
                <a:schemeClr val="dk2"/>
              </a:solidFill>
              <a:ln>
                <a:noFill/>
              </a:ln>
              <a:effectLst>
                <a:outerShdw blurRad="50800" dist="88900" dir="2700000" algn="tl" rotWithShape="0">
                  <a:srgbClr val="000000">
                    <a:alpha val="807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5" name="Google Shape;355;p43"/>
              <p:cNvSpPr/>
              <p:nvPr/>
            </p:nvSpPr>
            <p:spPr>
              <a:xfrm rot="-5400000">
                <a:off x="2627227" y="1029783"/>
                <a:ext cx="1764300" cy="2028300"/>
              </a:xfrm>
              <a:prstGeom prst="arc">
                <a:avLst>
                  <a:gd name="adj1" fmla="val 8188062"/>
                  <a:gd name="adj2" fmla="val 2700000"/>
                </a:avLst>
              </a:prstGeom>
              <a:noFill/>
              <a:ln w="381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56" name="Google Shape;356;p43"/>
              <p:cNvSpPr/>
              <p:nvPr/>
            </p:nvSpPr>
            <p:spPr>
              <a:xfrm>
                <a:off x="8861624" y="1312359"/>
                <a:ext cx="80700" cy="1506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357" name="Google Shape;357;p43"/>
            <p:cNvGrpSpPr/>
            <p:nvPr/>
          </p:nvGrpSpPr>
          <p:grpSpPr>
            <a:xfrm>
              <a:off x="2482935" y="5026455"/>
              <a:ext cx="7494889" cy="1764300"/>
              <a:chOff x="2482935" y="1161768"/>
              <a:chExt cx="7494889" cy="1764300"/>
            </a:xfrm>
          </p:grpSpPr>
          <p:sp>
            <p:nvSpPr>
              <p:cNvPr id="358" name="Google Shape;358;p43"/>
              <p:cNvSpPr/>
              <p:nvPr/>
            </p:nvSpPr>
            <p:spPr>
              <a:xfrm>
                <a:off x="3851224" y="1419995"/>
                <a:ext cx="6126600" cy="1398600"/>
              </a:xfrm>
              <a:prstGeom prst="roundRect">
                <a:avLst>
                  <a:gd name="adj" fmla="val 16667"/>
                </a:avLst>
              </a:prstGeom>
              <a:solidFill>
                <a:srgbClr val="CFB991"/>
              </a:solidFill>
              <a:ln>
                <a:noFill/>
              </a:ln>
              <a:effectLst>
                <a:outerShdw blurRad="50800" dist="88900" dir="2700000" algn="tl" rotWithShape="0">
                  <a:srgbClr val="000000">
                    <a:alpha val="8078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59" name="Google Shape;359;p43"/>
              <p:cNvSpPr/>
              <p:nvPr/>
            </p:nvSpPr>
            <p:spPr>
              <a:xfrm rot="-5400000">
                <a:off x="2621085" y="1023618"/>
                <a:ext cx="1764300" cy="2040600"/>
              </a:xfrm>
              <a:prstGeom prst="arc">
                <a:avLst>
                  <a:gd name="adj1" fmla="val 8188062"/>
                  <a:gd name="adj2" fmla="val 2700000"/>
                </a:avLst>
              </a:prstGeom>
              <a:noFill/>
              <a:ln w="3810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60" name="Google Shape;360;p43"/>
              <p:cNvSpPr/>
              <p:nvPr/>
            </p:nvSpPr>
            <p:spPr>
              <a:xfrm>
                <a:off x="8861625" y="1419996"/>
                <a:ext cx="80700" cy="1398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361" name="Google Shape;361;p43"/>
            <p:cNvSpPr txBox="1"/>
            <p:nvPr/>
          </p:nvSpPr>
          <p:spPr>
            <a:xfrm>
              <a:off x="2400545" y="3284821"/>
              <a:ext cx="1647300" cy="1251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2"/>
                  </a:solidFill>
                  <a:latin typeface="Calibri"/>
                  <a:ea typeface="Calibri"/>
                  <a:cs typeface="Calibri"/>
                  <a:sym typeface="Calibri"/>
                </a:rPr>
                <a:t>Core</a:t>
              </a:r>
              <a:endParaRPr sz="3200" b="1">
                <a:solidFill>
                  <a:schemeClr val="dk2"/>
                </a:solidFill>
                <a:latin typeface="Calibri"/>
                <a:ea typeface="Calibri"/>
                <a:cs typeface="Calibri"/>
                <a:sym typeface="Calibri"/>
              </a:endParaRPr>
            </a:p>
            <a:p>
              <a:pPr marL="0" marR="0" lvl="0" indent="0" algn="ctr" rtl="0">
                <a:spcBef>
                  <a:spcPts val="0"/>
                </a:spcBef>
                <a:spcAft>
                  <a:spcPts val="0"/>
                </a:spcAft>
                <a:buNone/>
              </a:pPr>
              <a:r>
                <a:rPr lang="en-US" sz="3200" b="1">
                  <a:solidFill>
                    <a:schemeClr val="dk2"/>
                  </a:solidFill>
                  <a:latin typeface="Calibri"/>
                  <a:ea typeface="Calibri"/>
                  <a:cs typeface="Calibri"/>
                  <a:sym typeface="Calibri"/>
                </a:rPr>
                <a:t>Problem</a:t>
              </a:r>
              <a:endParaRPr sz="3200">
                <a:solidFill>
                  <a:schemeClr val="dk2"/>
                </a:solidFill>
                <a:latin typeface="Calibri"/>
                <a:ea typeface="Calibri"/>
                <a:cs typeface="Calibri"/>
                <a:sym typeface="Calibri"/>
              </a:endParaRPr>
            </a:p>
          </p:txBody>
        </p:sp>
        <p:sp>
          <p:nvSpPr>
            <p:cNvPr id="362" name="Google Shape;362;p43"/>
            <p:cNvSpPr txBox="1"/>
            <p:nvPr/>
          </p:nvSpPr>
          <p:spPr>
            <a:xfrm>
              <a:off x="2484253" y="5250141"/>
              <a:ext cx="1529400" cy="1251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CFB991"/>
                  </a:solidFill>
                  <a:latin typeface="Calibri"/>
                  <a:ea typeface="Calibri"/>
                  <a:cs typeface="Calibri"/>
                  <a:sym typeface="Calibri"/>
                </a:rPr>
                <a:t>GAP’s solution</a:t>
              </a:r>
              <a:endParaRPr sz="3200">
                <a:solidFill>
                  <a:srgbClr val="CFB991"/>
                </a:solidFill>
                <a:latin typeface="Calibri"/>
                <a:ea typeface="Calibri"/>
                <a:cs typeface="Calibri"/>
                <a:sym typeface="Calibri"/>
              </a:endParaRPr>
            </a:p>
          </p:txBody>
        </p:sp>
        <p:sp>
          <p:nvSpPr>
            <p:cNvPr id="363" name="Google Shape;363;p43"/>
            <p:cNvSpPr txBox="1"/>
            <p:nvPr/>
          </p:nvSpPr>
          <p:spPr>
            <a:xfrm>
              <a:off x="2643844" y="1385444"/>
              <a:ext cx="1225800" cy="1251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accent6"/>
                  </a:solidFill>
                  <a:latin typeface="Calibri"/>
                  <a:ea typeface="Calibri"/>
                  <a:cs typeface="Calibri"/>
                  <a:sym typeface="Calibri"/>
                </a:rPr>
                <a:t>GAP</a:t>
              </a:r>
              <a:br>
                <a:rPr lang="en-US" sz="3200" b="1">
                  <a:solidFill>
                    <a:schemeClr val="accent6"/>
                  </a:solidFill>
                  <a:latin typeface="Calibri"/>
                  <a:ea typeface="Calibri"/>
                  <a:cs typeface="Calibri"/>
                  <a:sym typeface="Calibri"/>
                </a:rPr>
              </a:br>
              <a:r>
                <a:rPr lang="en-US" sz="3200" b="1">
                  <a:solidFill>
                    <a:schemeClr val="accent6"/>
                  </a:solidFill>
                  <a:latin typeface="Calibri"/>
                  <a:ea typeface="Calibri"/>
                  <a:cs typeface="Calibri"/>
                  <a:sym typeface="Calibri"/>
                </a:rPr>
                <a:t>Inc.</a:t>
              </a:r>
              <a:endParaRPr sz="3200">
                <a:solidFill>
                  <a:schemeClr val="accent6"/>
                </a:solidFill>
                <a:latin typeface="Calibri"/>
                <a:ea typeface="Calibri"/>
                <a:cs typeface="Calibri"/>
                <a:sym typeface="Calibri"/>
              </a:endParaRPr>
            </a:p>
          </p:txBody>
        </p:sp>
        <p:sp>
          <p:nvSpPr>
            <p:cNvPr id="364" name="Google Shape;364;p43"/>
            <p:cNvSpPr txBox="1"/>
            <p:nvPr/>
          </p:nvSpPr>
          <p:spPr>
            <a:xfrm>
              <a:off x="4000444" y="1375150"/>
              <a:ext cx="4861200" cy="46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Georgia"/>
                  <a:ea typeface="Georgia"/>
                  <a:cs typeface="Georgia"/>
                  <a:sym typeface="Georgia"/>
                </a:rPr>
                <a:t>Company Introduction</a:t>
              </a:r>
              <a:endParaRPr sz="2000"/>
            </a:p>
          </p:txBody>
        </p:sp>
        <p:sp>
          <p:nvSpPr>
            <p:cNvPr id="365" name="Google Shape;365;p43"/>
            <p:cNvSpPr txBox="1"/>
            <p:nvPr/>
          </p:nvSpPr>
          <p:spPr>
            <a:xfrm>
              <a:off x="4023144" y="1779658"/>
              <a:ext cx="4861200" cy="715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lt1"/>
                  </a:solidFill>
                  <a:latin typeface="Calibri"/>
                  <a:ea typeface="Calibri"/>
                  <a:cs typeface="Calibri"/>
                  <a:sym typeface="Calibri"/>
                </a:rPr>
                <a:t>A well-known fashion retailer established in 1969, with a portfolio including Gap, Banana Republic, and Old Navy.</a:t>
              </a:r>
              <a:endParaRPr sz="1700">
                <a:latin typeface="Calibri"/>
                <a:ea typeface="Calibri"/>
                <a:cs typeface="Calibri"/>
                <a:sym typeface="Calibri"/>
              </a:endParaRPr>
            </a:p>
          </p:txBody>
        </p:sp>
        <p:sp>
          <p:nvSpPr>
            <p:cNvPr id="366" name="Google Shape;366;p43"/>
            <p:cNvSpPr txBox="1"/>
            <p:nvPr/>
          </p:nvSpPr>
          <p:spPr>
            <a:xfrm>
              <a:off x="4000444" y="3312197"/>
              <a:ext cx="4861200" cy="46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Georgia"/>
                  <a:ea typeface="Georgia"/>
                  <a:cs typeface="Georgia"/>
                  <a:sym typeface="Georgia"/>
                </a:rPr>
                <a:t>Declining sales </a:t>
              </a:r>
              <a:endParaRPr sz="2000"/>
            </a:p>
          </p:txBody>
        </p:sp>
        <p:sp>
          <p:nvSpPr>
            <p:cNvPr id="367" name="Google Shape;367;p43"/>
            <p:cNvSpPr txBox="1"/>
            <p:nvPr/>
          </p:nvSpPr>
          <p:spPr>
            <a:xfrm>
              <a:off x="4000457" y="3848672"/>
              <a:ext cx="4861200" cy="715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lt1"/>
                  </a:solidFill>
                  <a:latin typeface="Calibri"/>
                  <a:ea typeface="Calibri"/>
                  <a:cs typeface="Calibri"/>
                  <a:sym typeface="Calibri"/>
                </a:rPr>
                <a:t>Gap Inc. faces significant challenges in the competitive fashion industry, particularly with declining sales and market share.</a:t>
              </a:r>
              <a:endParaRPr sz="1700">
                <a:latin typeface="Calibri"/>
                <a:ea typeface="Calibri"/>
                <a:cs typeface="Calibri"/>
                <a:sym typeface="Calibri"/>
              </a:endParaRPr>
            </a:p>
          </p:txBody>
        </p:sp>
        <p:sp>
          <p:nvSpPr>
            <p:cNvPr id="368" name="Google Shape;368;p43"/>
            <p:cNvSpPr txBox="1"/>
            <p:nvPr/>
          </p:nvSpPr>
          <p:spPr>
            <a:xfrm>
              <a:off x="4000444" y="5363314"/>
              <a:ext cx="4861200" cy="46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lt1"/>
                  </a:solidFill>
                  <a:latin typeface="Georgia"/>
                  <a:ea typeface="Georgia"/>
                  <a:cs typeface="Georgia"/>
                  <a:sym typeface="Georgia"/>
                </a:rPr>
                <a:t>Product 3.0</a:t>
              </a:r>
              <a:endParaRPr sz="2000"/>
            </a:p>
          </p:txBody>
        </p:sp>
        <p:sp>
          <p:nvSpPr>
            <p:cNvPr id="369" name="Google Shape;369;p43"/>
            <p:cNvSpPr txBox="1"/>
            <p:nvPr/>
          </p:nvSpPr>
          <p:spPr>
            <a:xfrm>
              <a:off x="4000443" y="5701584"/>
              <a:ext cx="4861200" cy="1019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lt1"/>
                  </a:solidFill>
                  <a:latin typeface="Calibri"/>
                  <a:ea typeface="Calibri"/>
                  <a:cs typeface="Calibri"/>
                  <a:sym typeface="Calibri"/>
                </a:rPr>
                <a:t>Transitioning from a traditional design process, primarily dictated by the creative director, to a data-driven approach informed by comprehensive market insights.</a:t>
              </a:r>
              <a:endParaRPr sz="1700">
                <a:latin typeface="Calibri"/>
                <a:ea typeface="Calibri"/>
                <a:cs typeface="Calibri"/>
                <a:sym typeface="Calibri"/>
              </a:endParaRPr>
            </a:p>
          </p:txBody>
        </p:sp>
        <p:pic>
          <p:nvPicPr>
            <p:cNvPr id="370" name="Google Shape;370;p43" descr="Briefcase"/>
            <p:cNvPicPr preferRelativeResize="0"/>
            <p:nvPr/>
          </p:nvPicPr>
          <p:blipFill rotWithShape="1">
            <a:blip r:embed="rId3">
              <a:alphaModFix/>
            </a:blip>
            <a:srcRect/>
            <a:stretch/>
          </p:blipFill>
          <p:spPr>
            <a:xfrm>
              <a:off x="9103314" y="1633582"/>
              <a:ext cx="612295" cy="681961"/>
            </a:xfrm>
            <a:prstGeom prst="rect">
              <a:avLst/>
            </a:prstGeom>
            <a:noFill/>
            <a:ln>
              <a:noFill/>
            </a:ln>
          </p:spPr>
        </p:pic>
        <p:pic>
          <p:nvPicPr>
            <p:cNvPr id="371" name="Google Shape;371;p43" descr="Bullseye"/>
            <p:cNvPicPr preferRelativeResize="0"/>
            <p:nvPr/>
          </p:nvPicPr>
          <p:blipFill rotWithShape="1">
            <a:blip r:embed="rId4">
              <a:alphaModFix/>
            </a:blip>
            <a:srcRect/>
            <a:stretch/>
          </p:blipFill>
          <p:spPr>
            <a:xfrm>
              <a:off x="9188910" y="3645052"/>
              <a:ext cx="612295" cy="681932"/>
            </a:xfrm>
            <a:prstGeom prst="rect">
              <a:avLst/>
            </a:prstGeom>
            <a:noFill/>
            <a:ln>
              <a:noFill/>
            </a:ln>
          </p:spPr>
        </p:pic>
        <p:pic>
          <p:nvPicPr>
            <p:cNvPr id="372" name="Google Shape;372;p43" descr="Bar graph with upward trend"/>
            <p:cNvPicPr preferRelativeResize="0"/>
            <p:nvPr/>
          </p:nvPicPr>
          <p:blipFill rotWithShape="1">
            <a:blip r:embed="rId5">
              <a:alphaModFix/>
            </a:blip>
            <a:srcRect/>
            <a:stretch/>
          </p:blipFill>
          <p:spPr>
            <a:xfrm>
              <a:off x="9103314" y="5586625"/>
              <a:ext cx="612295" cy="681961"/>
            </a:xfrm>
            <a:prstGeom prst="rect">
              <a:avLst/>
            </a:prstGeom>
            <a:noFill/>
            <a:ln>
              <a:noFill/>
            </a:ln>
          </p:spPr>
        </p:pic>
      </p:grpSp>
      <p:sp>
        <p:nvSpPr>
          <p:cNvPr id="373" name="Google Shape;373;p43"/>
          <p:cNvSpPr txBox="1"/>
          <p:nvPr/>
        </p:nvSpPr>
        <p:spPr>
          <a:xfrm>
            <a:off x="0" y="178600"/>
            <a:ext cx="12192000" cy="7572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SzPts val="4800"/>
              <a:buNone/>
            </a:pPr>
            <a:r>
              <a:rPr lang="en-US" sz="4800" b="1" i="1">
                <a:solidFill>
                  <a:schemeClr val="dk1"/>
                </a:solidFill>
              </a:rPr>
              <a:t>Introduction to Business Problem</a:t>
            </a:r>
            <a:endParaRPr sz="3200">
              <a:solidFill>
                <a:srgbClr val="4F141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7"/>
        <p:cNvGrpSpPr/>
        <p:nvPr/>
      </p:nvGrpSpPr>
      <p:grpSpPr>
        <a:xfrm>
          <a:off x="0" y="0"/>
          <a:ext cx="0" cy="0"/>
          <a:chOff x="0" y="0"/>
          <a:chExt cx="0" cy="0"/>
        </a:xfrm>
      </p:grpSpPr>
      <p:grpSp>
        <p:nvGrpSpPr>
          <p:cNvPr id="378" name="Google Shape;378;p44"/>
          <p:cNvGrpSpPr/>
          <p:nvPr/>
        </p:nvGrpSpPr>
        <p:grpSpPr>
          <a:xfrm>
            <a:off x="-445779" y="1502165"/>
            <a:ext cx="7300676" cy="4832206"/>
            <a:chOff x="2149338" y="1173385"/>
            <a:chExt cx="7629508" cy="5569624"/>
          </a:xfrm>
        </p:grpSpPr>
        <p:sp>
          <p:nvSpPr>
            <p:cNvPr id="379" name="Google Shape;379;p44"/>
            <p:cNvSpPr/>
            <p:nvPr/>
          </p:nvSpPr>
          <p:spPr>
            <a:xfrm>
              <a:off x="4944588" y="1173385"/>
              <a:ext cx="2793000" cy="636900"/>
            </a:xfrm>
            <a:prstGeom prst="roundRect">
              <a:avLst>
                <a:gd name="adj" fmla="val 50000"/>
              </a:avLst>
            </a:prstGeom>
            <a:solidFill>
              <a:schemeClr val="accent1"/>
            </a:solidFill>
            <a:ln>
              <a:noFill/>
            </a:ln>
            <a:effectLst>
              <a:outerShdw blurRad="50800" dist="38100" dir="72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cxnSp>
          <p:nvCxnSpPr>
            <p:cNvPr id="380" name="Google Shape;380;p44"/>
            <p:cNvCxnSpPr/>
            <p:nvPr/>
          </p:nvCxnSpPr>
          <p:spPr>
            <a:xfrm>
              <a:off x="5973226" y="4433899"/>
              <a:ext cx="508800" cy="0"/>
            </a:xfrm>
            <a:prstGeom prst="straightConnector1">
              <a:avLst/>
            </a:prstGeom>
            <a:noFill/>
            <a:ln w="12700" cap="rnd" cmpd="sng">
              <a:solidFill>
                <a:schemeClr val="lt1"/>
              </a:solidFill>
              <a:prstDash val="solid"/>
              <a:round/>
              <a:headEnd type="none" w="sm" len="sm"/>
              <a:tailEnd type="none" w="sm" len="sm"/>
            </a:ln>
          </p:spPr>
        </p:cxnSp>
        <p:cxnSp>
          <p:nvCxnSpPr>
            <p:cNvPr id="381" name="Google Shape;381;p44"/>
            <p:cNvCxnSpPr/>
            <p:nvPr/>
          </p:nvCxnSpPr>
          <p:spPr>
            <a:xfrm>
              <a:off x="5973226" y="3425685"/>
              <a:ext cx="508800" cy="0"/>
            </a:xfrm>
            <a:prstGeom prst="straightConnector1">
              <a:avLst/>
            </a:prstGeom>
            <a:noFill/>
            <a:ln w="12700" cap="rnd" cmpd="sng">
              <a:solidFill>
                <a:schemeClr val="lt1"/>
              </a:solidFill>
              <a:prstDash val="solid"/>
              <a:round/>
              <a:headEnd type="none" w="sm" len="sm"/>
              <a:tailEnd type="none" w="sm" len="sm"/>
            </a:ln>
          </p:spPr>
        </p:cxnSp>
        <p:cxnSp>
          <p:nvCxnSpPr>
            <p:cNvPr id="382" name="Google Shape;382;p44"/>
            <p:cNvCxnSpPr/>
            <p:nvPr/>
          </p:nvCxnSpPr>
          <p:spPr>
            <a:xfrm rot="10800000" flipH="1">
              <a:off x="5621439" y="2387318"/>
              <a:ext cx="300600" cy="280200"/>
            </a:xfrm>
            <a:prstGeom prst="straightConnector1">
              <a:avLst/>
            </a:prstGeom>
            <a:noFill/>
            <a:ln w="12700" cap="rnd" cmpd="sng">
              <a:solidFill>
                <a:schemeClr val="lt1"/>
              </a:solidFill>
              <a:prstDash val="solid"/>
              <a:round/>
              <a:headEnd type="none" w="sm" len="sm"/>
              <a:tailEnd type="none" w="sm" len="sm"/>
            </a:ln>
          </p:spPr>
        </p:cxnSp>
        <p:cxnSp>
          <p:nvCxnSpPr>
            <p:cNvPr id="383" name="Google Shape;383;p44"/>
            <p:cNvCxnSpPr>
              <a:endCxn id="384" idx="5"/>
            </p:cNvCxnSpPr>
            <p:nvPr/>
          </p:nvCxnSpPr>
          <p:spPr>
            <a:xfrm rot="10800000">
              <a:off x="5672812" y="5356308"/>
              <a:ext cx="300600" cy="280200"/>
            </a:xfrm>
            <a:prstGeom prst="straightConnector1">
              <a:avLst/>
            </a:prstGeom>
            <a:noFill/>
            <a:ln w="12700" cap="rnd" cmpd="sng">
              <a:solidFill>
                <a:schemeClr val="lt1"/>
              </a:solidFill>
              <a:prstDash val="solid"/>
              <a:round/>
              <a:headEnd type="none" w="sm" len="sm"/>
              <a:tailEnd type="none" w="sm" len="sm"/>
            </a:ln>
          </p:spPr>
        </p:cxnSp>
        <p:cxnSp>
          <p:nvCxnSpPr>
            <p:cNvPr id="385" name="Google Shape;385;p44"/>
            <p:cNvCxnSpPr/>
            <p:nvPr/>
          </p:nvCxnSpPr>
          <p:spPr>
            <a:xfrm rot="10800000">
              <a:off x="4767987" y="5859591"/>
              <a:ext cx="353100" cy="438900"/>
            </a:xfrm>
            <a:prstGeom prst="straightConnector1">
              <a:avLst/>
            </a:prstGeom>
            <a:noFill/>
            <a:ln w="12700" cap="rnd" cmpd="sng">
              <a:solidFill>
                <a:schemeClr val="lt1"/>
              </a:solidFill>
              <a:prstDash val="solid"/>
              <a:round/>
              <a:headEnd type="none" w="sm" len="sm"/>
              <a:tailEnd type="none" w="sm" len="sm"/>
            </a:ln>
          </p:spPr>
        </p:cxnSp>
        <p:cxnSp>
          <p:nvCxnSpPr>
            <p:cNvPr id="386" name="Google Shape;386;p44"/>
            <p:cNvCxnSpPr/>
            <p:nvPr/>
          </p:nvCxnSpPr>
          <p:spPr>
            <a:xfrm rot="10800000" flipH="1">
              <a:off x="4771494" y="1692841"/>
              <a:ext cx="353100" cy="438900"/>
            </a:xfrm>
            <a:prstGeom prst="straightConnector1">
              <a:avLst/>
            </a:prstGeom>
            <a:noFill/>
            <a:ln w="12700" cap="rnd" cmpd="sng">
              <a:solidFill>
                <a:schemeClr val="lt1"/>
              </a:solidFill>
              <a:prstDash val="solid"/>
              <a:round/>
              <a:headEnd type="none" w="sm" len="sm"/>
              <a:tailEnd type="none" w="sm" len="sm"/>
            </a:ln>
          </p:spPr>
        </p:cxnSp>
        <p:sp>
          <p:nvSpPr>
            <p:cNvPr id="387" name="Google Shape;387;p44"/>
            <p:cNvSpPr/>
            <p:nvPr/>
          </p:nvSpPr>
          <p:spPr>
            <a:xfrm>
              <a:off x="3031888" y="4044095"/>
              <a:ext cx="1055605" cy="1451834"/>
            </a:xfrm>
            <a:custGeom>
              <a:avLst/>
              <a:gdLst/>
              <a:ahLst/>
              <a:cxnLst/>
              <a:rect l="l" t="t" r="r" b="b"/>
              <a:pathLst>
                <a:path w="1366479" h="1879397" extrusionOk="0">
                  <a:moveTo>
                    <a:pt x="1336662" y="1879397"/>
                  </a:moveTo>
                  <a:lnTo>
                    <a:pt x="1306844" y="1877891"/>
                  </a:lnTo>
                  <a:lnTo>
                    <a:pt x="1140193" y="1869476"/>
                  </a:lnTo>
                  <a:cubicBezTo>
                    <a:pt x="752609" y="1830115"/>
                    <a:pt x="399076" y="1675567"/>
                    <a:pt x="114368" y="1440605"/>
                  </a:cubicBezTo>
                  <a:lnTo>
                    <a:pt x="0" y="1336661"/>
                  </a:lnTo>
                  <a:lnTo>
                    <a:pt x="1306844" y="29818"/>
                  </a:lnTo>
                  <a:lnTo>
                    <a:pt x="1336661" y="0"/>
                  </a:lnTo>
                  <a:lnTo>
                    <a:pt x="1366479" y="29818"/>
                  </a:lnTo>
                  <a:lnTo>
                    <a:pt x="1366479" y="1877891"/>
                  </a:ln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88" name="Google Shape;388;p44"/>
            <p:cNvSpPr/>
            <p:nvPr/>
          </p:nvSpPr>
          <p:spPr>
            <a:xfrm rot="10800000" flipH="1">
              <a:off x="2991669" y="2529776"/>
              <a:ext cx="1055605" cy="1451834"/>
            </a:xfrm>
            <a:custGeom>
              <a:avLst/>
              <a:gdLst/>
              <a:ahLst/>
              <a:cxnLst/>
              <a:rect l="l" t="t" r="r" b="b"/>
              <a:pathLst>
                <a:path w="1366479" h="1879397" extrusionOk="0">
                  <a:moveTo>
                    <a:pt x="1336662" y="1879397"/>
                  </a:moveTo>
                  <a:lnTo>
                    <a:pt x="1306844" y="1877891"/>
                  </a:lnTo>
                  <a:lnTo>
                    <a:pt x="1140193" y="1869476"/>
                  </a:lnTo>
                  <a:cubicBezTo>
                    <a:pt x="752609" y="1830115"/>
                    <a:pt x="399076" y="1675567"/>
                    <a:pt x="114368" y="1440605"/>
                  </a:cubicBezTo>
                  <a:lnTo>
                    <a:pt x="0" y="1336661"/>
                  </a:lnTo>
                  <a:lnTo>
                    <a:pt x="1306844" y="29818"/>
                  </a:lnTo>
                  <a:lnTo>
                    <a:pt x="1336661" y="0"/>
                  </a:lnTo>
                  <a:lnTo>
                    <a:pt x="1366479" y="29818"/>
                  </a:lnTo>
                  <a:lnTo>
                    <a:pt x="1366479" y="1877891"/>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89" name="Google Shape;389;p44"/>
            <p:cNvSpPr/>
            <p:nvPr/>
          </p:nvSpPr>
          <p:spPr>
            <a:xfrm rot="10800000">
              <a:off x="4041876" y="2529776"/>
              <a:ext cx="1055605" cy="1451834"/>
            </a:xfrm>
            <a:custGeom>
              <a:avLst/>
              <a:gdLst/>
              <a:ahLst/>
              <a:cxnLst/>
              <a:rect l="l" t="t" r="r" b="b"/>
              <a:pathLst>
                <a:path w="1366479" h="1879397" extrusionOk="0">
                  <a:moveTo>
                    <a:pt x="1336662" y="1879397"/>
                  </a:moveTo>
                  <a:lnTo>
                    <a:pt x="1306844" y="1877891"/>
                  </a:lnTo>
                  <a:lnTo>
                    <a:pt x="1140193" y="1869476"/>
                  </a:lnTo>
                  <a:cubicBezTo>
                    <a:pt x="752609" y="1830115"/>
                    <a:pt x="399076" y="1675567"/>
                    <a:pt x="114368" y="1440605"/>
                  </a:cubicBezTo>
                  <a:lnTo>
                    <a:pt x="0" y="1336661"/>
                  </a:lnTo>
                  <a:lnTo>
                    <a:pt x="1306844" y="29818"/>
                  </a:lnTo>
                  <a:lnTo>
                    <a:pt x="1336661" y="0"/>
                  </a:lnTo>
                  <a:lnTo>
                    <a:pt x="1366479" y="29818"/>
                  </a:lnTo>
                  <a:lnTo>
                    <a:pt x="1366479" y="1877891"/>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90" name="Google Shape;390;p44"/>
            <p:cNvSpPr/>
            <p:nvPr/>
          </p:nvSpPr>
          <p:spPr>
            <a:xfrm rot="10800000">
              <a:off x="4087511" y="2949030"/>
              <a:ext cx="1460212" cy="1042112"/>
            </a:xfrm>
            <a:custGeom>
              <a:avLst/>
              <a:gdLst/>
              <a:ahLst/>
              <a:cxnLst/>
              <a:rect l="l" t="t" r="r" b="b"/>
              <a:pathLst>
                <a:path w="1890242" h="1349012" extrusionOk="0">
                  <a:moveTo>
                    <a:pt x="583398" y="1349012"/>
                  </a:moveTo>
                  <a:lnTo>
                    <a:pt x="561308" y="1328935"/>
                  </a:lnTo>
                  <a:lnTo>
                    <a:pt x="541230" y="1306844"/>
                  </a:lnTo>
                  <a:lnTo>
                    <a:pt x="437287" y="1192477"/>
                  </a:lnTo>
                  <a:cubicBezTo>
                    <a:pt x="202325" y="907769"/>
                    <a:pt x="47777" y="554236"/>
                    <a:pt x="8416" y="166652"/>
                  </a:cubicBezTo>
                  <a:lnTo>
                    <a:pt x="0" y="0"/>
                  </a:lnTo>
                  <a:lnTo>
                    <a:pt x="1848074" y="0"/>
                  </a:lnTo>
                  <a:lnTo>
                    <a:pt x="1890242" y="0"/>
                  </a:lnTo>
                  <a:lnTo>
                    <a:pt x="1890242" y="42169"/>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91" name="Google Shape;391;p44"/>
            <p:cNvSpPr/>
            <p:nvPr/>
          </p:nvSpPr>
          <p:spPr>
            <a:xfrm rot="10800000">
              <a:off x="4097052" y="3990131"/>
              <a:ext cx="1451833" cy="1055604"/>
            </a:xfrm>
            <a:custGeom>
              <a:avLst/>
              <a:gdLst/>
              <a:ahLst/>
              <a:cxnLst/>
              <a:rect l="l" t="t" r="r" b="b"/>
              <a:pathLst>
                <a:path w="1879396" h="1366478" extrusionOk="0">
                  <a:moveTo>
                    <a:pt x="1849579" y="1366478"/>
                  </a:moveTo>
                  <a:lnTo>
                    <a:pt x="1505" y="1366478"/>
                  </a:lnTo>
                  <a:lnTo>
                    <a:pt x="0" y="1336661"/>
                  </a:lnTo>
                  <a:lnTo>
                    <a:pt x="1505" y="1306843"/>
                  </a:lnTo>
                  <a:lnTo>
                    <a:pt x="9921" y="1140192"/>
                  </a:lnTo>
                  <a:cubicBezTo>
                    <a:pt x="49282" y="752608"/>
                    <a:pt x="203830" y="399076"/>
                    <a:pt x="438792" y="114367"/>
                  </a:cubicBezTo>
                  <a:lnTo>
                    <a:pt x="542735" y="0"/>
                  </a:lnTo>
                  <a:lnTo>
                    <a:pt x="1849578" y="1306843"/>
                  </a:lnTo>
                  <a:lnTo>
                    <a:pt x="1879396" y="1336661"/>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92" name="Google Shape;392;p44"/>
            <p:cNvSpPr/>
            <p:nvPr/>
          </p:nvSpPr>
          <p:spPr>
            <a:xfrm rot="10800000">
              <a:off x="4087912" y="4035766"/>
              <a:ext cx="1042112" cy="1460211"/>
            </a:xfrm>
            <a:custGeom>
              <a:avLst/>
              <a:gdLst/>
              <a:ahLst/>
              <a:cxnLst/>
              <a:rect l="l" t="t" r="r" b="b"/>
              <a:pathLst>
                <a:path w="1349012" h="1890241" extrusionOk="0">
                  <a:moveTo>
                    <a:pt x="1349012" y="1890241"/>
                  </a:moveTo>
                  <a:lnTo>
                    <a:pt x="1306843" y="1890241"/>
                  </a:lnTo>
                  <a:lnTo>
                    <a:pt x="0" y="583398"/>
                  </a:lnTo>
                  <a:lnTo>
                    <a:pt x="20078" y="561307"/>
                  </a:lnTo>
                  <a:lnTo>
                    <a:pt x="42168" y="541230"/>
                  </a:lnTo>
                  <a:lnTo>
                    <a:pt x="156536" y="437286"/>
                  </a:lnTo>
                  <a:cubicBezTo>
                    <a:pt x="441244" y="202324"/>
                    <a:pt x="794777" y="47776"/>
                    <a:pt x="1182361" y="8415"/>
                  </a:cubicBezTo>
                  <a:lnTo>
                    <a:pt x="1349012" y="0"/>
                  </a:lnTo>
                  <a:lnTo>
                    <a:pt x="1349012" y="1848074"/>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93" name="Google Shape;393;p44"/>
            <p:cNvSpPr/>
            <p:nvPr/>
          </p:nvSpPr>
          <p:spPr>
            <a:xfrm>
              <a:off x="2737787" y="2686041"/>
              <a:ext cx="2656200" cy="2656200"/>
            </a:xfrm>
            <a:prstGeom prst="ellipse">
              <a:avLst/>
            </a:prstGeom>
            <a:gradFill>
              <a:gsLst>
                <a:gs pos="0">
                  <a:schemeClr val="lt1"/>
                </a:gs>
                <a:gs pos="100000">
                  <a:srgbClr val="F2F2F2"/>
                </a:gs>
              </a:gsLst>
              <a:lin ang="8100019"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94" name="Google Shape;394;p44"/>
            <p:cNvSpPr/>
            <p:nvPr/>
          </p:nvSpPr>
          <p:spPr>
            <a:xfrm>
              <a:off x="2149338" y="2032506"/>
              <a:ext cx="3898200" cy="3898200"/>
            </a:xfrm>
            <a:prstGeom prst="arc">
              <a:avLst>
                <a:gd name="adj1" fmla="val 14524039"/>
                <a:gd name="adj2" fmla="val 7403598"/>
              </a:avLst>
            </a:prstGeom>
            <a:noFill/>
            <a:ln w="38100" cap="rnd" cmpd="sng">
              <a:solidFill>
                <a:schemeClr val="lt1"/>
              </a:solidFill>
              <a:prstDash val="solid"/>
              <a:round/>
              <a:headEnd type="oval" w="med" len="med"/>
              <a:tailEnd type="oval"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grpSp>
          <p:nvGrpSpPr>
            <p:cNvPr id="395" name="Google Shape;395;p44"/>
            <p:cNvGrpSpPr/>
            <p:nvPr/>
          </p:nvGrpSpPr>
          <p:grpSpPr>
            <a:xfrm>
              <a:off x="4609520" y="2000724"/>
              <a:ext cx="335059" cy="335059"/>
              <a:chOff x="3997477" y="1382992"/>
              <a:chExt cx="403200" cy="403200"/>
            </a:xfrm>
          </p:grpSpPr>
          <p:sp>
            <p:nvSpPr>
              <p:cNvPr id="396" name="Google Shape;396;p44"/>
              <p:cNvSpPr/>
              <p:nvPr/>
            </p:nvSpPr>
            <p:spPr>
              <a:xfrm>
                <a:off x="3997477" y="1382992"/>
                <a:ext cx="403200" cy="403200"/>
              </a:xfrm>
              <a:prstGeom prst="ellipse">
                <a:avLst/>
              </a:prstGeom>
              <a:gradFill>
                <a:gsLst>
                  <a:gs pos="0">
                    <a:schemeClr val="lt1"/>
                  </a:gs>
                  <a:gs pos="100000">
                    <a:srgbClr val="F2F2F2"/>
                  </a:gs>
                </a:gsLst>
                <a:lin ang="8100019"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97" name="Google Shape;397;p44"/>
              <p:cNvSpPr/>
              <p:nvPr/>
            </p:nvSpPr>
            <p:spPr>
              <a:xfrm>
                <a:off x="4038388" y="1423903"/>
                <a:ext cx="321600" cy="321600"/>
              </a:xfrm>
              <a:prstGeom prst="ellipse">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grpSp>
        <p:grpSp>
          <p:nvGrpSpPr>
            <p:cNvPr id="398" name="Google Shape;398;p44"/>
            <p:cNvGrpSpPr/>
            <p:nvPr/>
          </p:nvGrpSpPr>
          <p:grpSpPr>
            <a:xfrm>
              <a:off x="5394064" y="2550615"/>
              <a:ext cx="335059" cy="335059"/>
              <a:chOff x="3997477" y="1382992"/>
              <a:chExt cx="403200" cy="403200"/>
            </a:xfrm>
          </p:grpSpPr>
          <p:sp>
            <p:nvSpPr>
              <p:cNvPr id="399" name="Google Shape;399;p44"/>
              <p:cNvSpPr/>
              <p:nvPr/>
            </p:nvSpPr>
            <p:spPr>
              <a:xfrm>
                <a:off x="3997477" y="1382992"/>
                <a:ext cx="403200" cy="403200"/>
              </a:xfrm>
              <a:prstGeom prst="ellipse">
                <a:avLst/>
              </a:prstGeom>
              <a:gradFill>
                <a:gsLst>
                  <a:gs pos="0">
                    <a:schemeClr val="lt1"/>
                  </a:gs>
                  <a:gs pos="100000">
                    <a:srgbClr val="F2F2F2"/>
                  </a:gs>
                </a:gsLst>
                <a:lin ang="8100019"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400" name="Google Shape;400;p44"/>
              <p:cNvSpPr/>
              <p:nvPr/>
            </p:nvSpPr>
            <p:spPr>
              <a:xfrm>
                <a:off x="4038388" y="1423903"/>
                <a:ext cx="321600" cy="321600"/>
              </a:xfrm>
              <a:prstGeom prst="ellipse">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grpSp>
        <p:grpSp>
          <p:nvGrpSpPr>
            <p:cNvPr id="401" name="Google Shape;401;p44"/>
            <p:cNvGrpSpPr/>
            <p:nvPr/>
          </p:nvGrpSpPr>
          <p:grpSpPr>
            <a:xfrm>
              <a:off x="5806860" y="3258143"/>
              <a:ext cx="335059" cy="335059"/>
              <a:chOff x="3997477" y="1382992"/>
              <a:chExt cx="403200" cy="403200"/>
            </a:xfrm>
          </p:grpSpPr>
          <p:sp>
            <p:nvSpPr>
              <p:cNvPr id="402" name="Google Shape;402;p44"/>
              <p:cNvSpPr/>
              <p:nvPr/>
            </p:nvSpPr>
            <p:spPr>
              <a:xfrm>
                <a:off x="3997477" y="1382992"/>
                <a:ext cx="403200" cy="403200"/>
              </a:xfrm>
              <a:prstGeom prst="ellipse">
                <a:avLst/>
              </a:prstGeom>
              <a:gradFill>
                <a:gsLst>
                  <a:gs pos="0">
                    <a:schemeClr val="lt1"/>
                  </a:gs>
                  <a:gs pos="100000">
                    <a:srgbClr val="F2F2F2"/>
                  </a:gs>
                </a:gsLst>
                <a:lin ang="8100019"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403" name="Google Shape;403;p44"/>
              <p:cNvSpPr/>
              <p:nvPr/>
            </p:nvSpPr>
            <p:spPr>
              <a:xfrm>
                <a:off x="4038388" y="1423903"/>
                <a:ext cx="321600" cy="321600"/>
              </a:xfrm>
              <a:prstGeom prst="ellipse">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grpSp>
        <p:grpSp>
          <p:nvGrpSpPr>
            <p:cNvPr id="404" name="Google Shape;404;p44"/>
            <p:cNvGrpSpPr/>
            <p:nvPr/>
          </p:nvGrpSpPr>
          <p:grpSpPr>
            <a:xfrm>
              <a:off x="5805718" y="4266356"/>
              <a:ext cx="335059" cy="335059"/>
              <a:chOff x="3997477" y="1382992"/>
              <a:chExt cx="403200" cy="403200"/>
            </a:xfrm>
          </p:grpSpPr>
          <p:sp>
            <p:nvSpPr>
              <p:cNvPr id="405" name="Google Shape;405;p44"/>
              <p:cNvSpPr/>
              <p:nvPr/>
            </p:nvSpPr>
            <p:spPr>
              <a:xfrm>
                <a:off x="3997477" y="1382992"/>
                <a:ext cx="403200" cy="403200"/>
              </a:xfrm>
              <a:prstGeom prst="ellipse">
                <a:avLst/>
              </a:prstGeom>
              <a:gradFill>
                <a:gsLst>
                  <a:gs pos="0">
                    <a:schemeClr val="lt1"/>
                  </a:gs>
                  <a:gs pos="100000">
                    <a:srgbClr val="F2F2F2"/>
                  </a:gs>
                </a:gsLst>
                <a:lin ang="8100019"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406" name="Google Shape;406;p44"/>
              <p:cNvSpPr/>
              <p:nvPr/>
            </p:nvSpPr>
            <p:spPr>
              <a:xfrm>
                <a:off x="4038388" y="1423903"/>
                <a:ext cx="321600" cy="321600"/>
              </a:xfrm>
              <a:prstGeom prst="ellipse">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grpSp>
        <p:grpSp>
          <p:nvGrpSpPr>
            <p:cNvPr id="407" name="Google Shape;407;p44"/>
            <p:cNvGrpSpPr/>
            <p:nvPr/>
          </p:nvGrpSpPr>
          <p:grpSpPr>
            <a:xfrm>
              <a:off x="5410703" y="5094199"/>
              <a:ext cx="335059" cy="335059"/>
              <a:chOff x="3997477" y="1382992"/>
              <a:chExt cx="403200" cy="403200"/>
            </a:xfrm>
          </p:grpSpPr>
          <p:sp>
            <p:nvSpPr>
              <p:cNvPr id="408" name="Google Shape;408;p44"/>
              <p:cNvSpPr/>
              <p:nvPr/>
            </p:nvSpPr>
            <p:spPr>
              <a:xfrm>
                <a:off x="3997477" y="1382992"/>
                <a:ext cx="403200" cy="403200"/>
              </a:xfrm>
              <a:prstGeom prst="ellipse">
                <a:avLst/>
              </a:prstGeom>
              <a:gradFill>
                <a:gsLst>
                  <a:gs pos="0">
                    <a:schemeClr val="lt1"/>
                  </a:gs>
                  <a:gs pos="100000">
                    <a:srgbClr val="F2F2F2"/>
                  </a:gs>
                </a:gsLst>
                <a:lin ang="8100019"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384" name="Google Shape;384;p44"/>
              <p:cNvSpPr/>
              <p:nvPr/>
            </p:nvSpPr>
            <p:spPr>
              <a:xfrm>
                <a:off x="4038388" y="1423903"/>
                <a:ext cx="321600" cy="321600"/>
              </a:xfrm>
              <a:prstGeom prst="ellipse">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grpSp>
        <p:grpSp>
          <p:nvGrpSpPr>
            <p:cNvPr id="409" name="Google Shape;409;p44"/>
            <p:cNvGrpSpPr/>
            <p:nvPr/>
          </p:nvGrpSpPr>
          <p:grpSpPr>
            <a:xfrm>
              <a:off x="4609519" y="5695291"/>
              <a:ext cx="335059" cy="335059"/>
              <a:chOff x="3997477" y="1382992"/>
              <a:chExt cx="403200" cy="403200"/>
            </a:xfrm>
          </p:grpSpPr>
          <p:sp>
            <p:nvSpPr>
              <p:cNvPr id="410" name="Google Shape;410;p44"/>
              <p:cNvSpPr/>
              <p:nvPr/>
            </p:nvSpPr>
            <p:spPr>
              <a:xfrm>
                <a:off x="3997477" y="1382992"/>
                <a:ext cx="403200" cy="403200"/>
              </a:xfrm>
              <a:prstGeom prst="ellipse">
                <a:avLst/>
              </a:prstGeom>
              <a:gradFill>
                <a:gsLst>
                  <a:gs pos="0">
                    <a:schemeClr val="lt1"/>
                  </a:gs>
                  <a:gs pos="100000">
                    <a:srgbClr val="F2F2F2"/>
                  </a:gs>
                </a:gsLst>
                <a:lin ang="8100019"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411" name="Google Shape;411;p44"/>
              <p:cNvSpPr/>
              <p:nvPr/>
            </p:nvSpPr>
            <p:spPr>
              <a:xfrm>
                <a:off x="4038388" y="1423903"/>
                <a:ext cx="321600" cy="321600"/>
              </a:xfrm>
              <a:prstGeom prst="ellipse">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grpSp>
        <p:sp>
          <p:nvSpPr>
            <p:cNvPr id="412" name="Google Shape;412;p44"/>
            <p:cNvSpPr/>
            <p:nvPr/>
          </p:nvSpPr>
          <p:spPr>
            <a:xfrm>
              <a:off x="4910591" y="1177394"/>
              <a:ext cx="627900" cy="627900"/>
            </a:xfrm>
            <a:prstGeom prst="ellipse">
              <a:avLst/>
            </a:prstGeom>
            <a:gradFill>
              <a:gsLst>
                <a:gs pos="0">
                  <a:srgbClr val="F2F2F2"/>
                </a:gs>
                <a:gs pos="100000">
                  <a:schemeClr val="lt1"/>
                </a:gs>
              </a:gsLst>
              <a:lin ang="8100019"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413" name="Google Shape;413;p44"/>
            <p:cNvSpPr/>
            <p:nvPr/>
          </p:nvSpPr>
          <p:spPr>
            <a:xfrm>
              <a:off x="5862737" y="2049129"/>
              <a:ext cx="2793000" cy="636900"/>
            </a:xfrm>
            <a:prstGeom prst="roundRect">
              <a:avLst>
                <a:gd name="adj" fmla="val 50000"/>
              </a:avLst>
            </a:prstGeom>
            <a:solidFill>
              <a:schemeClr val="accent1"/>
            </a:solidFill>
            <a:ln>
              <a:noFill/>
            </a:ln>
            <a:effectLst>
              <a:outerShdw blurRad="50800" dist="38100" dir="72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414" name="Google Shape;414;p44"/>
            <p:cNvSpPr/>
            <p:nvPr/>
          </p:nvSpPr>
          <p:spPr>
            <a:xfrm>
              <a:off x="5828740" y="2053139"/>
              <a:ext cx="627900" cy="627900"/>
            </a:xfrm>
            <a:prstGeom prst="ellipse">
              <a:avLst/>
            </a:prstGeom>
            <a:gradFill>
              <a:gsLst>
                <a:gs pos="0">
                  <a:srgbClr val="F2F2F2"/>
                </a:gs>
                <a:gs pos="100000">
                  <a:schemeClr val="lt1"/>
                </a:gs>
              </a:gsLst>
              <a:lin ang="8100019"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415" name="Google Shape;415;p44"/>
            <p:cNvSpPr/>
            <p:nvPr/>
          </p:nvSpPr>
          <p:spPr>
            <a:xfrm>
              <a:off x="6445232" y="3107229"/>
              <a:ext cx="2793000" cy="636900"/>
            </a:xfrm>
            <a:prstGeom prst="roundRect">
              <a:avLst>
                <a:gd name="adj" fmla="val 50000"/>
              </a:avLst>
            </a:prstGeom>
            <a:solidFill>
              <a:schemeClr val="accent1"/>
            </a:solidFill>
            <a:ln>
              <a:noFill/>
            </a:ln>
            <a:effectLst>
              <a:outerShdw blurRad="50800" dist="38100" dir="72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416" name="Google Shape;416;p44"/>
            <p:cNvSpPr/>
            <p:nvPr/>
          </p:nvSpPr>
          <p:spPr>
            <a:xfrm>
              <a:off x="6411236" y="3111239"/>
              <a:ext cx="627900" cy="627900"/>
            </a:xfrm>
            <a:prstGeom prst="ellipse">
              <a:avLst/>
            </a:prstGeom>
            <a:gradFill>
              <a:gsLst>
                <a:gs pos="0">
                  <a:srgbClr val="F2F2F2"/>
                </a:gs>
                <a:gs pos="100000">
                  <a:schemeClr val="lt1"/>
                </a:gs>
              </a:gsLst>
              <a:lin ang="8100019"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417" name="Google Shape;417;p44"/>
            <p:cNvSpPr/>
            <p:nvPr/>
          </p:nvSpPr>
          <p:spPr>
            <a:xfrm>
              <a:off x="6445232" y="4115443"/>
              <a:ext cx="2793000" cy="636900"/>
            </a:xfrm>
            <a:prstGeom prst="roundRect">
              <a:avLst>
                <a:gd name="adj" fmla="val 50000"/>
              </a:avLst>
            </a:prstGeom>
            <a:solidFill>
              <a:schemeClr val="accent1"/>
            </a:solidFill>
            <a:ln>
              <a:noFill/>
            </a:ln>
            <a:effectLst>
              <a:outerShdw blurRad="50800" dist="38100" dir="72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418" name="Google Shape;418;p44"/>
            <p:cNvSpPr/>
            <p:nvPr/>
          </p:nvSpPr>
          <p:spPr>
            <a:xfrm>
              <a:off x="6411236" y="4119452"/>
              <a:ext cx="627900" cy="627900"/>
            </a:xfrm>
            <a:prstGeom prst="ellipse">
              <a:avLst/>
            </a:prstGeom>
            <a:gradFill>
              <a:gsLst>
                <a:gs pos="0">
                  <a:srgbClr val="F2F2F2"/>
                </a:gs>
                <a:gs pos="100000">
                  <a:schemeClr val="lt1"/>
                </a:gs>
              </a:gsLst>
              <a:lin ang="8100019"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419" name="Google Shape;419;p44"/>
            <p:cNvSpPr/>
            <p:nvPr/>
          </p:nvSpPr>
          <p:spPr>
            <a:xfrm>
              <a:off x="5862737" y="5263309"/>
              <a:ext cx="2793000" cy="636900"/>
            </a:xfrm>
            <a:prstGeom prst="roundRect">
              <a:avLst>
                <a:gd name="adj" fmla="val 50000"/>
              </a:avLst>
            </a:prstGeom>
            <a:solidFill>
              <a:schemeClr val="accent1"/>
            </a:solidFill>
            <a:ln>
              <a:noFill/>
            </a:ln>
            <a:effectLst>
              <a:outerShdw blurRad="50800" dist="38100" dir="72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420" name="Google Shape;420;p44"/>
            <p:cNvSpPr/>
            <p:nvPr/>
          </p:nvSpPr>
          <p:spPr>
            <a:xfrm>
              <a:off x="5828740" y="5267318"/>
              <a:ext cx="627900" cy="627900"/>
            </a:xfrm>
            <a:prstGeom prst="ellipse">
              <a:avLst/>
            </a:prstGeom>
            <a:gradFill>
              <a:gsLst>
                <a:gs pos="0">
                  <a:srgbClr val="F2F2F2"/>
                </a:gs>
                <a:gs pos="100000">
                  <a:schemeClr val="lt1"/>
                </a:gs>
              </a:gsLst>
              <a:lin ang="8100019"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421" name="Google Shape;421;p44"/>
            <p:cNvSpPr/>
            <p:nvPr/>
          </p:nvSpPr>
          <p:spPr>
            <a:xfrm>
              <a:off x="4978584" y="6101820"/>
              <a:ext cx="2793000" cy="636900"/>
            </a:xfrm>
            <a:prstGeom prst="roundRect">
              <a:avLst>
                <a:gd name="adj" fmla="val 50000"/>
              </a:avLst>
            </a:prstGeom>
            <a:solidFill>
              <a:schemeClr val="accent1"/>
            </a:solidFill>
            <a:ln>
              <a:noFill/>
            </a:ln>
            <a:effectLst>
              <a:outerShdw blurRad="50800" dist="38100" dir="72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422" name="Google Shape;422;p44"/>
            <p:cNvSpPr/>
            <p:nvPr/>
          </p:nvSpPr>
          <p:spPr>
            <a:xfrm>
              <a:off x="4944588" y="6105829"/>
              <a:ext cx="627900" cy="627900"/>
            </a:xfrm>
            <a:prstGeom prst="ellipse">
              <a:avLst/>
            </a:prstGeom>
            <a:gradFill>
              <a:gsLst>
                <a:gs pos="0">
                  <a:srgbClr val="F2F2F2"/>
                </a:gs>
                <a:gs pos="100000">
                  <a:schemeClr val="lt1"/>
                </a:gs>
              </a:gsLst>
              <a:lin ang="8100019" scaled="0"/>
            </a:gra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423" name="Google Shape;423;p44"/>
            <p:cNvSpPr txBox="1"/>
            <p:nvPr/>
          </p:nvSpPr>
          <p:spPr>
            <a:xfrm>
              <a:off x="4944457" y="1314192"/>
              <a:ext cx="627900" cy="461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rgbClr val="CFB891"/>
                  </a:solidFill>
                  <a:latin typeface="Arial"/>
                  <a:ea typeface="Arial"/>
                  <a:cs typeface="Arial"/>
                  <a:sym typeface="Arial"/>
                </a:rPr>
                <a:t>01</a:t>
              </a:r>
              <a:endParaRPr sz="1400" b="1" i="0" u="none" strike="noStrike" cap="none">
                <a:solidFill>
                  <a:srgbClr val="CFB891"/>
                </a:solidFill>
                <a:latin typeface="Arial"/>
                <a:ea typeface="Arial"/>
                <a:cs typeface="Arial"/>
                <a:sym typeface="Arial"/>
              </a:endParaRPr>
            </a:p>
          </p:txBody>
        </p:sp>
        <p:sp>
          <p:nvSpPr>
            <p:cNvPr id="424" name="Google Shape;424;p44"/>
            <p:cNvSpPr txBox="1"/>
            <p:nvPr/>
          </p:nvSpPr>
          <p:spPr>
            <a:xfrm>
              <a:off x="5781331" y="2182683"/>
              <a:ext cx="722700" cy="461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rgbClr val="CFB891"/>
                  </a:solidFill>
                  <a:latin typeface="Arial"/>
                  <a:ea typeface="Arial"/>
                  <a:cs typeface="Arial"/>
                  <a:sym typeface="Arial"/>
                </a:rPr>
                <a:t>02</a:t>
              </a:r>
              <a:endParaRPr sz="1400" b="1" i="0" u="none" strike="noStrike" cap="none">
                <a:solidFill>
                  <a:srgbClr val="CFB891"/>
                </a:solidFill>
                <a:latin typeface="Arial"/>
                <a:ea typeface="Arial"/>
                <a:cs typeface="Arial"/>
                <a:sym typeface="Arial"/>
              </a:endParaRPr>
            </a:p>
          </p:txBody>
        </p:sp>
        <p:sp>
          <p:nvSpPr>
            <p:cNvPr id="425" name="Google Shape;425;p44"/>
            <p:cNvSpPr txBox="1"/>
            <p:nvPr/>
          </p:nvSpPr>
          <p:spPr>
            <a:xfrm>
              <a:off x="6401072" y="3249016"/>
              <a:ext cx="674100" cy="461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chemeClr val="accent1"/>
                  </a:solidFill>
                  <a:latin typeface="Arial"/>
                  <a:ea typeface="Arial"/>
                  <a:cs typeface="Arial"/>
                  <a:sym typeface="Arial"/>
                </a:rPr>
                <a:t>03</a:t>
              </a:r>
              <a:endParaRPr sz="1400" b="1" i="0" u="none" strike="noStrike" cap="none">
                <a:solidFill>
                  <a:schemeClr val="accent1"/>
                </a:solidFill>
                <a:latin typeface="Arial"/>
                <a:ea typeface="Arial"/>
                <a:cs typeface="Arial"/>
                <a:sym typeface="Arial"/>
              </a:endParaRPr>
            </a:p>
          </p:txBody>
        </p:sp>
        <p:sp>
          <p:nvSpPr>
            <p:cNvPr id="426" name="Google Shape;426;p44"/>
            <p:cNvSpPr txBox="1"/>
            <p:nvPr/>
          </p:nvSpPr>
          <p:spPr>
            <a:xfrm>
              <a:off x="6453124" y="4266506"/>
              <a:ext cx="570000" cy="461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chemeClr val="accent1"/>
                  </a:solidFill>
                  <a:latin typeface="Arial"/>
                  <a:ea typeface="Arial"/>
                  <a:cs typeface="Arial"/>
                  <a:sym typeface="Arial"/>
                </a:rPr>
                <a:t>04</a:t>
              </a:r>
              <a:endParaRPr sz="1400" b="1" i="0" u="none" strike="noStrike" cap="none">
                <a:solidFill>
                  <a:schemeClr val="accent1"/>
                </a:solidFill>
                <a:latin typeface="Arial"/>
                <a:ea typeface="Arial"/>
                <a:cs typeface="Arial"/>
                <a:sym typeface="Arial"/>
              </a:endParaRPr>
            </a:p>
          </p:txBody>
        </p:sp>
        <p:sp>
          <p:nvSpPr>
            <p:cNvPr id="427" name="Google Shape;427;p44"/>
            <p:cNvSpPr txBox="1"/>
            <p:nvPr/>
          </p:nvSpPr>
          <p:spPr>
            <a:xfrm>
              <a:off x="5862602" y="5404110"/>
              <a:ext cx="627900" cy="461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chemeClr val="accent1"/>
                  </a:solidFill>
                  <a:latin typeface="Arial"/>
                  <a:ea typeface="Arial"/>
                  <a:cs typeface="Arial"/>
                  <a:sym typeface="Arial"/>
                </a:rPr>
                <a:t>05</a:t>
              </a:r>
              <a:endParaRPr sz="1400" b="1" i="0" u="none" strike="noStrike" cap="none">
                <a:solidFill>
                  <a:schemeClr val="accent1"/>
                </a:solidFill>
                <a:latin typeface="Arial"/>
                <a:ea typeface="Arial"/>
                <a:cs typeface="Arial"/>
                <a:sym typeface="Arial"/>
              </a:endParaRPr>
            </a:p>
          </p:txBody>
        </p:sp>
        <p:sp>
          <p:nvSpPr>
            <p:cNvPr id="428" name="Google Shape;428;p44"/>
            <p:cNvSpPr txBox="1"/>
            <p:nvPr/>
          </p:nvSpPr>
          <p:spPr>
            <a:xfrm>
              <a:off x="4939552" y="6246696"/>
              <a:ext cx="570000" cy="461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chemeClr val="accent1"/>
                  </a:solidFill>
                  <a:latin typeface="Arial"/>
                  <a:ea typeface="Arial"/>
                  <a:cs typeface="Arial"/>
                  <a:sym typeface="Arial"/>
                </a:rPr>
                <a:t>06</a:t>
              </a:r>
              <a:endParaRPr sz="1400" b="1" i="0" u="none" strike="noStrike" cap="none">
                <a:solidFill>
                  <a:schemeClr val="accent1"/>
                </a:solidFill>
                <a:latin typeface="Arial"/>
                <a:ea typeface="Arial"/>
                <a:cs typeface="Arial"/>
                <a:sym typeface="Arial"/>
              </a:endParaRPr>
            </a:p>
          </p:txBody>
        </p:sp>
        <p:sp>
          <p:nvSpPr>
            <p:cNvPr id="429" name="Google Shape;429;p44"/>
            <p:cNvSpPr txBox="1"/>
            <p:nvPr/>
          </p:nvSpPr>
          <p:spPr>
            <a:xfrm>
              <a:off x="4978583" y="1209877"/>
              <a:ext cx="2793000" cy="617400"/>
            </a:xfrm>
            <a:prstGeom prst="rect">
              <a:avLst/>
            </a:prstGeom>
            <a:noFill/>
            <a:ln>
              <a:noFill/>
            </a:ln>
          </p:spPr>
          <p:txBody>
            <a:bodyPr spcFirstLastPara="1" wrap="square" lIns="91425" tIns="45700" rIns="91425" bIns="45700" anchor="t" anchorCtr="0">
              <a:spAutoFit/>
            </a:bodyPr>
            <a:lstStyle/>
            <a:p>
              <a:pPr marL="457200" lvl="0" indent="0" algn="ctr" rtl="0">
                <a:lnSpc>
                  <a:spcPct val="90000"/>
                </a:lnSpc>
                <a:spcBef>
                  <a:spcPts val="500"/>
                </a:spcBef>
                <a:spcAft>
                  <a:spcPts val="0"/>
                </a:spcAft>
                <a:buNone/>
              </a:pPr>
              <a:r>
                <a:rPr lang="en-US" sz="1600" b="1" i="1">
                  <a:solidFill>
                    <a:schemeClr val="lt1"/>
                  </a:solidFill>
                </a:rPr>
                <a:t>Declining Sales and Market Position</a:t>
              </a:r>
              <a:endParaRPr sz="1600">
                <a:solidFill>
                  <a:schemeClr val="lt1"/>
                </a:solidFill>
                <a:latin typeface="Arial"/>
                <a:ea typeface="Arial"/>
                <a:cs typeface="Arial"/>
                <a:sym typeface="Arial"/>
              </a:endParaRPr>
            </a:p>
          </p:txBody>
        </p:sp>
        <p:sp>
          <p:nvSpPr>
            <p:cNvPr id="430" name="Google Shape;430;p44"/>
            <p:cNvSpPr txBox="1"/>
            <p:nvPr/>
          </p:nvSpPr>
          <p:spPr>
            <a:xfrm>
              <a:off x="5892785" y="2223362"/>
              <a:ext cx="2793000" cy="361800"/>
            </a:xfrm>
            <a:prstGeom prst="rect">
              <a:avLst/>
            </a:prstGeom>
            <a:noFill/>
            <a:ln>
              <a:noFill/>
            </a:ln>
          </p:spPr>
          <p:txBody>
            <a:bodyPr spcFirstLastPara="1" wrap="square" lIns="91425" tIns="45700" rIns="91425" bIns="45700" anchor="t" anchorCtr="0">
              <a:spAutoFit/>
            </a:bodyPr>
            <a:lstStyle/>
            <a:p>
              <a:pPr marL="457200" lvl="0" indent="0" algn="l" rtl="0">
                <a:lnSpc>
                  <a:spcPct val="90000"/>
                </a:lnSpc>
                <a:spcBef>
                  <a:spcPts val="500"/>
                </a:spcBef>
                <a:spcAft>
                  <a:spcPts val="0"/>
                </a:spcAft>
                <a:buNone/>
              </a:pPr>
              <a:r>
                <a:rPr lang="en-US" sz="1600" b="1" i="1">
                  <a:solidFill>
                    <a:schemeClr val="lt1"/>
                  </a:solidFill>
                </a:rPr>
                <a:t>Rise of Fast Fashion</a:t>
              </a:r>
              <a:endParaRPr sz="1600">
                <a:solidFill>
                  <a:schemeClr val="lt1"/>
                </a:solidFill>
                <a:latin typeface="Arial"/>
                <a:ea typeface="Arial"/>
                <a:cs typeface="Arial"/>
                <a:sym typeface="Arial"/>
              </a:endParaRPr>
            </a:p>
          </p:txBody>
        </p:sp>
        <p:sp>
          <p:nvSpPr>
            <p:cNvPr id="431" name="Google Shape;431;p44"/>
            <p:cNvSpPr txBox="1"/>
            <p:nvPr/>
          </p:nvSpPr>
          <p:spPr>
            <a:xfrm>
              <a:off x="6488746" y="3133488"/>
              <a:ext cx="3290100" cy="553500"/>
            </a:xfrm>
            <a:prstGeom prst="rect">
              <a:avLst/>
            </a:prstGeom>
            <a:noFill/>
            <a:ln>
              <a:noFill/>
            </a:ln>
          </p:spPr>
          <p:txBody>
            <a:bodyPr spcFirstLastPara="1" wrap="square" lIns="91425" tIns="45700" rIns="91425" bIns="45700" anchor="t" anchorCtr="0">
              <a:spAutoFit/>
            </a:bodyPr>
            <a:lstStyle/>
            <a:p>
              <a:pPr marL="457200" lvl="0" indent="0" algn="l" rtl="0">
                <a:lnSpc>
                  <a:spcPct val="90000"/>
                </a:lnSpc>
                <a:spcBef>
                  <a:spcPts val="500"/>
                </a:spcBef>
                <a:spcAft>
                  <a:spcPts val="0"/>
                </a:spcAft>
                <a:buNone/>
              </a:pPr>
              <a:r>
                <a:rPr lang="en-US" b="1" i="1">
                  <a:solidFill>
                    <a:schemeClr val="lt1"/>
                  </a:solidFill>
                </a:rPr>
                <a:t>Over reliance on one individual’s perspective</a:t>
              </a:r>
              <a:endParaRPr>
                <a:solidFill>
                  <a:schemeClr val="lt1"/>
                </a:solidFill>
                <a:latin typeface="Arial"/>
                <a:ea typeface="Arial"/>
                <a:cs typeface="Arial"/>
                <a:sym typeface="Arial"/>
              </a:endParaRPr>
            </a:p>
          </p:txBody>
        </p:sp>
        <p:sp>
          <p:nvSpPr>
            <p:cNvPr id="432" name="Google Shape;432;p44"/>
            <p:cNvSpPr txBox="1"/>
            <p:nvPr/>
          </p:nvSpPr>
          <p:spPr>
            <a:xfrm>
              <a:off x="6543428" y="4238576"/>
              <a:ext cx="2865000" cy="361800"/>
            </a:xfrm>
            <a:prstGeom prst="rect">
              <a:avLst/>
            </a:prstGeom>
            <a:noFill/>
            <a:ln>
              <a:noFill/>
            </a:ln>
          </p:spPr>
          <p:txBody>
            <a:bodyPr spcFirstLastPara="1" wrap="square" lIns="91425" tIns="45700" rIns="91425" bIns="45700" anchor="t" anchorCtr="0">
              <a:spAutoFit/>
            </a:bodyPr>
            <a:lstStyle/>
            <a:p>
              <a:pPr marL="457200" lvl="0" indent="0" algn="l" rtl="0">
                <a:lnSpc>
                  <a:spcPct val="90000"/>
                </a:lnSpc>
                <a:spcBef>
                  <a:spcPts val="500"/>
                </a:spcBef>
                <a:spcAft>
                  <a:spcPts val="0"/>
                </a:spcAft>
                <a:buSzPts val="1100"/>
                <a:buNone/>
              </a:pPr>
              <a:r>
                <a:rPr lang="en-US" sz="1600" b="1" i="1">
                  <a:solidFill>
                    <a:schemeClr val="lt1"/>
                  </a:solidFill>
                </a:rPr>
                <a:t>Rise of E-Commerce </a:t>
              </a:r>
              <a:endParaRPr sz="900">
                <a:solidFill>
                  <a:schemeClr val="lt1"/>
                </a:solidFill>
              </a:endParaRPr>
            </a:p>
          </p:txBody>
        </p:sp>
        <p:sp>
          <p:nvSpPr>
            <p:cNvPr id="433" name="Google Shape;433;p44"/>
            <p:cNvSpPr txBox="1"/>
            <p:nvPr/>
          </p:nvSpPr>
          <p:spPr>
            <a:xfrm>
              <a:off x="5986838" y="5442069"/>
              <a:ext cx="2656200" cy="361800"/>
            </a:xfrm>
            <a:prstGeom prst="rect">
              <a:avLst/>
            </a:prstGeom>
            <a:noFill/>
            <a:ln>
              <a:noFill/>
            </a:ln>
          </p:spPr>
          <p:txBody>
            <a:bodyPr spcFirstLastPara="1" wrap="square" lIns="91425" tIns="45700" rIns="91425" bIns="45700" anchor="t" anchorCtr="0">
              <a:spAutoFit/>
            </a:bodyPr>
            <a:lstStyle/>
            <a:p>
              <a:pPr marL="457200" lvl="0" indent="0" algn="l" rtl="0">
                <a:lnSpc>
                  <a:spcPct val="90000"/>
                </a:lnSpc>
                <a:spcBef>
                  <a:spcPts val="500"/>
                </a:spcBef>
                <a:spcAft>
                  <a:spcPts val="0"/>
                </a:spcAft>
                <a:buClr>
                  <a:schemeClr val="dk1"/>
                </a:buClr>
                <a:buSzPts val="1100"/>
                <a:buFont typeface="Arial"/>
                <a:buNone/>
              </a:pPr>
              <a:r>
                <a:rPr lang="en-US" sz="1600" b="1" i="1">
                  <a:solidFill>
                    <a:schemeClr val="lt1"/>
                  </a:solidFill>
                </a:rPr>
                <a:t>Creativity v.s Data</a:t>
              </a:r>
              <a:endParaRPr sz="900">
                <a:solidFill>
                  <a:schemeClr val="lt1"/>
                </a:solidFill>
                <a:latin typeface="Arial"/>
                <a:ea typeface="Arial"/>
                <a:cs typeface="Arial"/>
                <a:sym typeface="Arial"/>
              </a:endParaRPr>
            </a:p>
          </p:txBody>
        </p:sp>
        <p:sp>
          <p:nvSpPr>
            <p:cNvPr id="434" name="Google Shape;434;p44"/>
            <p:cNvSpPr txBox="1"/>
            <p:nvPr/>
          </p:nvSpPr>
          <p:spPr>
            <a:xfrm>
              <a:off x="5215729" y="6115709"/>
              <a:ext cx="2726100" cy="627300"/>
            </a:xfrm>
            <a:prstGeom prst="rect">
              <a:avLst/>
            </a:prstGeom>
            <a:noFill/>
            <a:ln>
              <a:noFill/>
            </a:ln>
          </p:spPr>
          <p:txBody>
            <a:bodyPr spcFirstLastPara="1" wrap="square" lIns="91425" tIns="45700" rIns="91425" bIns="45700" anchor="t" anchorCtr="0">
              <a:spAutoFit/>
            </a:bodyPr>
            <a:lstStyle/>
            <a:p>
              <a:pPr marL="0" lvl="0" indent="0" algn="ctr" rtl="0">
                <a:lnSpc>
                  <a:spcPct val="90000"/>
                </a:lnSpc>
                <a:spcBef>
                  <a:spcPts val="500"/>
                </a:spcBef>
                <a:spcAft>
                  <a:spcPts val="0"/>
                </a:spcAft>
                <a:buNone/>
              </a:pPr>
              <a:r>
                <a:rPr lang="en-US" b="1" i="1">
                  <a:solidFill>
                    <a:schemeClr val="lt1"/>
                  </a:solidFill>
                </a:rPr>
                <a:t>Maintaining Brand </a:t>
              </a:r>
              <a:endParaRPr b="1" i="1">
                <a:solidFill>
                  <a:schemeClr val="lt1"/>
                </a:solidFill>
              </a:endParaRPr>
            </a:p>
            <a:p>
              <a:pPr marL="0" lvl="0" indent="0" algn="ctr" rtl="0">
                <a:lnSpc>
                  <a:spcPct val="90000"/>
                </a:lnSpc>
                <a:spcBef>
                  <a:spcPts val="500"/>
                </a:spcBef>
                <a:spcAft>
                  <a:spcPts val="0"/>
                </a:spcAft>
                <a:buNone/>
              </a:pPr>
              <a:r>
                <a:rPr lang="en-US" b="1" i="1">
                  <a:solidFill>
                    <a:schemeClr val="lt1"/>
                  </a:solidFill>
                </a:rPr>
                <a:t>Identity vs. Innovation</a:t>
              </a:r>
              <a:endParaRPr>
                <a:solidFill>
                  <a:schemeClr val="lt1"/>
                </a:solidFill>
                <a:latin typeface="Arial"/>
                <a:ea typeface="Arial"/>
                <a:cs typeface="Arial"/>
                <a:sym typeface="Arial"/>
              </a:endParaRPr>
            </a:p>
          </p:txBody>
        </p:sp>
        <p:sp>
          <p:nvSpPr>
            <p:cNvPr id="435" name="Google Shape;435;p44"/>
            <p:cNvSpPr txBox="1"/>
            <p:nvPr/>
          </p:nvSpPr>
          <p:spPr>
            <a:xfrm>
              <a:off x="2875254" y="3717023"/>
              <a:ext cx="2527800" cy="674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chemeClr val="dk1"/>
                  </a:solidFill>
                  <a:latin typeface="Arial"/>
                  <a:ea typeface="Arial"/>
                  <a:cs typeface="Arial"/>
                  <a:sym typeface="Arial"/>
                </a:rPr>
                <a:t>Challenges </a:t>
              </a:r>
              <a:endParaRPr/>
            </a:p>
          </p:txBody>
        </p:sp>
      </p:grpSp>
      <p:sp>
        <p:nvSpPr>
          <p:cNvPr id="436" name="Google Shape;436;p44"/>
          <p:cNvSpPr txBox="1"/>
          <p:nvPr/>
        </p:nvSpPr>
        <p:spPr>
          <a:xfrm>
            <a:off x="0" y="98525"/>
            <a:ext cx="9880800" cy="849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US" sz="4800" b="1" i="1">
                <a:solidFill>
                  <a:schemeClr val="dk1"/>
                </a:solidFill>
              </a:rPr>
              <a:t>Challenges &amp; Tensions at Play</a:t>
            </a:r>
            <a:endParaRPr sz="4800" b="1" i="1">
              <a:solidFill>
                <a:schemeClr val="dk1"/>
              </a:solidFill>
            </a:endParaRPr>
          </a:p>
        </p:txBody>
      </p:sp>
      <p:pic>
        <p:nvPicPr>
          <p:cNvPr id="437" name="Google Shape;437;p44"/>
          <p:cNvPicPr preferRelativeResize="0"/>
          <p:nvPr/>
        </p:nvPicPr>
        <p:blipFill>
          <a:blip r:embed="rId3">
            <a:alphaModFix/>
          </a:blip>
          <a:stretch>
            <a:fillRect/>
          </a:stretch>
        </p:blipFill>
        <p:spPr>
          <a:xfrm>
            <a:off x="6366725" y="948125"/>
            <a:ext cx="3102174" cy="3678750"/>
          </a:xfrm>
          <a:prstGeom prst="rect">
            <a:avLst/>
          </a:prstGeom>
          <a:noFill/>
          <a:ln>
            <a:noFill/>
          </a:ln>
        </p:spPr>
      </p:pic>
      <p:pic>
        <p:nvPicPr>
          <p:cNvPr id="438" name="Google Shape;438;p44"/>
          <p:cNvPicPr preferRelativeResize="0"/>
          <p:nvPr/>
        </p:nvPicPr>
        <p:blipFill>
          <a:blip r:embed="rId4">
            <a:alphaModFix/>
          </a:blip>
          <a:stretch>
            <a:fillRect/>
          </a:stretch>
        </p:blipFill>
        <p:spPr>
          <a:xfrm>
            <a:off x="9392075" y="3181550"/>
            <a:ext cx="2706300" cy="3331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grpSp>
        <p:nvGrpSpPr>
          <p:cNvPr id="443" name="Google Shape;443;p45"/>
          <p:cNvGrpSpPr/>
          <p:nvPr/>
        </p:nvGrpSpPr>
        <p:grpSpPr>
          <a:xfrm>
            <a:off x="568440" y="2171770"/>
            <a:ext cx="11055308" cy="3645318"/>
            <a:chOff x="568439" y="2171770"/>
            <a:chExt cx="11055308" cy="3645318"/>
          </a:xfrm>
        </p:grpSpPr>
        <p:grpSp>
          <p:nvGrpSpPr>
            <p:cNvPr id="444" name="Google Shape;444;p45"/>
            <p:cNvGrpSpPr/>
            <p:nvPr/>
          </p:nvGrpSpPr>
          <p:grpSpPr>
            <a:xfrm>
              <a:off x="568439" y="2171770"/>
              <a:ext cx="2438619" cy="3645318"/>
              <a:chOff x="568439" y="2171770"/>
              <a:chExt cx="2438619" cy="3645318"/>
            </a:xfrm>
          </p:grpSpPr>
          <p:grpSp>
            <p:nvGrpSpPr>
              <p:cNvPr id="445" name="Google Shape;445;p45"/>
              <p:cNvGrpSpPr/>
              <p:nvPr/>
            </p:nvGrpSpPr>
            <p:grpSpPr>
              <a:xfrm>
                <a:off x="568439" y="2171770"/>
                <a:ext cx="2438619" cy="3645318"/>
                <a:chOff x="606570" y="2144063"/>
                <a:chExt cx="2438619" cy="3645318"/>
              </a:xfrm>
            </p:grpSpPr>
            <p:grpSp>
              <p:nvGrpSpPr>
                <p:cNvPr id="446" name="Google Shape;446;p45"/>
                <p:cNvGrpSpPr/>
                <p:nvPr/>
              </p:nvGrpSpPr>
              <p:grpSpPr>
                <a:xfrm>
                  <a:off x="606570" y="2144063"/>
                  <a:ext cx="2438619" cy="3645318"/>
                  <a:chOff x="801687" y="1602589"/>
                  <a:chExt cx="2540493" cy="3797602"/>
                </a:xfrm>
              </p:grpSpPr>
              <p:sp>
                <p:nvSpPr>
                  <p:cNvPr id="447" name="Google Shape;447;p45"/>
                  <p:cNvSpPr/>
                  <p:nvPr/>
                </p:nvSpPr>
                <p:spPr>
                  <a:xfrm>
                    <a:off x="1274650" y="2032000"/>
                    <a:ext cx="313796" cy="132066"/>
                  </a:xfrm>
                  <a:custGeom>
                    <a:avLst/>
                    <a:gdLst/>
                    <a:ahLst/>
                    <a:cxnLst/>
                    <a:rect l="l" t="t" r="r" b="b"/>
                    <a:pathLst>
                      <a:path w="313796" h="132066" extrusionOk="0">
                        <a:moveTo>
                          <a:pt x="-212" y="131632"/>
                        </a:moveTo>
                        <a:cubicBezTo>
                          <a:pt x="-212" y="46844"/>
                          <a:pt x="83645" y="-377"/>
                          <a:pt x="164653" y="-435"/>
                        </a:cubicBezTo>
                        <a:cubicBezTo>
                          <a:pt x="240252" y="-435"/>
                          <a:pt x="313584" y="40272"/>
                          <a:pt x="313584" y="1305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8" name="Google Shape;448;p45"/>
                  <p:cNvSpPr/>
                  <p:nvPr/>
                </p:nvSpPr>
                <p:spPr>
                  <a:xfrm>
                    <a:off x="2555248" y="2032000"/>
                    <a:ext cx="313795" cy="132066"/>
                  </a:xfrm>
                  <a:custGeom>
                    <a:avLst/>
                    <a:gdLst/>
                    <a:ahLst/>
                    <a:cxnLst/>
                    <a:rect l="l" t="t" r="r" b="b"/>
                    <a:pathLst>
                      <a:path w="313795" h="132066" extrusionOk="0">
                        <a:moveTo>
                          <a:pt x="313584" y="131632"/>
                        </a:moveTo>
                        <a:cubicBezTo>
                          <a:pt x="313584" y="46844"/>
                          <a:pt x="229727" y="-377"/>
                          <a:pt x="148719" y="-435"/>
                        </a:cubicBezTo>
                        <a:cubicBezTo>
                          <a:pt x="73119" y="-435"/>
                          <a:pt x="-212" y="40272"/>
                          <a:pt x="-212" y="1305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49" name="Google Shape;449;p45"/>
                  <p:cNvSpPr/>
                  <p:nvPr/>
                </p:nvSpPr>
                <p:spPr>
                  <a:xfrm>
                    <a:off x="801688" y="2134059"/>
                    <a:ext cx="2540400" cy="3266100"/>
                  </a:xfrm>
                  <a:prstGeom prst="roundRect">
                    <a:avLst>
                      <a:gd name="adj" fmla="val 10168"/>
                    </a:avLst>
                  </a:prstGeom>
                  <a:solidFill>
                    <a:srgbClr val="FFFFFF"/>
                  </a:solidFill>
                  <a:ln>
                    <a:noFill/>
                  </a:ln>
                  <a:effectLst>
                    <a:outerShdw blurRad="127000" dist="38100" dir="16200000" rotWithShape="0">
                      <a:srgbClr val="000000">
                        <a:alpha val="98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0" name="Google Shape;450;p45"/>
                  <p:cNvSpPr/>
                  <p:nvPr/>
                </p:nvSpPr>
                <p:spPr>
                  <a:xfrm>
                    <a:off x="1508450" y="1602589"/>
                    <a:ext cx="1113300" cy="11151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1" i="0" u="none" strike="noStrike" cap="none">
                      <a:solidFill>
                        <a:srgbClr val="FFFFFF"/>
                      </a:solidFill>
                      <a:latin typeface="Quattrocento Sans"/>
                      <a:ea typeface="Quattrocento Sans"/>
                      <a:cs typeface="Quattrocento Sans"/>
                      <a:sym typeface="Quattrocento Sans"/>
                    </a:endParaRPr>
                  </a:p>
                </p:txBody>
              </p:sp>
              <p:sp>
                <p:nvSpPr>
                  <p:cNvPr id="451" name="Google Shape;451;p45"/>
                  <p:cNvSpPr/>
                  <p:nvPr/>
                </p:nvSpPr>
                <p:spPr>
                  <a:xfrm>
                    <a:off x="801687" y="4412280"/>
                    <a:ext cx="2540493" cy="987911"/>
                  </a:xfrm>
                  <a:custGeom>
                    <a:avLst/>
                    <a:gdLst/>
                    <a:ahLst/>
                    <a:cxnLst/>
                    <a:rect l="l" t="t" r="r" b="b"/>
                    <a:pathLst>
                      <a:path w="2540493" h="987911" extrusionOk="0">
                        <a:moveTo>
                          <a:pt x="1269976" y="417514"/>
                        </a:moveTo>
                        <a:cubicBezTo>
                          <a:pt x="812680" y="418218"/>
                          <a:pt x="367312" y="271671"/>
                          <a:pt x="-212" y="-435"/>
                        </a:cubicBezTo>
                        <a:lnTo>
                          <a:pt x="-212" y="719970"/>
                        </a:lnTo>
                        <a:cubicBezTo>
                          <a:pt x="-212" y="867710"/>
                          <a:pt x="119555" y="987477"/>
                          <a:pt x="267294" y="987477"/>
                        </a:cubicBezTo>
                        <a:lnTo>
                          <a:pt x="2272775" y="987477"/>
                        </a:lnTo>
                        <a:cubicBezTo>
                          <a:pt x="2420514" y="987477"/>
                          <a:pt x="2540281" y="867710"/>
                          <a:pt x="2540281" y="719970"/>
                        </a:cubicBezTo>
                        <a:lnTo>
                          <a:pt x="2540281" y="-435"/>
                        </a:lnTo>
                        <a:cubicBezTo>
                          <a:pt x="2172722" y="271695"/>
                          <a:pt x="1727307" y="418247"/>
                          <a:pt x="1269976" y="41751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452" name="Google Shape;452;p45"/>
                <p:cNvSpPr txBox="1"/>
                <p:nvPr/>
              </p:nvSpPr>
              <p:spPr>
                <a:xfrm>
                  <a:off x="654174" y="3154868"/>
                  <a:ext cx="2343300" cy="1708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600"/>
                    </a:spcBef>
                    <a:spcAft>
                      <a:spcPts val="0"/>
                    </a:spcAft>
                    <a:buClr>
                      <a:srgbClr val="3F3F3F"/>
                    </a:buClr>
                    <a:buSzPts val="1600"/>
                    <a:buFont typeface="Quattrocento Sans"/>
                    <a:buNone/>
                  </a:pPr>
                  <a:r>
                    <a:rPr lang="en-US" sz="2200" b="1">
                      <a:solidFill>
                        <a:srgbClr val="3F3F3F"/>
                      </a:solidFill>
                      <a:latin typeface="Quattrocento Sans"/>
                      <a:ea typeface="Quattrocento Sans"/>
                      <a:cs typeface="Quattrocento Sans"/>
                      <a:sym typeface="Quattrocento Sans"/>
                    </a:rPr>
                    <a:t>Sentiment Analysis</a:t>
                  </a:r>
                  <a:endParaRPr sz="2200" b="1">
                    <a:solidFill>
                      <a:srgbClr val="3F3F3F"/>
                    </a:solidFill>
                    <a:latin typeface="Quattrocento Sans"/>
                    <a:ea typeface="Quattrocento Sans"/>
                    <a:cs typeface="Quattrocento Sans"/>
                    <a:sym typeface="Quattrocento Sans"/>
                  </a:endParaRPr>
                </a:p>
                <a:p>
                  <a:pPr marL="0" marR="0" lvl="0" indent="0" algn="ctr" rtl="0">
                    <a:lnSpc>
                      <a:spcPct val="100000"/>
                    </a:lnSpc>
                    <a:spcBef>
                      <a:spcPts val="600"/>
                    </a:spcBef>
                    <a:spcAft>
                      <a:spcPts val="0"/>
                    </a:spcAft>
                    <a:buClr>
                      <a:srgbClr val="3F3F3F"/>
                    </a:buClr>
                    <a:buSzPts val="1600"/>
                    <a:buFont typeface="Quattrocento Sans"/>
                    <a:buNone/>
                  </a:pPr>
                  <a:r>
                    <a:rPr lang="en-US" sz="2000" b="1">
                      <a:solidFill>
                        <a:srgbClr val="3F3F3F"/>
                      </a:solidFill>
                      <a:latin typeface="Quattrocento Sans"/>
                      <a:ea typeface="Quattrocento Sans"/>
                      <a:cs typeface="Quattrocento Sans"/>
                      <a:sym typeface="Quattrocento Sans"/>
                    </a:rPr>
                    <a:t> </a:t>
                  </a:r>
                  <a:r>
                    <a:rPr lang="en-US" sz="1800">
                      <a:solidFill>
                        <a:srgbClr val="3F3F3F"/>
                      </a:solidFill>
                      <a:latin typeface="Quattrocento Sans"/>
                      <a:ea typeface="Quattrocento Sans"/>
                      <a:cs typeface="Quattrocento Sans"/>
                      <a:sym typeface="Quattrocento Sans"/>
                    </a:rPr>
                    <a:t>GAP, Old Navy and Banana Republic’s Reviews</a:t>
                  </a:r>
                  <a:endParaRPr sz="1800"/>
                </a:p>
              </p:txBody>
            </p:sp>
          </p:grpSp>
          <p:sp>
            <p:nvSpPr>
              <p:cNvPr id="453" name="Google Shape;453;p45"/>
              <p:cNvSpPr txBox="1"/>
              <p:nvPr/>
            </p:nvSpPr>
            <p:spPr>
              <a:xfrm>
                <a:off x="1417318" y="2468904"/>
                <a:ext cx="7407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400"/>
                  <a:buFont typeface="Quattrocento Sans"/>
                  <a:buNone/>
                </a:pPr>
                <a:r>
                  <a:rPr lang="en-US" sz="2400" b="1" i="0" u="none" strike="noStrike" cap="none">
                    <a:solidFill>
                      <a:srgbClr val="FFFFFF"/>
                    </a:solidFill>
                    <a:latin typeface="Quattrocento Sans"/>
                    <a:ea typeface="Quattrocento Sans"/>
                    <a:cs typeface="Quattrocento Sans"/>
                    <a:sym typeface="Quattrocento Sans"/>
                  </a:rPr>
                  <a:t>01</a:t>
                </a:r>
                <a:endParaRPr/>
              </a:p>
            </p:txBody>
          </p:sp>
        </p:grpSp>
        <p:grpSp>
          <p:nvGrpSpPr>
            <p:cNvPr id="454" name="Google Shape;454;p45"/>
            <p:cNvGrpSpPr/>
            <p:nvPr/>
          </p:nvGrpSpPr>
          <p:grpSpPr>
            <a:xfrm>
              <a:off x="3440669" y="2171770"/>
              <a:ext cx="2438619" cy="3645318"/>
              <a:chOff x="3440669" y="2171770"/>
              <a:chExt cx="2438619" cy="3645318"/>
            </a:xfrm>
          </p:grpSpPr>
          <p:grpSp>
            <p:nvGrpSpPr>
              <p:cNvPr id="455" name="Google Shape;455;p45"/>
              <p:cNvGrpSpPr/>
              <p:nvPr/>
            </p:nvGrpSpPr>
            <p:grpSpPr>
              <a:xfrm>
                <a:off x="3440669" y="2171770"/>
                <a:ext cx="2438619" cy="3645318"/>
                <a:chOff x="3476189" y="2144063"/>
                <a:chExt cx="2438619" cy="3645318"/>
              </a:xfrm>
            </p:grpSpPr>
            <p:grpSp>
              <p:nvGrpSpPr>
                <p:cNvPr id="456" name="Google Shape;456;p45"/>
                <p:cNvGrpSpPr/>
                <p:nvPr/>
              </p:nvGrpSpPr>
              <p:grpSpPr>
                <a:xfrm>
                  <a:off x="3476189" y="2144063"/>
                  <a:ext cx="2438619" cy="3645318"/>
                  <a:chOff x="801687" y="1602589"/>
                  <a:chExt cx="2540493" cy="3797602"/>
                </a:xfrm>
              </p:grpSpPr>
              <p:sp>
                <p:nvSpPr>
                  <p:cNvPr id="457" name="Google Shape;457;p45"/>
                  <p:cNvSpPr/>
                  <p:nvPr/>
                </p:nvSpPr>
                <p:spPr>
                  <a:xfrm>
                    <a:off x="1274650" y="2032000"/>
                    <a:ext cx="313796" cy="132066"/>
                  </a:xfrm>
                  <a:custGeom>
                    <a:avLst/>
                    <a:gdLst/>
                    <a:ahLst/>
                    <a:cxnLst/>
                    <a:rect l="l" t="t" r="r" b="b"/>
                    <a:pathLst>
                      <a:path w="313796" h="132066" extrusionOk="0">
                        <a:moveTo>
                          <a:pt x="-212" y="131632"/>
                        </a:moveTo>
                        <a:cubicBezTo>
                          <a:pt x="-212" y="46844"/>
                          <a:pt x="83645" y="-377"/>
                          <a:pt x="164653" y="-435"/>
                        </a:cubicBezTo>
                        <a:cubicBezTo>
                          <a:pt x="240252" y="-435"/>
                          <a:pt x="313584" y="40272"/>
                          <a:pt x="313584" y="130527"/>
                        </a:cubicBezTo>
                        <a:close/>
                      </a:path>
                    </a:pathLst>
                  </a:custGeom>
                  <a:solidFill>
                    <a:srgbClr val="E2D4B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8" name="Google Shape;458;p45"/>
                  <p:cNvSpPr/>
                  <p:nvPr/>
                </p:nvSpPr>
                <p:spPr>
                  <a:xfrm>
                    <a:off x="2555248" y="2032000"/>
                    <a:ext cx="313795" cy="132066"/>
                  </a:xfrm>
                  <a:custGeom>
                    <a:avLst/>
                    <a:gdLst/>
                    <a:ahLst/>
                    <a:cxnLst/>
                    <a:rect l="l" t="t" r="r" b="b"/>
                    <a:pathLst>
                      <a:path w="313795" h="132066" extrusionOk="0">
                        <a:moveTo>
                          <a:pt x="313584" y="131632"/>
                        </a:moveTo>
                        <a:cubicBezTo>
                          <a:pt x="313584" y="46844"/>
                          <a:pt x="229727" y="-377"/>
                          <a:pt x="148719" y="-435"/>
                        </a:cubicBezTo>
                        <a:cubicBezTo>
                          <a:pt x="73119" y="-435"/>
                          <a:pt x="-212" y="40272"/>
                          <a:pt x="-212" y="130527"/>
                        </a:cubicBezTo>
                        <a:close/>
                      </a:path>
                    </a:pathLst>
                  </a:custGeom>
                  <a:solidFill>
                    <a:srgbClr val="E2D4B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9" name="Google Shape;459;p45"/>
                  <p:cNvSpPr/>
                  <p:nvPr/>
                </p:nvSpPr>
                <p:spPr>
                  <a:xfrm>
                    <a:off x="801688" y="2134059"/>
                    <a:ext cx="2540400" cy="3266100"/>
                  </a:xfrm>
                  <a:prstGeom prst="roundRect">
                    <a:avLst>
                      <a:gd name="adj" fmla="val 10168"/>
                    </a:avLst>
                  </a:prstGeom>
                  <a:solidFill>
                    <a:srgbClr val="FFFFFF"/>
                  </a:solidFill>
                  <a:ln>
                    <a:noFill/>
                  </a:ln>
                  <a:effectLst>
                    <a:outerShdw blurRad="127000" dist="38100" dir="16200000" rotWithShape="0">
                      <a:srgbClr val="000000">
                        <a:alpha val="98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0" name="Google Shape;460;p45"/>
                  <p:cNvSpPr/>
                  <p:nvPr/>
                </p:nvSpPr>
                <p:spPr>
                  <a:xfrm>
                    <a:off x="1508450" y="1602589"/>
                    <a:ext cx="1113300" cy="111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1" i="0" u="none" strike="noStrike" cap="none">
                      <a:solidFill>
                        <a:srgbClr val="FFFFFF"/>
                      </a:solidFill>
                      <a:latin typeface="Quattrocento Sans"/>
                      <a:ea typeface="Quattrocento Sans"/>
                      <a:cs typeface="Quattrocento Sans"/>
                      <a:sym typeface="Quattrocento Sans"/>
                    </a:endParaRPr>
                  </a:p>
                </p:txBody>
              </p:sp>
              <p:sp>
                <p:nvSpPr>
                  <p:cNvPr id="461" name="Google Shape;461;p45"/>
                  <p:cNvSpPr/>
                  <p:nvPr/>
                </p:nvSpPr>
                <p:spPr>
                  <a:xfrm>
                    <a:off x="801687" y="4412280"/>
                    <a:ext cx="2540493" cy="987911"/>
                  </a:xfrm>
                  <a:custGeom>
                    <a:avLst/>
                    <a:gdLst/>
                    <a:ahLst/>
                    <a:cxnLst/>
                    <a:rect l="l" t="t" r="r" b="b"/>
                    <a:pathLst>
                      <a:path w="2540493" h="987911" extrusionOk="0">
                        <a:moveTo>
                          <a:pt x="1269976" y="417514"/>
                        </a:moveTo>
                        <a:cubicBezTo>
                          <a:pt x="812680" y="418218"/>
                          <a:pt x="367312" y="271671"/>
                          <a:pt x="-212" y="-435"/>
                        </a:cubicBezTo>
                        <a:lnTo>
                          <a:pt x="-212" y="719970"/>
                        </a:lnTo>
                        <a:cubicBezTo>
                          <a:pt x="-212" y="867710"/>
                          <a:pt x="119555" y="987477"/>
                          <a:pt x="267294" y="987477"/>
                        </a:cubicBezTo>
                        <a:lnTo>
                          <a:pt x="2272775" y="987477"/>
                        </a:lnTo>
                        <a:cubicBezTo>
                          <a:pt x="2420514" y="987477"/>
                          <a:pt x="2540281" y="867710"/>
                          <a:pt x="2540281" y="719970"/>
                        </a:cubicBezTo>
                        <a:lnTo>
                          <a:pt x="2540281" y="-435"/>
                        </a:lnTo>
                        <a:cubicBezTo>
                          <a:pt x="2172722" y="271695"/>
                          <a:pt x="1727307" y="418247"/>
                          <a:pt x="1269976" y="4175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462" name="Google Shape;462;p45"/>
                <p:cNvSpPr txBox="1"/>
                <p:nvPr/>
              </p:nvSpPr>
              <p:spPr>
                <a:xfrm>
                  <a:off x="3493770" y="3154868"/>
                  <a:ext cx="2343300" cy="1954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3F3F3F"/>
                    </a:buClr>
                    <a:buSzPts val="2000"/>
                    <a:buFont typeface="Quattrocento Sans"/>
                    <a:buNone/>
                  </a:pPr>
                  <a:r>
                    <a:rPr lang="en-US" sz="2200" b="1">
                      <a:solidFill>
                        <a:srgbClr val="3F3F3F"/>
                      </a:solidFill>
                      <a:latin typeface="Quattrocento Sans"/>
                      <a:ea typeface="Quattrocento Sans"/>
                      <a:cs typeface="Quattrocento Sans"/>
                      <a:sym typeface="Quattrocento Sans"/>
                    </a:rPr>
                    <a:t>Trend</a:t>
                  </a:r>
                  <a:endParaRPr sz="2200" b="1">
                    <a:solidFill>
                      <a:srgbClr val="3F3F3F"/>
                    </a:solidFill>
                    <a:latin typeface="Quattrocento Sans"/>
                    <a:ea typeface="Quattrocento Sans"/>
                    <a:cs typeface="Quattrocento Sans"/>
                    <a:sym typeface="Quattrocento Sans"/>
                  </a:endParaRPr>
                </a:p>
                <a:p>
                  <a:pPr marL="0" marR="0" lvl="0" indent="0" algn="ctr" rtl="0">
                    <a:lnSpc>
                      <a:spcPct val="100000"/>
                    </a:lnSpc>
                    <a:spcBef>
                      <a:spcPts val="0"/>
                    </a:spcBef>
                    <a:spcAft>
                      <a:spcPts val="0"/>
                    </a:spcAft>
                    <a:buClr>
                      <a:srgbClr val="3F3F3F"/>
                    </a:buClr>
                    <a:buSzPts val="2000"/>
                    <a:buFont typeface="Quattrocento Sans"/>
                    <a:buNone/>
                  </a:pPr>
                  <a:r>
                    <a:rPr lang="en-US" sz="2200" b="1">
                      <a:solidFill>
                        <a:srgbClr val="3F3F3F"/>
                      </a:solidFill>
                      <a:latin typeface="Quattrocento Sans"/>
                      <a:ea typeface="Quattrocento Sans"/>
                      <a:cs typeface="Quattrocento Sans"/>
                      <a:sym typeface="Quattrocento Sans"/>
                    </a:rPr>
                    <a:t> Analysis</a:t>
                  </a:r>
                  <a:endParaRPr sz="2200" b="1" i="0" u="none" strike="noStrike" cap="none">
                    <a:solidFill>
                      <a:srgbClr val="3F3F3F"/>
                    </a:solidFill>
                    <a:latin typeface="Quattrocento Sans"/>
                    <a:ea typeface="Quattrocento Sans"/>
                    <a:cs typeface="Quattrocento Sans"/>
                    <a:sym typeface="Quattrocento Sans"/>
                  </a:endParaRPr>
                </a:p>
                <a:p>
                  <a:pPr marL="0" marR="0" lvl="0" indent="0" algn="ctr" rtl="0">
                    <a:lnSpc>
                      <a:spcPct val="100000"/>
                    </a:lnSpc>
                    <a:spcBef>
                      <a:spcPts val="600"/>
                    </a:spcBef>
                    <a:spcAft>
                      <a:spcPts val="0"/>
                    </a:spcAft>
                    <a:buClr>
                      <a:srgbClr val="3F3F3F"/>
                    </a:buClr>
                    <a:buSzPts val="1600"/>
                    <a:buFont typeface="Quattrocento Sans"/>
                    <a:buNone/>
                  </a:pPr>
                  <a:r>
                    <a:rPr lang="en-US" sz="1800">
                      <a:solidFill>
                        <a:srgbClr val="3F3F3F"/>
                      </a:solidFill>
                      <a:latin typeface="Quattrocento Sans"/>
                      <a:ea typeface="Quattrocento Sans"/>
                      <a:cs typeface="Quattrocento Sans"/>
                      <a:sym typeface="Quattrocento Sans"/>
                    </a:rPr>
                    <a:t>GAP’s best selling products on Amazon and Trends from Google and LLMs</a:t>
                  </a:r>
                  <a:endParaRPr sz="1800"/>
                </a:p>
              </p:txBody>
            </p:sp>
          </p:grpSp>
          <p:sp>
            <p:nvSpPr>
              <p:cNvPr id="463" name="Google Shape;463;p45"/>
              <p:cNvSpPr txBox="1"/>
              <p:nvPr/>
            </p:nvSpPr>
            <p:spPr>
              <a:xfrm>
                <a:off x="4289560" y="2484492"/>
                <a:ext cx="7407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400"/>
                  <a:buFont typeface="Quattrocento Sans"/>
                  <a:buNone/>
                </a:pPr>
                <a:r>
                  <a:rPr lang="en-US" sz="2400" b="1" i="0" u="none" strike="noStrike" cap="none">
                    <a:solidFill>
                      <a:srgbClr val="FFFFFF"/>
                    </a:solidFill>
                    <a:latin typeface="Quattrocento Sans"/>
                    <a:ea typeface="Quattrocento Sans"/>
                    <a:cs typeface="Quattrocento Sans"/>
                    <a:sym typeface="Quattrocento Sans"/>
                  </a:rPr>
                  <a:t>02</a:t>
                </a:r>
                <a:endParaRPr/>
              </a:p>
            </p:txBody>
          </p:sp>
        </p:grpSp>
        <p:grpSp>
          <p:nvGrpSpPr>
            <p:cNvPr id="464" name="Google Shape;464;p45"/>
            <p:cNvGrpSpPr/>
            <p:nvPr/>
          </p:nvGrpSpPr>
          <p:grpSpPr>
            <a:xfrm>
              <a:off x="6312899" y="2171770"/>
              <a:ext cx="2438619" cy="3645318"/>
              <a:chOff x="6312899" y="2171770"/>
              <a:chExt cx="2438619" cy="3645318"/>
            </a:xfrm>
          </p:grpSpPr>
          <p:grpSp>
            <p:nvGrpSpPr>
              <p:cNvPr id="465" name="Google Shape;465;p45"/>
              <p:cNvGrpSpPr/>
              <p:nvPr/>
            </p:nvGrpSpPr>
            <p:grpSpPr>
              <a:xfrm>
                <a:off x="6312899" y="2171770"/>
                <a:ext cx="2438619" cy="3645318"/>
                <a:chOff x="6331135" y="2144063"/>
                <a:chExt cx="2438619" cy="3645318"/>
              </a:xfrm>
            </p:grpSpPr>
            <p:grpSp>
              <p:nvGrpSpPr>
                <p:cNvPr id="466" name="Google Shape;466;p45"/>
                <p:cNvGrpSpPr/>
                <p:nvPr/>
              </p:nvGrpSpPr>
              <p:grpSpPr>
                <a:xfrm>
                  <a:off x="6331135" y="2144063"/>
                  <a:ext cx="2438619" cy="3645318"/>
                  <a:chOff x="801687" y="1602589"/>
                  <a:chExt cx="2540493" cy="3797602"/>
                </a:xfrm>
              </p:grpSpPr>
              <p:sp>
                <p:nvSpPr>
                  <p:cNvPr id="467" name="Google Shape;467;p45"/>
                  <p:cNvSpPr/>
                  <p:nvPr/>
                </p:nvSpPr>
                <p:spPr>
                  <a:xfrm>
                    <a:off x="1274650" y="2032000"/>
                    <a:ext cx="313796" cy="132066"/>
                  </a:xfrm>
                  <a:custGeom>
                    <a:avLst/>
                    <a:gdLst/>
                    <a:ahLst/>
                    <a:cxnLst/>
                    <a:rect l="l" t="t" r="r" b="b"/>
                    <a:pathLst>
                      <a:path w="313796" h="132066" extrusionOk="0">
                        <a:moveTo>
                          <a:pt x="-212" y="131632"/>
                        </a:moveTo>
                        <a:cubicBezTo>
                          <a:pt x="-212" y="46844"/>
                          <a:pt x="83645" y="-377"/>
                          <a:pt x="164653" y="-435"/>
                        </a:cubicBezTo>
                        <a:cubicBezTo>
                          <a:pt x="240252" y="-435"/>
                          <a:pt x="313584" y="40272"/>
                          <a:pt x="313584" y="130527"/>
                        </a:cubicBezTo>
                        <a:close/>
                      </a:path>
                    </a:pathLst>
                  </a:custGeom>
                  <a:solidFill>
                    <a:srgbClr val="C3BFB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8" name="Google Shape;468;p45"/>
                  <p:cNvSpPr/>
                  <p:nvPr/>
                </p:nvSpPr>
                <p:spPr>
                  <a:xfrm>
                    <a:off x="2555248" y="2032000"/>
                    <a:ext cx="313795" cy="132066"/>
                  </a:xfrm>
                  <a:custGeom>
                    <a:avLst/>
                    <a:gdLst/>
                    <a:ahLst/>
                    <a:cxnLst/>
                    <a:rect l="l" t="t" r="r" b="b"/>
                    <a:pathLst>
                      <a:path w="313795" h="132066" extrusionOk="0">
                        <a:moveTo>
                          <a:pt x="313584" y="131632"/>
                        </a:moveTo>
                        <a:cubicBezTo>
                          <a:pt x="313584" y="46844"/>
                          <a:pt x="229727" y="-377"/>
                          <a:pt x="148719" y="-435"/>
                        </a:cubicBezTo>
                        <a:cubicBezTo>
                          <a:pt x="73119" y="-435"/>
                          <a:pt x="-212" y="40272"/>
                          <a:pt x="-212" y="130527"/>
                        </a:cubicBezTo>
                        <a:close/>
                      </a:path>
                    </a:pathLst>
                  </a:custGeom>
                  <a:solidFill>
                    <a:srgbClr val="C3BFB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69" name="Google Shape;469;p45"/>
                  <p:cNvSpPr/>
                  <p:nvPr/>
                </p:nvSpPr>
                <p:spPr>
                  <a:xfrm>
                    <a:off x="801688" y="2134059"/>
                    <a:ext cx="2540400" cy="3266100"/>
                  </a:xfrm>
                  <a:prstGeom prst="roundRect">
                    <a:avLst>
                      <a:gd name="adj" fmla="val 10168"/>
                    </a:avLst>
                  </a:prstGeom>
                  <a:solidFill>
                    <a:srgbClr val="FFFFFF"/>
                  </a:solidFill>
                  <a:ln>
                    <a:noFill/>
                  </a:ln>
                  <a:effectLst>
                    <a:outerShdw blurRad="127000" dist="38100" dir="16200000" rotWithShape="0">
                      <a:srgbClr val="000000">
                        <a:alpha val="98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0" name="Google Shape;470;p45"/>
                  <p:cNvSpPr/>
                  <p:nvPr/>
                </p:nvSpPr>
                <p:spPr>
                  <a:xfrm>
                    <a:off x="1508450" y="1602589"/>
                    <a:ext cx="1113300" cy="11151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1" i="0" u="none" strike="noStrike" cap="none">
                      <a:solidFill>
                        <a:srgbClr val="FFFFFF"/>
                      </a:solidFill>
                      <a:latin typeface="Quattrocento Sans"/>
                      <a:ea typeface="Quattrocento Sans"/>
                      <a:cs typeface="Quattrocento Sans"/>
                      <a:sym typeface="Quattrocento Sans"/>
                    </a:endParaRPr>
                  </a:p>
                </p:txBody>
              </p:sp>
              <p:sp>
                <p:nvSpPr>
                  <p:cNvPr id="471" name="Google Shape;471;p45"/>
                  <p:cNvSpPr/>
                  <p:nvPr/>
                </p:nvSpPr>
                <p:spPr>
                  <a:xfrm>
                    <a:off x="801687" y="4412280"/>
                    <a:ext cx="2540493" cy="987911"/>
                  </a:xfrm>
                  <a:custGeom>
                    <a:avLst/>
                    <a:gdLst/>
                    <a:ahLst/>
                    <a:cxnLst/>
                    <a:rect l="l" t="t" r="r" b="b"/>
                    <a:pathLst>
                      <a:path w="2540493" h="987911" extrusionOk="0">
                        <a:moveTo>
                          <a:pt x="1269976" y="417514"/>
                        </a:moveTo>
                        <a:cubicBezTo>
                          <a:pt x="812680" y="418218"/>
                          <a:pt x="367312" y="271671"/>
                          <a:pt x="-212" y="-435"/>
                        </a:cubicBezTo>
                        <a:lnTo>
                          <a:pt x="-212" y="719970"/>
                        </a:lnTo>
                        <a:cubicBezTo>
                          <a:pt x="-212" y="867710"/>
                          <a:pt x="119555" y="987477"/>
                          <a:pt x="267294" y="987477"/>
                        </a:cubicBezTo>
                        <a:lnTo>
                          <a:pt x="2272775" y="987477"/>
                        </a:lnTo>
                        <a:cubicBezTo>
                          <a:pt x="2420514" y="987477"/>
                          <a:pt x="2540281" y="867710"/>
                          <a:pt x="2540281" y="719970"/>
                        </a:cubicBezTo>
                        <a:lnTo>
                          <a:pt x="2540281" y="-435"/>
                        </a:lnTo>
                        <a:cubicBezTo>
                          <a:pt x="2172722" y="271695"/>
                          <a:pt x="1727307" y="418247"/>
                          <a:pt x="1269976" y="41751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472" name="Google Shape;472;p45"/>
                <p:cNvSpPr txBox="1"/>
                <p:nvPr/>
              </p:nvSpPr>
              <p:spPr>
                <a:xfrm>
                  <a:off x="6378764" y="3154868"/>
                  <a:ext cx="2343300" cy="1400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600"/>
                    </a:spcBef>
                    <a:spcAft>
                      <a:spcPts val="0"/>
                    </a:spcAft>
                    <a:buClr>
                      <a:srgbClr val="3F3F3F"/>
                    </a:buClr>
                    <a:buSzPts val="1600"/>
                    <a:buFont typeface="Quattrocento Sans"/>
                    <a:buNone/>
                  </a:pPr>
                  <a:r>
                    <a:rPr lang="en-US" sz="2200" b="1">
                      <a:solidFill>
                        <a:srgbClr val="3F3F3F"/>
                      </a:solidFill>
                      <a:latin typeface="Quattrocento Sans"/>
                      <a:ea typeface="Quattrocento Sans"/>
                      <a:cs typeface="Quattrocento Sans"/>
                      <a:sym typeface="Quattrocento Sans"/>
                    </a:rPr>
                    <a:t>Competitor Analysis</a:t>
                  </a:r>
                  <a:endParaRPr sz="2200" b="1">
                    <a:solidFill>
                      <a:srgbClr val="3F3F3F"/>
                    </a:solidFill>
                    <a:latin typeface="Quattrocento Sans"/>
                    <a:ea typeface="Quattrocento Sans"/>
                    <a:cs typeface="Quattrocento Sans"/>
                    <a:sym typeface="Quattrocento Sans"/>
                  </a:endParaRPr>
                </a:p>
                <a:p>
                  <a:pPr marL="0" marR="0" lvl="0" indent="0" algn="ctr" rtl="0">
                    <a:lnSpc>
                      <a:spcPct val="100000"/>
                    </a:lnSpc>
                    <a:spcBef>
                      <a:spcPts val="600"/>
                    </a:spcBef>
                    <a:spcAft>
                      <a:spcPts val="0"/>
                    </a:spcAft>
                    <a:buClr>
                      <a:srgbClr val="3F3F3F"/>
                    </a:buClr>
                    <a:buSzPts val="1600"/>
                    <a:buFont typeface="Quattrocento Sans"/>
                    <a:buNone/>
                  </a:pPr>
                  <a:r>
                    <a:rPr lang="en-US" sz="1800">
                      <a:solidFill>
                        <a:srgbClr val="3F3F3F"/>
                      </a:solidFill>
                      <a:latin typeface="Quattrocento Sans"/>
                      <a:ea typeface="Quattrocento Sans"/>
                      <a:cs typeface="Quattrocento Sans"/>
                      <a:sym typeface="Quattrocento Sans"/>
                    </a:rPr>
                    <a:t>Zara’s design and their pricing strategy</a:t>
                  </a:r>
                  <a:endParaRPr sz="1800">
                    <a:solidFill>
                      <a:srgbClr val="3F3F3F"/>
                    </a:solidFill>
                    <a:latin typeface="Quattrocento Sans"/>
                    <a:ea typeface="Quattrocento Sans"/>
                    <a:cs typeface="Quattrocento Sans"/>
                    <a:sym typeface="Quattrocento Sans"/>
                  </a:endParaRPr>
                </a:p>
              </p:txBody>
            </p:sp>
          </p:grpSp>
          <p:sp>
            <p:nvSpPr>
              <p:cNvPr id="473" name="Google Shape;473;p45"/>
              <p:cNvSpPr txBox="1"/>
              <p:nvPr/>
            </p:nvSpPr>
            <p:spPr>
              <a:xfrm>
                <a:off x="7161765" y="2477267"/>
                <a:ext cx="7407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400"/>
                  <a:buFont typeface="Quattrocento Sans"/>
                  <a:buNone/>
                </a:pPr>
                <a:r>
                  <a:rPr lang="en-US" sz="2400" b="1" i="0" u="none" strike="noStrike" cap="none">
                    <a:solidFill>
                      <a:srgbClr val="FFFFFF"/>
                    </a:solidFill>
                    <a:latin typeface="Quattrocento Sans"/>
                    <a:ea typeface="Quattrocento Sans"/>
                    <a:cs typeface="Quattrocento Sans"/>
                    <a:sym typeface="Quattrocento Sans"/>
                  </a:rPr>
                  <a:t>03</a:t>
                </a:r>
                <a:endParaRPr/>
              </a:p>
            </p:txBody>
          </p:sp>
        </p:grpSp>
        <p:grpSp>
          <p:nvGrpSpPr>
            <p:cNvPr id="474" name="Google Shape;474;p45"/>
            <p:cNvGrpSpPr/>
            <p:nvPr/>
          </p:nvGrpSpPr>
          <p:grpSpPr>
            <a:xfrm>
              <a:off x="9185128" y="2171770"/>
              <a:ext cx="2438619" cy="3645318"/>
              <a:chOff x="9185128" y="2171770"/>
              <a:chExt cx="2438619" cy="3645318"/>
            </a:xfrm>
          </p:grpSpPr>
          <p:grpSp>
            <p:nvGrpSpPr>
              <p:cNvPr id="475" name="Google Shape;475;p45"/>
              <p:cNvGrpSpPr/>
              <p:nvPr/>
            </p:nvGrpSpPr>
            <p:grpSpPr>
              <a:xfrm>
                <a:off x="9185128" y="2171770"/>
                <a:ext cx="2438619" cy="3645318"/>
                <a:chOff x="9180361" y="2144063"/>
                <a:chExt cx="2438619" cy="3645318"/>
              </a:xfrm>
            </p:grpSpPr>
            <p:grpSp>
              <p:nvGrpSpPr>
                <p:cNvPr id="476" name="Google Shape;476;p45"/>
                <p:cNvGrpSpPr/>
                <p:nvPr/>
              </p:nvGrpSpPr>
              <p:grpSpPr>
                <a:xfrm>
                  <a:off x="9180361" y="2144063"/>
                  <a:ext cx="2438619" cy="3645318"/>
                  <a:chOff x="801687" y="1602589"/>
                  <a:chExt cx="2540493" cy="3797602"/>
                </a:xfrm>
              </p:grpSpPr>
              <p:sp>
                <p:nvSpPr>
                  <p:cNvPr id="477" name="Google Shape;477;p45"/>
                  <p:cNvSpPr/>
                  <p:nvPr/>
                </p:nvSpPr>
                <p:spPr>
                  <a:xfrm>
                    <a:off x="1274650" y="2032000"/>
                    <a:ext cx="313796" cy="132066"/>
                  </a:xfrm>
                  <a:custGeom>
                    <a:avLst/>
                    <a:gdLst/>
                    <a:ahLst/>
                    <a:cxnLst/>
                    <a:rect l="l" t="t" r="r" b="b"/>
                    <a:pathLst>
                      <a:path w="313796" h="132066" extrusionOk="0">
                        <a:moveTo>
                          <a:pt x="-212" y="131632"/>
                        </a:moveTo>
                        <a:cubicBezTo>
                          <a:pt x="-212" y="46844"/>
                          <a:pt x="83645" y="-377"/>
                          <a:pt x="164653" y="-435"/>
                        </a:cubicBezTo>
                        <a:cubicBezTo>
                          <a:pt x="240252" y="-435"/>
                          <a:pt x="313584" y="40272"/>
                          <a:pt x="313584" y="130527"/>
                        </a:cubicBezTo>
                        <a:close/>
                      </a:path>
                    </a:pathLst>
                  </a:custGeom>
                  <a:solidFill>
                    <a:srgbClr val="E2D4B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8" name="Google Shape;478;p45"/>
                  <p:cNvSpPr/>
                  <p:nvPr/>
                </p:nvSpPr>
                <p:spPr>
                  <a:xfrm>
                    <a:off x="2555248" y="2032000"/>
                    <a:ext cx="313795" cy="132066"/>
                  </a:xfrm>
                  <a:custGeom>
                    <a:avLst/>
                    <a:gdLst/>
                    <a:ahLst/>
                    <a:cxnLst/>
                    <a:rect l="l" t="t" r="r" b="b"/>
                    <a:pathLst>
                      <a:path w="313795" h="132066" extrusionOk="0">
                        <a:moveTo>
                          <a:pt x="313584" y="131632"/>
                        </a:moveTo>
                        <a:cubicBezTo>
                          <a:pt x="313584" y="46844"/>
                          <a:pt x="229727" y="-377"/>
                          <a:pt x="148719" y="-435"/>
                        </a:cubicBezTo>
                        <a:cubicBezTo>
                          <a:pt x="73119" y="-435"/>
                          <a:pt x="-212" y="40272"/>
                          <a:pt x="-212" y="130527"/>
                        </a:cubicBezTo>
                        <a:close/>
                      </a:path>
                    </a:pathLst>
                  </a:custGeom>
                  <a:solidFill>
                    <a:srgbClr val="E2D4B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79" name="Google Shape;479;p45"/>
                  <p:cNvSpPr/>
                  <p:nvPr/>
                </p:nvSpPr>
                <p:spPr>
                  <a:xfrm>
                    <a:off x="801688" y="2134059"/>
                    <a:ext cx="2540400" cy="3266100"/>
                  </a:xfrm>
                  <a:prstGeom prst="roundRect">
                    <a:avLst>
                      <a:gd name="adj" fmla="val 10168"/>
                    </a:avLst>
                  </a:prstGeom>
                  <a:solidFill>
                    <a:srgbClr val="FFFFFF"/>
                  </a:solidFill>
                  <a:ln>
                    <a:noFill/>
                  </a:ln>
                  <a:effectLst>
                    <a:outerShdw blurRad="127000" dist="38100" dir="16200000" rotWithShape="0">
                      <a:srgbClr val="000000">
                        <a:alpha val="98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0" name="Google Shape;480;p45"/>
                  <p:cNvSpPr/>
                  <p:nvPr/>
                </p:nvSpPr>
                <p:spPr>
                  <a:xfrm>
                    <a:off x="1508450" y="1602589"/>
                    <a:ext cx="1113300" cy="11151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endParaRPr sz="2400" b="1" i="0" u="none" strike="noStrike" cap="none">
                      <a:solidFill>
                        <a:srgbClr val="FFFFFF"/>
                      </a:solidFill>
                      <a:latin typeface="Quattrocento Sans"/>
                      <a:ea typeface="Quattrocento Sans"/>
                      <a:cs typeface="Quattrocento Sans"/>
                      <a:sym typeface="Quattrocento Sans"/>
                    </a:endParaRPr>
                  </a:p>
                </p:txBody>
              </p:sp>
              <p:sp>
                <p:nvSpPr>
                  <p:cNvPr id="481" name="Google Shape;481;p45"/>
                  <p:cNvSpPr/>
                  <p:nvPr/>
                </p:nvSpPr>
                <p:spPr>
                  <a:xfrm>
                    <a:off x="801687" y="4412280"/>
                    <a:ext cx="2540493" cy="987911"/>
                  </a:xfrm>
                  <a:custGeom>
                    <a:avLst/>
                    <a:gdLst/>
                    <a:ahLst/>
                    <a:cxnLst/>
                    <a:rect l="l" t="t" r="r" b="b"/>
                    <a:pathLst>
                      <a:path w="2540493" h="987911" extrusionOk="0">
                        <a:moveTo>
                          <a:pt x="1269976" y="417514"/>
                        </a:moveTo>
                        <a:cubicBezTo>
                          <a:pt x="812680" y="418218"/>
                          <a:pt x="367312" y="271671"/>
                          <a:pt x="-212" y="-435"/>
                        </a:cubicBezTo>
                        <a:lnTo>
                          <a:pt x="-212" y="719970"/>
                        </a:lnTo>
                        <a:cubicBezTo>
                          <a:pt x="-212" y="867710"/>
                          <a:pt x="119555" y="987477"/>
                          <a:pt x="267294" y="987477"/>
                        </a:cubicBezTo>
                        <a:lnTo>
                          <a:pt x="2272775" y="987477"/>
                        </a:lnTo>
                        <a:cubicBezTo>
                          <a:pt x="2420514" y="987477"/>
                          <a:pt x="2540281" y="867710"/>
                          <a:pt x="2540281" y="719970"/>
                        </a:cubicBezTo>
                        <a:lnTo>
                          <a:pt x="2540281" y="-435"/>
                        </a:lnTo>
                        <a:cubicBezTo>
                          <a:pt x="2172722" y="271695"/>
                          <a:pt x="1727307" y="418247"/>
                          <a:pt x="1269976" y="4175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482" name="Google Shape;482;p45"/>
                <p:cNvSpPr txBox="1"/>
                <p:nvPr/>
              </p:nvSpPr>
              <p:spPr>
                <a:xfrm>
                  <a:off x="9186719" y="3154868"/>
                  <a:ext cx="2425800" cy="1754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600"/>
                    </a:spcBef>
                    <a:spcAft>
                      <a:spcPts val="0"/>
                    </a:spcAft>
                    <a:buClr>
                      <a:srgbClr val="3F3F3F"/>
                    </a:buClr>
                    <a:buSzPts val="1600"/>
                    <a:buFont typeface="Quattrocento Sans"/>
                    <a:buNone/>
                  </a:pPr>
                  <a:r>
                    <a:rPr lang="en-US" sz="2200" b="1">
                      <a:solidFill>
                        <a:srgbClr val="3F3F3F"/>
                      </a:solidFill>
                      <a:latin typeface="Quattrocento Sans"/>
                      <a:ea typeface="Quattrocento Sans"/>
                      <a:cs typeface="Quattrocento Sans"/>
                      <a:sym typeface="Quattrocento Sans"/>
                    </a:rPr>
                    <a:t>Sales Insights</a:t>
                  </a:r>
                  <a:endParaRPr sz="2200" b="1">
                    <a:solidFill>
                      <a:srgbClr val="3F3F3F"/>
                    </a:solidFill>
                    <a:latin typeface="Quattrocento Sans"/>
                    <a:ea typeface="Quattrocento Sans"/>
                    <a:cs typeface="Quattrocento Sans"/>
                    <a:sym typeface="Quattrocento Sans"/>
                  </a:endParaRPr>
                </a:p>
                <a:p>
                  <a:pPr marL="0" marR="0" lvl="0" indent="0" algn="ctr" rtl="0">
                    <a:lnSpc>
                      <a:spcPct val="100000"/>
                    </a:lnSpc>
                    <a:spcBef>
                      <a:spcPts val="600"/>
                    </a:spcBef>
                    <a:spcAft>
                      <a:spcPts val="0"/>
                    </a:spcAft>
                    <a:buClr>
                      <a:srgbClr val="3F3F3F"/>
                    </a:buClr>
                    <a:buSzPts val="1600"/>
                    <a:buFont typeface="Quattrocento Sans"/>
                    <a:buNone/>
                  </a:pPr>
                  <a:endParaRPr sz="2200" b="1">
                    <a:solidFill>
                      <a:srgbClr val="3F3F3F"/>
                    </a:solidFill>
                    <a:latin typeface="Quattrocento Sans"/>
                    <a:ea typeface="Quattrocento Sans"/>
                    <a:cs typeface="Quattrocento Sans"/>
                    <a:sym typeface="Quattrocento Sans"/>
                  </a:endParaRPr>
                </a:p>
                <a:p>
                  <a:pPr marL="0" marR="0" lvl="0" indent="0" algn="ctr" rtl="0">
                    <a:lnSpc>
                      <a:spcPct val="100000"/>
                    </a:lnSpc>
                    <a:spcBef>
                      <a:spcPts val="600"/>
                    </a:spcBef>
                    <a:spcAft>
                      <a:spcPts val="0"/>
                    </a:spcAft>
                    <a:buClr>
                      <a:srgbClr val="3F3F3F"/>
                    </a:buClr>
                    <a:buSzPts val="1600"/>
                    <a:buFont typeface="Quattrocento Sans"/>
                    <a:buNone/>
                  </a:pPr>
                  <a:r>
                    <a:rPr lang="en-US" sz="1800">
                      <a:solidFill>
                        <a:srgbClr val="3F3F3F"/>
                      </a:solidFill>
                      <a:latin typeface="Quattrocento Sans"/>
                      <a:ea typeface="Quattrocento Sans"/>
                      <a:cs typeface="Quattrocento Sans"/>
                      <a:sym typeface="Quattrocento Sans"/>
                    </a:rPr>
                    <a:t>How sales react after the Product 3.0 Strategy</a:t>
                  </a:r>
                  <a:endParaRPr sz="1800">
                    <a:solidFill>
                      <a:srgbClr val="3F3F3F"/>
                    </a:solidFill>
                    <a:latin typeface="Quattrocento Sans"/>
                    <a:ea typeface="Quattrocento Sans"/>
                    <a:cs typeface="Quattrocento Sans"/>
                    <a:sym typeface="Quattrocento Sans"/>
                  </a:endParaRPr>
                </a:p>
              </p:txBody>
            </p:sp>
          </p:grpSp>
          <p:sp>
            <p:nvSpPr>
              <p:cNvPr id="483" name="Google Shape;483;p45"/>
              <p:cNvSpPr txBox="1"/>
              <p:nvPr/>
            </p:nvSpPr>
            <p:spPr>
              <a:xfrm>
                <a:off x="10034007" y="2484504"/>
                <a:ext cx="7407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2400"/>
                  <a:buFont typeface="Quattrocento Sans"/>
                  <a:buNone/>
                </a:pPr>
                <a:r>
                  <a:rPr lang="en-US" sz="2400" b="1" i="0" u="none" strike="noStrike" cap="none">
                    <a:solidFill>
                      <a:srgbClr val="FFFFFF"/>
                    </a:solidFill>
                    <a:latin typeface="Quattrocento Sans"/>
                    <a:ea typeface="Quattrocento Sans"/>
                    <a:cs typeface="Quattrocento Sans"/>
                    <a:sym typeface="Quattrocento Sans"/>
                  </a:rPr>
                  <a:t>04</a:t>
                </a:r>
                <a:endParaRPr/>
              </a:p>
            </p:txBody>
          </p:sp>
        </p:grpSp>
      </p:grpSp>
      <p:sp>
        <p:nvSpPr>
          <p:cNvPr id="484" name="Google Shape;484;p45"/>
          <p:cNvSpPr txBox="1">
            <a:spLocks noGrp="1"/>
          </p:cNvSpPr>
          <p:nvPr>
            <p:ph type="title" idx="4294967295"/>
          </p:nvPr>
        </p:nvSpPr>
        <p:spPr>
          <a:xfrm>
            <a:off x="468086" y="385004"/>
            <a:ext cx="11266800" cy="588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a:t>Strategic Approaches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6"/>
          <p:cNvSpPr txBox="1">
            <a:spLocks noGrp="1"/>
          </p:cNvSpPr>
          <p:nvPr>
            <p:ph type="title"/>
          </p:nvPr>
        </p:nvSpPr>
        <p:spPr>
          <a:xfrm>
            <a:off x="1023257" y="2005070"/>
            <a:ext cx="7763400" cy="592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5400"/>
              <a:buFont typeface="Arial"/>
              <a:buNone/>
            </a:pPr>
            <a:r>
              <a:rPr lang="en-US"/>
              <a:t>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7"/>
          <p:cNvSpPr txBox="1">
            <a:spLocks noGrp="1"/>
          </p:cNvSpPr>
          <p:nvPr>
            <p:ph type="body" idx="2"/>
          </p:nvPr>
        </p:nvSpPr>
        <p:spPr>
          <a:xfrm>
            <a:off x="468075" y="1171500"/>
            <a:ext cx="11266800" cy="108600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lvl="3" indent="0" algn="l" rtl="0">
              <a:lnSpc>
                <a:spcPct val="90000"/>
              </a:lnSpc>
              <a:spcBef>
                <a:spcPts val="500"/>
              </a:spcBef>
              <a:spcAft>
                <a:spcPts val="0"/>
              </a:spcAft>
              <a:buClr>
                <a:schemeClr val="dk1"/>
              </a:buClr>
              <a:buSzPts val="1800"/>
              <a:buFont typeface="Libre Franklin Medium"/>
              <a:buNone/>
            </a:pPr>
            <a:r>
              <a:rPr lang="en-US" b="1" i="1"/>
              <a:t>Context</a:t>
            </a:r>
            <a:r>
              <a:rPr lang="en-US" b="1"/>
              <a:t>: </a:t>
            </a:r>
            <a:r>
              <a:rPr lang="en-US"/>
              <a:t>Gap has teamed up with Amazon to strengthen its e-commerce presence, while Google Trends presents the world with latest fashion trends. This opens up valuable opportunities for Gap to leverage web data and extract actionable insights. Below we have explained a methodology that could be useful for data-driven creative process at GAP.</a:t>
            </a:r>
            <a:endParaRPr/>
          </a:p>
        </p:txBody>
      </p:sp>
      <p:sp>
        <p:nvSpPr>
          <p:cNvPr id="496" name="Google Shape;496;p47"/>
          <p:cNvSpPr txBox="1">
            <a:spLocks noGrp="1"/>
          </p:cNvSpPr>
          <p:nvPr>
            <p:ph type="title"/>
          </p:nvPr>
        </p:nvSpPr>
        <p:spPr>
          <a:xfrm>
            <a:off x="468086" y="385004"/>
            <a:ext cx="11266800" cy="5889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Arial"/>
              <a:buNone/>
            </a:pPr>
            <a:r>
              <a:rPr lang="en-US"/>
              <a:t>Consumer Preferences</a:t>
            </a:r>
            <a:endParaRPr/>
          </a:p>
        </p:txBody>
      </p:sp>
      <p:sp>
        <p:nvSpPr>
          <p:cNvPr id="497" name="Google Shape;497;p47"/>
          <p:cNvSpPr txBox="1">
            <a:spLocks noGrp="1"/>
          </p:cNvSpPr>
          <p:nvPr>
            <p:ph type="sldNum" idx="12"/>
          </p:nvPr>
        </p:nvSpPr>
        <p:spPr>
          <a:xfrm>
            <a:off x="10634663" y="6290433"/>
            <a:ext cx="11001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grpSp>
        <p:nvGrpSpPr>
          <p:cNvPr id="498" name="Google Shape;498;p47"/>
          <p:cNvGrpSpPr/>
          <p:nvPr/>
        </p:nvGrpSpPr>
        <p:grpSpPr>
          <a:xfrm>
            <a:off x="5364366" y="2603650"/>
            <a:ext cx="2397283" cy="2087676"/>
            <a:chOff x="5096267" y="1189783"/>
            <a:chExt cx="4742400" cy="2771006"/>
          </a:xfrm>
        </p:grpSpPr>
        <p:sp>
          <p:nvSpPr>
            <p:cNvPr id="499" name="Google Shape;499;p47"/>
            <p:cNvSpPr/>
            <p:nvPr/>
          </p:nvSpPr>
          <p:spPr>
            <a:xfrm>
              <a:off x="5096267" y="1189783"/>
              <a:ext cx="4742400" cy="669000"/>
            </a:xfrm>
            <a:prstGeom prst="chevron">
              <a:avLst>
                <a:gd name="adj" fmla="val 50000"/>
              </a:avLst>
            </a:prstGeom>
            <a:solidFill>
              <a:srgbClr val="50505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FFFFFF"/>
                  </a:solidFill>
                  <a:latin typeface="Roboto"/>
                  <a:ea typeface="Roboto"/>
                  <a:cs typeface="Roboto"/>
                  <a:sym typeface="Roboto"/>
                </a:rPr>
                <a:t>Data Visualization</a:t>
              </a:r>
              <a:endParaRPr sz="1900">
                <a:solidFill>
                  <a:srgbClr val="FFFFFF"/>
                </a:solidFill>
                <a:latin typeface="Roboto"/>
                <a:ea typeface="Roboto"/>
                <a:cs typeface="Roboto"/>
                <a:sym typeface="Roboto"/>
              </a:endParaRPr>
            </a:p>
          </p:txBody>
        </p:sp>
        <p:sp>
          <p:nvSpPr>
            <p:cNvPr id="500" name="Google Shape;500;p47"/>
            <p:cNvSpPr txBox="1"/>
            <p:nvPr/>
          </p:nvSpPr>
          <p:spPr>
            <a:xfrm>
              <a:off x="5436345" y="1901889"/>
              <a:ext cx="4195500" cy="20589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600">
                  <a:latin typeface="Roboto"/>
                  <a:ea typeface="Roboto"/>
                  <a:cs typeface="Roboto"/>
                  <a:sym typeface="Roboto"/>
                </a:rPr>
                <a:t>For a sample of data collected, we plotted a graph of product details against past sales and ratings</a:t>
              </a:r>
              <a:endParaRPr sz="1600">
                <a:latin typeface="Roboto"/>
                <a:ea typeface="Roboto"/>
                <a:cs typeface="Roboto"/>
                <a:sym typeface="Roboto"/>
              </a:endParaRPr>
            </a:p>
          </p:txBody>
        </p:sp>
      </p:grpSp>
      <p:grpSp>
        <p:nvGrpSpPr>
          <p:cNvPr id="501" name="Google Shape;501;p47"/>
          <p:cNvGrpSpPr/>
          <p:nvPr/>
        </p:nvGrpSpPr>
        <p:grpSpPr>
          <a:xfrm>
            <a:off x="468075" y="2603805"/>
            <a:ext cx="2586045" cy="2623861"/>
            <a:chOff x="0" y="1189989"/>
            <a:chExt cx="3546900" cy="3482693"/>
          </a:xfrm>
        </p:grpSpPr>
        <p:sp>
          <p:nvSpPr>
            <p:cNvPr id="502" name="Google Shape;502;p47"/>
            <p:cNvSpPr/>
            <p:nvPr/>
          </p:nvSpPr>
          <p:spPr>
            <a:xfrm>
              <a:off x="0" y="1189989"/>
              <a:ext cx="3546900" cy="669000"/>
            </a:xfrm>
            <a:prstGeom prst="homePlate">
              <a:avLst>
                <a:gd name="adj" fmla="val 50000"/>
              </a:avLst>
            </a:prstGeom>
            <a:solidFill>
              <a:srgbClr val="2F2F2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900">
                  <a:solidFill>
                    <a:srgbClr val="FFFFFF"/>
                  </a:solidFill>
                  <a:latin typeface="Roboto"/>
                  <a:ea typeface="Roboto"/>
                  <a:cs typeface="Roboto"/>
                  <a:sym typeface="Roboto"/>
                </a:rPr>
                <a:t>Data Collection </a:t>
              </a:r>
              <a:endParaRPr sz="1900">
                <a:solidFill>
                  <a:srgbClr val="FFFFFF"/>
                </a:solidFill>
                <a:latin typeface="Roboto"/>
                <a:ea typeface="Roboto"/>
                <a:cs typeface="Roboto"/>
                <a:sym typeface="Roboto"/>
              </a:endParaRPr>
            </a:p>
          </p:txBody>
        </p:sp>
        <p:sp>
          <p:nvSpPr>
            <p:cNvPr id="503" name="Google Shape;503;p47"/>
            <p:cNvSpPr txBox="1"/>
            <p:nvPr/>
          </p:nvSpPr>
          <p:spPr>
            <a:xfrm>
              <a:off x="37341" y="1858983"/>
              <a:ext cx="3189900" cy="28137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600">
                  <a:latin typeface="Roboto"/>
                  <a:ea typeface="Roboto"/>
                  <a:cs typeface="Roboto"/>
                  <a:sym typeface="Roboto"/>
                </a:rPr>
                <a:t>Fetched the GAP product details from Amazon using web scraping</a:t>
              </a:r>
              <a:endParaRPr sz="1600">
                <a:latin typeface="Roboto"/>
                <a:ea typeface="Roboto"/>
                <a:cs typeface="Roboto"/>
                <a:sym typeface="Roboto"/>
              </a:endParaRPr>
            </a:p>
            <a:p>
              <a:pPr marL="0" lvl="0" indent="0" algn="l" rtl="0">
                <a:lnSpc>
                  <a:spcPct val="115000"/>
                </a:lnSpc>
                <a:spcBef>
                  <a:spcPts val="0"/>
                </a:spcBef>
                <a:spcAft>
                  <a:spcPts val="0"/>
                </a:spcAft>
                <a:buNone/>
              </a:pPr>
              <a:endParaRPr sz="1600">
                <a:latin typeface="Roboto"/>
                <a:ea typeface="Roboto"/>
                <a:cs typeface="Roboto"/>
                <a:sym typeface="Roboto"/>
              </a:endParaRPr>
            </a:p>
          </p:txBody>
        </p:sp>
      </p:grpSp>
      <p:grpSp>
        <p:nvGrpSpPr>
          <p:cNvPr id="504" name="Google Shape;504;p47"/>
          <p:cNvGrpSpPr/>
          <p:nvPr/>
        </p:nvGrpSpPr>
        <p:grpSpPr>
          <a:xfrm>
            <a:off x="2614700" y="2603650"/>
            <a:ext cx="3020443" cy="1861049"/>
            <a:chOff x="2944212" y="1189783"/>
            <a:chExt cx="4142700" cy="2470201"/>
          </a:xfrm>
        </p:grpSpPr>
        <p:sp>
          <p:nvSpPr>
            <p:cNvPr id="505" name="Google Shape;505;p47"/>
            <p:cNvSpPr/>
            <p:nvPr/>
          </p:nvSpPr>
          <p:spPr>
            <a:xfrm>
              <a:off x="2944212" y="1189783"/>
              <a:ext cx="4142700" cy="669000"/>
            </a:xfrm>
            <a:prstGeom prst="chevron">
              <a:avLst>
                <a:gd name="adj" fmla="val 50000"/>
              </a:avLst>
            </a:prstGeom>
            <a:solidFill>
              <a:srgbClr val="4141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900">
                  <a:solidFill>
                    <a:srgbClr val="FFFFFF"/>
                  </a:solidFill>
                  <a:latin typeface="Roboto"/>
                  <a:ea typeface="Roboto"/>
                  <a:cs typeface="Roboto"/>
                  <a:sym typeface="Roboto"/>
                </a:rPr>
                <a:t>Structuring the data</a:t>
              </a:r>
              <a:endParaRPr sz="1900">
                <a:solidFill>
                  <a:srgbClr val="FFFFFF"/>
                </a:solidFill>
                <a:latin typeface="Roboto"/>
                <a:ea typeface="Roboto"/>
                <a:cs typeface="Roboto"/>
                <a:sym typeface="Roboto"/>
              </a:endParaRPr>
            </a:p>
          </p:txBody>
        </p:sp>
        <p:sp>
          <p:nvSpPr>
            <p:cNvPr id="506" name="Google Shape;506;p47"/>
            <p:cNvSpPr txBox="1"/>
            <p:nvPr/>
          </p:nvSpPr>
          <p:spPr>
            <a:xfrm>
              <a:off x="3254492" y="1858784"/>
              <a:ext cx="3112800" cy="1801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600">
                  <a:latin typeface="Roboto"/>
                  <a:ea typeface="Roboto"/>
                  <a:cs typeface="Roboto"/>
                  <a:sym typeface="Roboto"/>
                </a:rPr>
                <a:t>Filtering out key metrics such as ratings, past sales, prices</a:t>
              </a:r>
              <a:endParaRPr sz="1600">
                <a:latin typeface="Roboto"/>
                <a:ea typeface="Roboto"/>
                <a:cs typeface="Roboto"/>
                <a:sym typeface="Roboto"/>
              </a:endParaRPr>
            </a:p>
          </p:txBody>
        </p:sp>
      </p:grpSp>
      <p:pic>
        <p:nvPicPr>
          <p:cNvPr id="507" name="Google Shape;507;p47"/>
          <p:cNvPicPr preferRelativeResize="0"/>
          <p:nvPr/>
        </p:nvPicPr>
        <p:blipFill>
          <a:blip r:embed="rId3">
            <a:alphaModFix/>
          </a:blip>
          <a:stretch>
            <a:fillRect/>
          </a:stretch>
        </p:blipFill>
        <p:spPr>
          <a:xfrm>
            <a:off x="8101550" y="2603800"/>
            <a:ext cx="3633224" cy="2183769"/>
          </a:xfrm>
          <a:prstGeom prst="rect">
            <a:avLst/>
          </a:prstGeom>
          <a:noFill/>
          <a:ln w="9525" cap="flat" cmpd="sng">
            <a:solidFill>
              <a:schemeClr val="accent1"/>
            </a:solidFill>
            <a:prstDash val="solid"/>
            <a:round/>
            <a:headEnd type="none" w="sm" len="sm"/>
            <a:tailEnd type="none" w="sm" len="sm"/>
          </a:ln>
        </p:spPr>
      </p:pic>
      <p:sp>
        <p:nvSpPr>
          <p:cNvPr id="508" name="Google Shape;508;p47"/>
          <p:cNvSpPr txBox="1">
            <a:spLocks noGrp="1"/>
          </p:cNvSpPr>
          <p:nvPr>
            <p:ph type="body" idx="2"/>
          </p:nvPr>
        </p:nvSpPr>
        <p:spPr>
          <a:xfrm>
            <a:off x="468075" y="4947875"/>
            <a:ext cx="11266800" cy="10860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lvl="3" indent="0" algn="l" rtl="0">
              <a:lnSpc>
                <a:spcPct val="90000"/>
              </a:lnSpc>
              <a:spcBef>
                <a:spcPts val="500"/>
              </a:spcBef>
              <a:spcAft>
                <a:spcPts val="0"/>
              </a:spcAft>
              <a:buClr>
                <a:schemeClr val="dk1"/>
              </a:buClr>
              <a:buSzPts val="1800"/>
              <a:buFont typeface="Libre Franklin Medium"/>
              <a:buNone/>
            </a:pPr>
            <a:r>
              <a:rPr lang="en-US" b="1" i="1"/>
              <a:t>Key Insights</a:t>
            </a:r>
            <a:endParaRPr b="1" i="1"/>
          </a:p>
          <a:p>
            <a:pPr marL="0" lvl="3" indent="0" algn="l" rtl="0">
              <a:lnSpc>
                <a:spcPct val="90000"/>
              </a:lnSpc>
              <a:spcBef>
                <a:spcPts val="500"/>
              </a:spcBef>
              <a:spcAft>
                <a:spcPts val="0"/>
              </a:spcAft>
              <a:buClr>
                <a:schemeClr val="dk1"/>
              </a:buClr>
              <a:buSzPts val="1800"/>
              <a:buFont typeface="Libre Franklin Medium"/>
              <a:buNone/>
            </a:pPr>
            <a:r>
              <a:rPr lang="en-US"/>
              <a:t>     By analyzing crucial metrics like customer ratings and recent sales data, GAP can gain valuable insights into consumer preferences and their own inventory. This data-driven approach would enable them to develop products aligned with current trends and foster innovation in the creative process, backed by these insights.</a:t>
            </a:r>
            <a:endParaRPr/>
          </a:p>
        </p:txBody>
      </p:sp>
      <p:sp>
        <p:nvSpPr>
          <p:cNvPr id="509" name="Google Shape;509;p47"/>
          <p:cNvSpPr/>
          <p:nvPr/>
        </p:nvSpPr>
        <p:spPr>
          <a:xfrm>
            <a:off x="7698750" y="3724300"/>
            <a:ext cx="500400" cy="148500"/>
          </a:xfrm>
          <a:prstGeom prst="striped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0" name="Google Shape;510;p47"/>
          <p:cNvSpPr/>
          <p:nvPr/>
        </p:nvSpPr>
        <p:spPr>
          <a:xfrm>
            <a:off x="590600" y="5329375"/>
            <a:ext cx="208500" cy="148500"/>
          </a:xfrm>
          <a:prstGeom prst="star5">
            <a:avLst>
              <a:gd name="adj" fmla="val 19098"/>
              <a:gd name="hf" fmla="val 105146"/>
              <a:gd name="vf" fmla="val 11055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1" name="Google Shape;511;p47"/>
          <p:cNvSpPr txBox="1">
            <a:spLocks noGrp="1"/>
          </p:cNvSpPr>
          <p:nvPr>
            <p:ph type="body" idx="2"/>
          </p:nvPr>
        </p:nvSpPr>
        <p:spPr>
          <a:xfrm>
            <a:off x="7951650" y="4787563"/>
            <a:ext cx="3933000" cy="365100"/>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lvl="3" indent="0" algn="l" rtl="0">
              <a:lnSpc>
                <a:spcPct val="90000"/>
              </a:lnSpc>
              <a:spcBef>
                <a:spcPts val="500"/>
              </a:spcBef>
              <a:spcAft>
                <a:spcPts val="0"/>
              </a:spcAft>
              <a:buClr>
                <a:schemeClr val="dk1"/>
              </a:buClr>
              <a:buSzPts val="1800"/>
              <a:buFont typeface="Libre Franklin Medium"/>
              <a:buNone/>
            </a:pPr>
            <a:r>
              <a:rPr lang="en-US" sz="1100" i="1"/>
              <a:t>*Womens ribbed tank top has most sales and a good rating</a:t>
            </a:r>
            <a:endParaRPr sz="1100"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8"/>
          <p:cNvSpPr txBox="1">
            <a:spLocks noGrp="1"/>
          </p:cNvSpPr>
          <p:nvPr>
            <p:ph type="body" idx="2"/>
          </p:nvPr>
        </p:nvSpPr>
        <p:spPr>
          <a:xfrm>
            <a:off x="462650" y="1201650"/>
            <a:ext cx="11266800" cy="4770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500"/>
              </a:spcBef>
              <a:spcAft>
                <a:spcPts val="0"/>
              </a:spcAft>
              <a:buNone/>
            </a:pPr>
            <a:r>
              <a:rPr lang="en-US" b="1"/>
              <a:t>Goal : Identify key trend and themes in Zara’s men’s t-shirt description to better understand the trend.</a:t>
            </a:r>
            <a:endParaRPr b="1"/>
          </a:p>
        </p:txBody>
      </p:sp>
      <p:sp>
        <p:nvSpPr>
          <p:cNvPr id="517" name="Google Shape;517;p48"/>
          <p:cNvSpPr txBox="1">
            <a:spLocks noGrp="1"/>
          </p:cNvSpPr>
          <p:nvPr>
            <p:ph type="title"/>
          </p:nvPr>
        </p:nvSpPr>
        <p:spPr>
          <a:xfrm>
            <a:off x="468086" y="385004"/>
            <a:ext cx="11266800" cy="5889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9090"/>
              <a:buFont typeface="Arial"/>
              <a:buNone/>
            </a:pPr>
            <a:r>
              <a:rPr lang="en-US" sz="4400"/>
              <a:t>Competitor’s Analysis (ZARA)</a:t>
            </a:r>
            <a:endParaRPr sz="4400"/>
          </a:p>
        </p:txBody>
      </p:sp>
      <p:sp>
        <p:nvSpPr>
          <p:cNvPr id="518" name="Google Shape;518;p48"/>
          <p:cNvSpPr txBox="1">
            <a:spLocks noGrp="1"/>
          </p:cNvSpPr>
          <p:nvPr>
            <p:ph type="sldNum" idx="12"/>
          </p:nvPr>
        </p:nvSpPr>
        <p:spPr>
          <a:xfrm>
            <a:off x="10634663" y="6290433"/>
            <a:ext cx="11001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519" name="Google Shape;519;p48"/>
          <p:cNvSpPr txBox="1"/>
          <p:nvPr/>
        </p:nvSpPr>
        <p:spPr>
          <a:xfrm>
            <a:off x="396914" y="1827088"/>
            <a:ext cx="34998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600"/>
              </a:spcBef>
              <a:spcAft>
                <a:spcPts val="0"/>
              </a:spcAft>
              <a:buClr>
                <a:srgbClr val="3F3F3F"/>
              </a:buClr>
              <a:buSzPts val="1600"/>
              <a:buFont typeface="Quattrocento Sans"/>
              <a:buNone/>
            </a:pPr>
            <a:r>
              <a:rPr lang="en-US" sz="2000" b="1">
                <a:solidFill>
                  <a:schemeClr val="accent3"/>
                </a:solidFill>
                <a:highlight>
                  <a:schemeClr val="lt1"/>
                </a:highlight>
              </a:rPr>
              <a:t>Gap’s Product Focus</a:t>
            </a:r>
            <a:endParaRPr sz="2000" b="1">
              <a:solidFill>
                <a:schemeClr val="accent3"/>
              </a:solidFill>
              <a:highlight>
                <a:schemeClr val="lt1"/>
              </a:highlight>
            </a:endParaRPr>
          </a:p>
        </p:txBody>
      </p:sp>
      <p:sp>
        <p:nvSpPr>
          <p:cNvPr id="520" name="Google Shape;520;p48"/>
          <p:cNvSpPr txBox="1"/>
          <p:nvPr/>
        </p:nvSpPr>
        <p:spPr>
          <a:xfrm>
            <a:off x="4680654" y="1780888"/>
            <a:ext cx="3924600" cy="492600"/>
          </a:xfrm>
          <a:prstGeom prst="rect">
            <a:avLst/>
          </a:prstGeom>
          <a:noFill/>
          <a:ln>
            <a:noFill/>
          </a:ln>
        </p:spPr>
        <p:txBody>
          <a:bodyPr spcFirstLastPara="1" wrap="square" lIns="91425" tIns="91425" rIns="91425" bIns="91425" anchor="t" anchorCtr="0">
            <a:spAutoFit/>
          </a:bodyPr>
          <a:lstStyle/>
          <a:p>
            <a:pPr marL="0" lvl="0" indent="0" algn="ctr" rtl="0">
              <a:spcBef>
                <a:spcPts val="600"/>
              </a:spcBef>
              <a:spcAft>
                <a:spcPts val="0"/>
              </a:spcAft>
              <a:buNone/>
            </a:pPr>
            <a:r>
              <a:rPr lang="en-US" sz="2000" b="1">
                <a:solidFill>
                  <a:schemeClr val="accent3"/>
                </a:solidFill>
                <a:highlight>
                  <a:schemeClr val="accent4"/>
                </a:highlight>
              </a:rPr>
              <a:t>ZARA’s Product Focus</a:t>
            </a:r>
            <a:endParaRPr sz="2000" b="1">
              <a:solidFill>
                <a:schemeClr val="accent3"/>
              </a:solidFill>
              <a:highlight>
                <a:schemeClr val="accent4"/>
              </a:highlight>
            </a:endParaRPr>
          </a:p>
        </p:txBody>
      </p:sp>
      <p:sp>
        <p:nvSpPr>
          <p:cNvPr id="521" name="Google Shape;521;p48"/>
          <p:cNvSpPr txBox="1"/>
          <p:nvPr/>
        </p:nvSpPr>
        <p:spPr>
          <a:xfrm>
            <a:off x="190825" y="5529475"/>
            <a:ext cx="12137400" cy="6558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700" b="1">
                <a:solidFill>
                  <a:schemeClr val="dk1"/>
                </a:solidFill>
              </a:rPr>
              <a:t>Insights:</a:t>
            </a:r>
            <a:r>
              <a:rPr lang="en-US" sz="1700">
                <a:solidFill>
                  <a:schemeClr val="dk1"/>
                </a:solidFill>
              </a:rPr>
              <a:t>  Gap focuses on graphic and themed designs, while Zara emphasizes fabric quality and minimalistic styles. We can compare these findings with our Google Trends data to see which product types align better with current fashion trends. </a:t>
            </a:r>
            <a:endParaRPr sz="1700">
              <a:solidFill>
                <a:schemeClr val="dk1"/>
              </a:solidFill>
            </a:endParaRPr>
          </a:p>
        </p:txBody>
      </p:sp>
      <p:graphicFrame>
        <p:nvGraphicFramePr>
          <p:cNvPr id="522" name="Google Shape;522;p48"/>
          <p:cNvGraphicFramePr/>
          <p:nvPr/>
        </p:nvGraphicFramePr>
        <p:xfrm>
          <a:off x="214113" y="4608263"/>
          <a:ext cx="4170225" cy="822900"/>
        </p:xfrm>
        <a:graphic>
          <a:graphicData uri="http://schemas.openxmlformats.org/drawingml/2006/table">
            <a:tbl>
              <a:tblPr>
                <a:noFill/>
                <a:tableStyleId>{22E8960F-19EF-4C9F-9350-6DFA7A70172E}</a:tableStyleId>
              </a:tblPr>
              <a:tblGrid>
                <a:gridCol w="1390075">
                  <a:extLst>
                    <a:ext uri="{9D8B030D-6E8A-4147-A177-3AD203B41FA5}">
                      <a16:colId xmlns:a16="http://schemas.microsoft.com/office/drawing/2014/main" val="20000"/>
                    </a:ext>
                  </a:extLst>
                </a:gridCol>
                <a:gridCol w="1390075">
                  <a:extLst>
                    <a:ext uri="{9D8B030D-6E8A-4147-A177-3AD203B41FA5}">
                      <a16:colId xmlns:a16="http://schemas.microsoft.com/office/drawing/2014/main" val="20001"/>
                    </a:ext>
                  </a:extLst>
                </a:gridCol>
                <a:gridCol w="1390075">
                  <a:extLst>
                    <a:ext uri="{9D8B030D-6E8A-4147-A177-3AD203B41FA5}">
                      <a16:colId xmlns:a16="http://schemas.microsoft.com/office/drawing/2014/main" val="20002"/>
                    </a:ext>
                  </a:extLst>
                </a:gridCol>
              </a:tblGrid>
              <a:tr h="340050">
                <a:tc>
                  <a:txBody>
                    <a:bodyPr/>
                    <a:lstStyle/>
                    <a:p>
                      <a:pPr marL="0" lvl="0" indent="0" algn="ctr" rtl="0">
                        <a:spcBef>
                          <a:spcPts val="0"/>
                        </a:spcBef>
                        <a:spcAft>
                          <a:spcPts val="0"/>
                        </a:spcAft>
                        <a:buNone/>
                      </a:pPr>
                      <a:r>
                        <a:rPr lang="en-US" sz="1600" b="1"/>
                        <a:t>Max</a:t>
                      </a:r>
                      <a:endParaRPr sz="1600" b="1"/>
                    </a:p>
                  </a:txBody>
                  <a:tcPr marL="91425" marR="91425" marT="91425" marB="91425">
                    <a:solidFill>
                      <a:schemeClr val="accent1"/>
                    </a:solidFill>
                  </a:tcPr>
                </a:tc>
                <a:tc>
                  <a:txBody>
                    <a:bodyPr/>
                    <a:lstStyle/>
                    <a:p>
                      <a:pPr marL="0" lvl="0" indent="0" algn="ctr" rtl="0">
                        <a:spcBef>
                          <a:spcPts val="0"/>
                        </a:spcBef>
                        <a:spcAft>
                          <a:spcPts val="0"/>
                        </a:spcAft>
                        <a:buNone/>
                      </a:pPr>
                      <a:r>
                        <a:rPr lang="en-US" sz="1600" b="1"/>
                        <a:t>Mean</a:t>
                      </a:r>
                      <a:endParaRPr sz="1600" b="1"/>
                    </a:p>
                  </a:txBody>
                  <a:tcPr marL="91425" marR="91425" marT="91425" marB="91425">
                    <a:solidFill>
                      <a:schemeClr val="accent1"/>
                    </a:solidFill>
                  </a:tcPr>
                </a:tc>
                <a:tc>
                  <a:txBody>
                    <a:bodyPr/>
                    <a:lstStyle/>
                    <a:p>
                      <a:pPr marL="0" lvl="0" indent="0" algn="ctr" rtl="0">
                        <a:spcBef>
                          <a:spcPts val="0"/>
                        </a:spcBef>
                        <a:spcAft>
                          <a:spcPts val="0"/>
                        </a:spcAft>
                        <a:buNone/>
                      </a:pPr>
                      <a:r>
                        <a:rPr lang="en-US" sz="1600" b="1"/>
                        <a:t>Min</a:t>
                      </a:r>
                      <a:endParaRPr sz="1600" b="1"/>
                    </a:p>
                  </a:txBody>
                  <a:tcPr marL="91425" marR="91425" marT="91425" marB="91425">
                    <a:solidFill>
                      <a:schemeClr val="accent1"/>
                    </a:solidFill>
                  </a:tcPr>
                </a:tc>
                <a:extLst>
                  <a:ext uri="{0D108BD9-81ED-4DB2-BD59-A6C34878D82A}">
                    <a16:rowId xmlns:a16="http://schemas.microsoft.com/office/drawing/2014/main" val="10000"/>
                  </a:ext>
                </a:extLst>
              </a:tr>
              <a:tr h="315750">
                <a:tc>
                  <a:txBody>
                    <a:bodyPr/>
                    <a:lstStyle/>
                    <a:p>
                      <a:pPr marL="0" lvl="0" indent="0" algn="ctr" rtl="0">
                        <a:spcBef>
                          <a:spcPts val="0"/>
                        </a:spcBef>
                        <a:spcAft>
                          <a:spcPts val="0"/>
                        </a:spcAft>
                        <a:buNone/>
                      </a:pPr>
                      <a:r>
                        <a:rPr lang="en-US"/>
                        <a:t>$ 69.9</a:t>
                      </a:r>
                      <a:endParaRPr/>
                    </a:p>
                  </a:txBody>
                  <a:tcPr marL="91425" marR="91425" marT="91425" marB="91425"/>
                </a:tc>
                <a:tc>
                  <a:txBody>
                    <a:bodyPr/>
                    <a:lstStyle/>
                    <a:p>
                      <a:pPr marL="0" lvl="0" indent="0" algn="ctr" rtl="0">
                        <a:spcBef>
                          <a:spcPts val="0"/>
                        </a:spcBef>
                        <a:spcAft>
                          <a:spcPts val="0"/>
                        </a:spcAft>
                        <a:buNone/>
                      </a:pPr>
                      <a:r>
                        <a:rPr lang="en-US"/>
                        <a:t>$ 34.88</a:t>
                      </a:r>
                      <a:endParaRPr/>
                    </a:p>
                  </a:txBody>
                  <a:tcPr marL="91425" marR="91425" marT="91425" marB="91425"/>
                </a:tc>
                <a:tc>
                  <a:txBody>
                    <a:bodyPr/>
                    <a:lstStyle/>
                    <a:p>
                      <a:pPr marL="0" lvl="0" indent="0" algn="ctr" rtl="0">
                        <a:spcBef>
                          <a:spcPts val="0"/>
                        </a:spcBef>
                        <a:spcAft>
                          <a:spcPts val="0"/>
                        </a:spcAft>
                        <a:buNone/>
                      </a:pPr>
                      <a:r>
                        <a:rPr lang="en-US"/>
                        <a:t>$ 15.90</a:t>
                      </a:r>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523" name="Google Shape;523;p48"/>
          <p:cNvGraphicFramePr/>
          <p:nvPr/>
        </p:nvGraphicFramePr>
        <p:xfrm>
          <a:off x="4557825" y="4608263"/>
          <a:ext cx="4170225" cy="822900"/>
        </p:xfrm>
        <a:graphic>
          <a:graphicData uri="http://schemas.openxmlformats.org/drawingml/2006/table">
            <a:tbl>
              <a:tblPr>
                <a:noFill/>
                <a:tableStyleId>{22E8960F-19EF-4C9F-9350-6DFA7A70172E}</a:tableStyleId>
              </a:tblPr>
              <a:tblGrid>
                <a:gridCol w="1390075">
                  <a:extLst>
                    <a:ext uri="{9D8B030D-6E8A-4147-A177-3AD203B41FA5}">
                      <a16:colId xmlns:a16="http://schemas.microsoft.com/office/drawing/2014/main" val="20000"/>
                    </a:ext>
                  </a:extLst>
                </a:gridCol>
                <a:gridCol w="1390075">
                  <a:extLst>
                    <a:ext uri="{9D8B030D-6E8A-4147-A177-3AD203B41FA5}">
                      <a16:colId xmlns:a16="http://schemas.microsoft.com/office/drawing/2014/main" val="20001"/>
                    </a:ext>
                  </a:extLst>
                </a:gridCol>
                <a:gridCol w="1390075">
                  <a:extLst>
                    <a:ext uri="{9D8B030D-6E8A-4147-A177-3AD203B41FA5}">
                      <a16:colId xmlns:a16="http://schemas.microsoft.com/office/drawing/2014/main" val="20002"/>
                    </a:ext>
                  </a:extLst>
                </a:gridCol>
              </a:tblGrid>
              <a:tr h="361450">
                <a:tc>
                  <a:txBody>
                    <a:bodyPr/>
                    <a:lstStyle/>
                    <a:p>
                      <a:pPr marL="0" lvl="0" indent="0" algn="ctr" rtl="0">
                        <a:spcBef>
                          <a:spcPts val="0"/>
                        </a:spcBef>
                        <a:spcAft>
                          <a:spcPts val="0"/>
                        </a:spcAft>
                        <a:buNone/>
                      </a:pPr>
                      <a:r>
                        <a:rPr lang="en-US" sz="1600" b="1"/>
                        <a:t>Max</a:t>
                      </a:r>
                      <a:endParaRPr sz="1600" b="1"/>
                    </a:p>
                  </a:txBody>
                  <a:tcPr marL="91425" marR="91425" marT="91425" marB="91425">
                    <a:solidFill>
                      <a:schemeClr val="accent1"/>
                    </a:solidFill>
                  </a:tcPr>
                </a:tc>
                <a:tc>
                  <a:txBody>
                    <a:bodyPr/>
                    <a:lstStyle/>
                    <a:p>
                      <a:pPr marL="0" lvl="0" indent="0" algn="ctr" rtl="0">
                        <a:spcBef>
                          <a:spcPts val="0"/>
                        </a:spcBef>
                        <a:spcAft>
                          <a:spcPts val="0"/>
                        </a:spcAft>
                        <a:buNone/>
                      </a:pPr>
                      <a:r>
                        <a:rPr lang="en-US" sz="1600" b="1"/>
                        <a:t>Mean</a:t>
                      </a:r>
                      <a:endParaRPr sz="1600" b="1"/>
                    </a:p>
                  </a:txBody>
                  <a:tcPr marL="91425" marR="91425" marT="91425" marB="91425">
                    <a:solidFill>
                      <a:schemeClr val="accent1"/>
                    </a:solidFill>
                  </a:tcPr>
                </a:tc>
                <a:tc>
                  <a:txBody>
                    <a:bodyPr/>
                    <a:lstStyle/>
                    <a:p>
                      <a:pPr marL="0" lvl="0" indent="0" algn="ctr" rtl="0">
                        <a:spcBef>
                          <a:spcPts val="0"/>
                        </a:spcBef>
                        <a:spcAft>
                          <a:spcPts val="0"/>
                        </a:spcAft>
                        <a:buNone/>
                      </a:pPr>
                      <a:r>
                        <a:rPr lang="en-US" sz="1600" b="1"/>
                        <a:t>Min</a:t>
                      </a:r>
                      <a:endParaRPr sz="1600" b="1"/>
                    </a:p>
                  </a:txBody>
                  <a:tcPr marL="91425" marR="91425" marT="91425" marB="91425">
                    <a:solidFill>
                      <a:schemeClr val="accent1"/>
                    </a:solidFill>
                  </a:tcPr>
                </a:tc>
                <a:extLst>
                  <a:ext uri="{0D108BD9-81ED-4DB2-BD59-A6C34878D82A}">
                    <a16:rowId xmlns:a16="http://schemas.microsoft.com/office/drawing/2014/main" val="10000"/>
                  </a:ext>
                </a:extLst>
              </a:tr>
              <a:tr h="315750">
                <a:tc>
                  <a:txBody>
                    <a:bodyPr/>
                    <a:lstStyle/>
                    <a:p>
                      <a:pPr marL="0" lvl="0" indent="0" algn="ctr" rtl="0">
                        <a:spcBef>
                          <a:spcPts val="0"/>
                        </a:spcBef>
                        <a:spcAft>
                          <a:spcPts val="0"/>
                        </a:spcAft>
                        <a:buNone/>
                      </a:pPr>
                      <a:r>
                        <a:rPr lang="en-US"/>
                        <a:t>$44.95</a:t>
                      </a:r>
                      <a:endParaRPr/>
                    </a:p>
                  </a:txBody>
                  <a:tcPr marL="91425" marR="91425" marT="91425" marB="91425"/>
                </a:tc>
                <a:tc>
                  <a:txBody>
                    <a:bodyPr/>
                    <a:lstStyle/>
                    <a:p>
                      <a:pPr marL="0" lvl="0" indent="0" algn="ctr" rtl="0">
                        <a:spcBef>
                          <a:spcPts val="0"/>
                        </a:spcBef>
                        <a:spcAft>
                          <a:spcPts val="0"/>
                        </a:spcAft>
                        <a:buNone/>
                      </a:pPr>
                      <a:r>
                        <a:rPr lang="en-US"/>
                        <a:t>$ 30.52</a:t>
                      </a:r>
                      <a:endParaRPr/>
                    </a:p>
                  </a:txBody>
                  <a:tcPr marL="91425" marR="91425" marT="91425" marB="91425"/>
                </a:tc>
                <a:tc>
                  <a:txBody>
                    <a:bodyPr/>
                    <a:lstStyle/>
                    <a:p>
                      <a:pPr marL="0" lvl="0" indent="0" algn="ctr" rtl="0">
                        <a:spcBef>
                          <a:spcPts val="0"/>
                        </a:spcBef>
                        <a:spcAft>
                          <a:spcPts val="0"/>
                        </a:spcAft>
                        <a:buNone/>
                      </a:pPr>
                      <a:r>
                        <a:rPr lang="en-US"/>
                        <a:t>$19.95</a:t>
                      </a:r>
                      <a:endParaRPr/>
                    </a:p>
                  </a:txBody>
                  <a:tcPr marL="91425" marR="91425" marT="91425" marB="91425"/>
                </a:tc>
                <a:extLst>
                  <a:ext uri="{0D108BD9-81ED-4DB2-BD59-A6C34878D82A}">
                    <a16:rowId xmlns:a16="http://schemas.microsoft.com/office/drawing/2014/main" val="10001"/>
                  </a:ext>
                </a:extLst>
              </a:tr>
            </a:tbl>
          </a:graphicData>
        </a:graphic>
      </p:graphicFrame>
      <p:sp>
        <p:nvSpPr>
          <p:cNvPr id="524" name="Google Shape;524;p48"/>
          <p:cNvSpPr txBox="1">
            <a:spLocks noGrp="1"/>
          </p:cNvSpPr>
          <p:nvPr>
            <p:ph type="body" idx="2"/>
          </p:nvPr>
        </p:nvSpPr>
        <p:spPr>
          <a:xfrm>
            <a:off x="9648625" y="1906400"/>
            <a:ext cx="1360500" cy="365100"/>
          </a:xfrm>
          <a:prstGeom prst="rect">
            <a:avLst/>
          </a:prstGeom>
          <a:noFill/>
          <a:ln>
            <a:noFill/>
          </a:ln>
        </p:spPr>
        <p:txBody>
          <a:bodyPr spcFirstLastPara="1" wrap="square" lIns="91425" tIns="45700" rIns="91425" bIns="45700" anchor="t" anchorCtr="0">
            <a:noAutofit/>
          </a:bodyPr>
          <a:lstStyle/>
          <a:p>
            <a:pPr marL="0" lvl="0" indent="0" algn="l" rtl="0">
              <a:spcBef>
                <a:spcPts val="1000"/>
              </a:spcBef>
              <a:spcAft>
                <a:spcPts val="0"/>
              </a:spcAft>
              <a:buNone/>
            </a:pPr>
            <a:r>
              <a:rPr lang="en-US" b="1" i="1"/>
              <a:t>Approach</a:t>
            </a:r>
            <a:endParaRPr b="1" i="1"/>
          </a:p>
        </p:txBody>
      </p:sp>
      <p:pic>
        <p:nvPicPr>
          <p:cNvPr id="525" name="Google Shape;525;p48"/>
          <p:cNvPicPr preferRelativeResize="0"/>
          <p:nvPr/>
        </p:nvPicPr>
        <p:blipFill>
          <a:blip r:embed="rId3">
            <a:alphaModFix/>
          </a:blip>
          <a:stretch>
            <a:fillRect/>
          </a:stretch>
        </p:blipFill>
        <p:spPr>
          <a:xfrm>
            <a:off x="228600" y="2379688"/>
            <a:ext cx="4141702" cy="2076175"/>
          </a:xfrm>
          <a:prstGeom prst="rect">
            <a:avLst/>
          </a:prstGeom>
          <a:noFill/>
          <a:ln>
            <a:noFill/>
          </a:ln>
        </p:spPr>
      </p:pic>
      <p:pic>
        <p:nvPicPr>
          <p:cNvPr id="526" name="Google Shape;526;p48"/>
          <p:cNvPicPr preferRelativeResize="0"/>
          <p:nvPr/>
        </p:nvPicPr>
        <p:blipFill>
          <a:blip r:embed="rId4">
            <a:alphaModFix/>
          </a:blip>
          <a:stretch>
            <a:fillRect/>
          </a:stretch>
        </p:blipFill>
        <p:spPr>
          <a:xfrm>
            <a:off x="4571838" y="2403048"/>
            <a:ext cx="4142232" cy="2075688"/>
          </a:xfrm>
          <a:prstGeom prst="rect">
            <a:avLst/>
          </a:prstGeom>
          <a:noFill/>
          <a:ln>
            <a:noFill/>
          </a:ln>
        </p:spPr>
      </p:pic>
      <p:sp>
        <p:nvSpPr>
          <p:cNvPr id="527" name="Google Shape;527;p48"/>
          <p:cNvSpPr txBox="1"/>
          <p:nvPr/>
        </p:nvSpPr>
        <p:spPr>
          <a:xfrm>
            <a:off x="8847672" y="2499250"/>
            <a:ext cx="2899500" cy="822900"/>
          </a:xfrm>
          <a:prstGeom prst="rect">
            <a:avLst/>
          </a:prstGeom>
          <a:solidFill>
            <a:schemeClr val="dk2"/>
          </a:solidFill>
          <a:ln>
            <a:noFill/>
          </a:ln>
        </p:spPr>
        <p:txBody>
          <a:bodyPr spcFirstLastPara="1" wrap="square" lIns="121900" tIns="60925" rIns="121900" bIns="60925" anchor="ctr" anchorCtr="0">
            <a:noAutofit/>
          </a:bodyPr>
          <a:lstStyle/>
          <a:p>
            <a:pPr marL="0" lvl="0" indent="0" algn="ctr" rtl="0">
              <a:spcBef>
                <a:spcPts val="0"/>
              </a:spcBef>
              <a:spcAft>
                <a:spcPts val="0"/>
              </a:spcAft>
              <a:buNone/>
            </a:pPr>
            <a:r>
              <a:rPr lang="en-US" sz="1600">
                <a:solidFill>
                  <a:schemeClr val="lt1"/>
                </a:solidFill>
                <a:latin typeface="Calibri"/>
                <a:ea typeface="Calibri"/>
                <a:cs typeface="Calibri"/>
                <a:sym typeface="Calibri"/>
              </a:rPr>
              <a:t>Scraped men's t-shirt product names from Gap and Zara websites</a:t>
            </a:r>
            <a:endParaRPr sz="1600">
              <a:solidFill>
                <a:srgbClr val="FFFFFF"/>
              </a:solidFill>
              <a:latin typeface="Roboto"/>
              <a:ea typeface="Roboto"/>
              <a:cs typeface="Roboto"/>
              <a:sym typeface="Roboto"/>
            </a:endParaRPr>
          </a:p>
        </p:txBody>
      </p:sp>
      <p:grpSp>
        <p:nvGrpSpPr>
          <p:cNvPr id="528" name="Google Shape;528;p48"/>
          <p:cNvGrpSpPr/>
          <p:nvPr/>
        </p:nvGrpSpPr>
        <p:grpSpPr>
          <a:xfrm>
            <a:off x="8847702" y="4830223"/>
            <a:ext cx="2899440" cy="624999"/>
            <a:chOff x="5099578" y="4222473"/>
            <a:chExt cx="4350900" cy="700200"/>
          </a:xfrm>
        </p:grpSpPr>
        <p:sp>
          <p:nvSpPr>
            <p:cNvPr id="529" name="Google Shape;529;p48"/>
            <p:cNvSpPr/>
            <p:nvPr/>
          </p:nvSpPr>
          <p:spPr>
            <a:xfrm>
              <a:off x="5099578" y="4222473"/>
              <a:ext cx="4350900" cy="700200"/>
            </a:xfrm>
            <a:prstGeom prst="rect">
              <a:avLst/>
            </a:prstGeom>
            <a:solidFill>
              <a:schemeClr val="dk2"/>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530" name="Google Shape;530;p48"/>
            <p:cNvSpPr txBox="1"/>
            <p:nvPr/>
          </p:nvSpPr>
          <p:spPr>
            <a:xfrm>
              <a:off x="5159716" y="4362013"/>
              <a:ext cx="4230600" cy="316500"/>
            </a:xfrm>
            <a:prstGeom prst="rect">
              <a:avLst/>
            </a:prstGeom>
            <a:solidFill>
              <a:schemeClr val="dk2"/>
            </a:solidFill>
            <a:ln>
              <a:noFill/>
            </a:ln>
          </p:spPr>
          <p:txBody>
            <a:bodyPr spcFirstLastPara="1" wrap="square" lIns="121900" tIns="60925" rIns="121900" bIns="60925" anchor="ctr" anchorCtr="0">
              <a:noAutofit/>
            </a:bodyPr>
            <a:lstStyle/>
            <a:p>
              <a:pPr marL="0" lvl="0" indent="0" algn="ctr" rtl="0">
                <a:spcBef>
                  <a:spcPts val="0"/>
                </a:spcBef>
                <a:spcAft>
                  <a:spcPts val="0"/>
                </a:spcAft>
                <a:buNone/>
              </a:pPr>
              <a:r>
                <a:rPr lang="en-US" sz="1600">
                  <a:solidFill>
                    <a:schemeClr val="lt1"/>
                  </a:solidFill>
                  <a:latin typeface="Calibri"/>
                  <a:ea typeface="Calibri"/>
                  <a:cs typeface="Calibri"/>
                  <a:sym typeface="Calibri"/>
                </a:rPr>
                <a:t>Ｗord frequency analysis and generate a word cloud.</a:t>
              </a:r>
              <a:endParaRPr sz="1600">
                <a:solidFill>
                  <a:schemeClr val="lt1"/>
                </a:solidFill>
                <a:latin typeface="Calibri"/>
                <a:ea typeface="Calibri"/>
                <a:cs typeface="Calibri"/>
                <a:sym typeface="Calibri"/>
              </a:endParaRPr>
            </a:p>
          </p:txBody>
        </p:sp>
      </p:grpSp>
      <p:grpSp>
        <p:nvGrpSpPr>
          <p:cNvPr id="531" name="Google Shape;531;p48"/>
          <p:cNvGrpSpPr/>
          <p:nvPr/>
        </p:nvGrpSpPr>
        <p:grpSpPr>
          <a:xfrm>
            <a:off x="8848058" y="3772856"/>
            <a:ext cx="2898728" cy="624999"/>
            <a:chOff x="5099582" y="3379355"/>
            <a:chExt cx="4486500" cy="700200"/>
          </a:xfrm>
        </p:grpSpPr>
        <p:sp>
          <p:nvSpPr>
            <p:cNvPr id="532" name="Google Shape;532;p48"/>
            <p:cNvSpPr/>
            <p:nvPr/>
          </p:nvSpPr>
          <p:spPr>
            <a:xfrm>
              <a:off x="5099582" y="3379355"/>
              <a:ext cx="4486500" cy="700200"/>
            </a:xfrm>
            <a:prstGeom prst="rect">
              <a:avLst/>
            </a:prstGeom>
            <a:solidFill>
              <a:schemeClr val="dk2"/>
            </a:solidFill>
            <a:ln>
              <a:noFill/>
            </a:ln>
          </p:spPr>
          <p:txBody>
            <a:bodyPr spcFirstLastPara="1" wrap="square" lIns="121900" tIns="60925" rIns="121900" bIns="60925" anchor="ctr" anchorCtr="0">
              <a:noAutofit/>
            </a:bodyPr>
            <a:lstStyle/>
            <a:p>
              <a:pPr marL="0" lvl="0" indent="0" algn="l" rtl="0">
                <a:spcBef>
                  <a:spcPts val="0"/>
                </a:spcBef>
                <a:spcAft>
                  <a:spcPts val="0"/>
                </a:spcAft>
                <a:buNone/>
              </a:pPr>
              <a:endParaRPr/>
            </a:p>
          </p:txBody>
        </p:sp>
        <p:sp>
          <p:nvSpPr>
            <p:cNvPr id="533" name="Google Shape;533;p48"/>
            <p:cNvSpPr txBox="1"/>
            <p:nvPr/>
          </p:nvSpPr>
          <p:spPr>
            <a:xfrm>
              <a:off x="5220225" y="3445149"/>
              <a:ext cx="4230600" cy="448500"/>
            </a:xfrm>
            <a:prstGeom prst="rect">
              <a:avLst/>
            </a:prstGeom>
            <a:solidFill>
              <a:schemeClr val="dk2"/>
            </a:solidFill>
            <a:ln>
              <a:noFill/>
            </a:ln>
          </p:spPr>
          <p:txBody>
            <a:bodyPr spcFirstLastPara="1" wrap="square" lIns="121900" tIns="60925" rIns="121900" bIns="60925" anchor="ctr" anchorCtr="0">
              <a:noAutofit/>
            </a:bodyPr>
            <a:lstStyle/>
            <a:p>
              <a:pPr marL="0" lvl="0" indent="0" algn="ctr" rtl="0">
                <a:spcBef>
                  <a:spcPts val="0"/>
                </a:spcBef>
                <a:spcAft>
                  <a:spcPts val="0"/>
                </a:spcAft>
                <a:buNone/>
              </a:pPr>
              <a:r>
                <a:rPr lang="en-US" sz="1600">
                  <a:solidFill>
                    <a:schemeClr val="lt1"/>
                  </a:solidFill>
                  <a:latin typeface="Calibri"/>
                  <a:ea typeface="Calibri"/>
                  <a:cs typeface="Calibri"/>
                  <a:sym typeface="Calibri"/>
                </a:rPr>
                <a:t>Text Preprocessing and Cleaning</a:t>
              </a:r>
              <a:endParaRPr sz="1600">
                <a:solidFill>
                  <a:srgbClr val="FFFFFF"/>
                </a:solidFill>
                <a:latin typeface="Roboto"/>
                <a:ea typeface="Roboto"/>
                <a:cs typeface="Roboto"/>
                <a:sym typeface="Roboto"/>
              </a:endParaRPr>
            </a:p>
          </p:txBody>
        </p:sp>
      </p:grpSp>
      <p:sp>
        <p:nvSpPr>
          <p:cNvPr id="534" name="Google Shape;534;p48"/>
          <p:cNvSpPr/>
          <p:nvPr/>
        </p:nvSpPr>
        <p:spPr>
          <a:xfrm>
            <a:off x="10209372" y="3271200"/>
            <a:ext cx="176100" cy="4002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5" name="Google Shape;535;p48"/>
          <p:cNvSpPr/>
          <p:nvPr/>
        </p:nvSpPr>
        <p:spPr>
          <a:xfrm>
            <a:off x="10209372" y="4397850"/>
            <a:ext cx="176100" cy="400200"/>
          </a:xfrm>
          <a:prstGeom prst="downArrow">
            <a:avLst>
              <a:gd name="adj1" fmla="val 50000"/>
              <a:gd name="adj2"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49"/>
          <p:cNvSpPr txBox="1">
            <a:spLocks noGrp="1"/>
          </p:cNvSpPr>
          <p:nvPr>
            <p:ph type="sldNum" idx="12"/>
          </p:nvPr>
        </p:nvSpPr>
        <p:spPr>
          <a:xfrm>
            <a:off x="10634663" y="6290433"/>
            <a:ext cx="11001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541" name="Google Shape;541;p49"/>
          <p:cNvSpPr txBox="1"/>
          <p:nvPr/>
        </p:nvSpPr>
        <p:spPr>
          <a:xfrm>
            <a:off x="5220116" y="4420126"/>
            <a:ext cx="3724500" cy="316500"/>
          </a:xfrm>
          <a:prstGeom prst="rect">
            <a:avLst/>
          </a:prstGeom>
          <a:noFill/>
          <a:ln>
            <a:noFill/>
          </a:ln>
        </p:spPr>
        <p:txBody>
          <a:bodyPr spcFirstLastPara="1" wrap="square" lIns="121900" tIns="60925" rIns="121900" bIns="60925" anchor="ctr" anchorCtr="0">
            <a:noAutofit/>
          </a:bodyPr>
          <a:lstStyle/>
          <a:p>
            <a:pPr marL="0" lvl="0" indent="0" algn="l" rtl="0">
              <a:lnSpc>
                <a:spcPct val="115000"/>
              </a:lnSpc>
              <a:spcBef>
                <a:spcPts val="0"/>
              </a:spcBef>
              <a:spcAft>
                <a:spcPts val="0"/>
              </a:spcAft>
              <a:buNone/>
            </a:pPr>
            <a:r>
              <a:rPr lang="en-US" sz="1600">
                <a:solidFill>
                  <a:srgbClr val="FFFFFF"/>
                </a:solidFill>
                <a:latin typeface="Roboto"/>
                <a:ea typeface="Roboto"/>
                <a:cs typeface="Roboto"/>
                <a:sym typeface="Roboto"/>
              </a:rPr>
              <a:t>Lorem ipsum dolor sit amet, consectetur adipiscing elit. Duis sit amet odio vel purus bibendum luctus.</a:t>
            </a:r>
            <a:endParaRPr sz="1600">
              <a:solidFill>
                <a:srgbClr val="FFFFFF"/>
              </a:solidFill>
              <a:latin typeface="Roboto"/>
              <a:ea typeface="Roboto"/>
              <a:cs typeface="Roboto"/>
              <a:sym typeface="Roboto"/>
            </a:endParaRPr>
          </a:p>
        </p:txBody>
      </p:sp>
      <p:cxnSp>
        <p:nvCxnSpPr>
          <p:cNvPr id="542" name="Google Shape;542;p49"/>
          <p:cNvCxnSpPr>
            <a:cxnSpLocks/>
            <a:stCxn id="543" idx="2"/>
            <a:endCxn id="544" idx="0"/>
          </p:cNvCxnSpPr>
          <p:nvPr/>
        </p:nvCxnSpPr>
        <p:spPr>
          <a:xfrm rot="16200000" flipH="1">
            <a:off x="7162368" y="172518"/>
            <a:ext cx="733450" cy="3083913"/>
          </a:xfrm>
          <a:prstGeom prst="bentConnector3">
            <a:avLst>
              <a:gd name="adj1" fmla="val 50000"/>
            </a:avLst>
          </a:prstGeom>
          <a:noFill/>
          <a:ln w="19050" cap="flat" cmpd="sng">
            <a:solidFill>
              <a:srgbClr val="C2C2C2"/>
            </a:solidFill>
            <a:prstDash val="solid"/>
            <a:miter lim="8000"/>
            <a:headEnd type="none" w="sm" len="sm"/>
            <a:tailEnd type="none" w="sm" len="sm"/>
          </a:ln>
        </p:spPr>
      </p:cxnSp>
      <p:cxnSp>
        <p:nvCxnSpPr>
          <p:cNvPr id="545" name="Google Shape;545;p49"/>
          <p:cNvCxnSpPr>
            <a:cxnSpLocks/>
            <a:stCxn id="546" idx="0"/>
            <a:endCxn id="543" idx="2"/>
          </p:cNvCxnSpPr>
          <p:nvPr/>
        </p:nvCxnSpPr>
        <p:spPr>
          <a:xfrm rot="5400000" flipH="1" flipV="1">
            <a:off x="4263643" y="357707"/>
            <a:ext cx="733450" cy="2713537"/>
          </a:xfrm>
          <a:prstGeom prst="bentConnector3">
            <a:avLst>
              <a:gd name="adj1" fmla="val 50000"/>
            </a:avLst>
          </a:prstGeom>
          <a:noFill/>
          <a:ln w="19050" cap="flat" cmpd="sng">
            <a:solidFill>
              <a:srgbClr val="C2C2C2"/>
            </a:solidFill>
            <a:prstDash val="solid"/>
            <a:miter lim="8000"/>
            <a:headEnd type="none" w="sm" len="sm"/>
            <a:tailEnd type="none" w="sm" len="sm"/>
          </a:ln>
        </p:spPr>
      </p:cxnSp>
      <p:sp>
        <p:nvSpPr>
          <p:cNvPr id="543" name="Google Shape;543;p49"/>
          <p:cNvSpPr txBox="1"/>
          <p:nvPr/>
        </p:nvSpPr>
        <p:spPr>
          <a:xfrm>
            <a:off x="3592274" y="451650"/>
            <a:ext cx="4789725" cy="896100"/>
          </a:xfrm>
          <a:prstGeom prst="rect">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lnSpc>
                <a:spcPct val="90000"/>
              </a:lnSpc>
              <a:spcBef>
                <a:spcPts val="0"/>
              </a:spcBef>
              <a:spcAft>
                <a:spcPts val="0"/>
              </a:spcAft>
              <a:buClr>
                <a:schemeClr val="dk1"/>
              </a:buClr>
              <a:buSzPts val="4800"/>
              <a:buFont typeface="Arial"/>
              <a:buNone/>
            </a:pPr>
            <a:r>
              <a:rPr lang="en-US" sz="4800" b="1" i="1" dirty="0">
                <a:solidFill>
                  <a:schemeClr val="dk1"/>
                </a:solidFill>
              </a:rPr>
              <a:t>Trend Analysis</a:t>
            </a:r>
            <a:endParaRPr sz="1300" b="1" dirty="0">
              <a:solidFill>
                <a:schemeClr val="dk2"/>
              </a:solidFill>
              <a:latin typeface="Roboto"/>
              <a:ea typeface="Roboto"/>
              <a:cs typeface="Roboto"/>
              <a:sym typeface="Roboto"/>
            </a:endParaRPr>
          </a:p>
        </p:txBody>
      </p:sp>
      <p:sp>
        <p:nvSpPr>
          <p:cNvPr id="546" name="Google Shape;546;p49"/>
          <p:cNvSpPr txBox="1"/>
          <p:nvPr/>
        </p:nvSpPr>
        <p:spPr>
          <a:xfrm>
            <a:off x="495300" y="2081200"/>
            <a:ext cx="5556600" cy="3706800"/>
          </a:xfrm>
          <a:prstGeom prst="rect">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US" sz="1800" b="1" i="1">
                <a:solidFill>
                  <a:schemeClr val="dk2"/>
                </a:solidFill>
                <a:latin typeface="Roboto"/>
                <a:ea typeface="Roboto"/>
                <a:cs typeface="Roboto"/>
                <a:sym typeface="Roboto"/>
              </a:rPr>
              <a:t>Latest Trends on Retail E-commerce websites</a:t>
            </a:r>
            <a:endParaRPr sz="1800" b="1" i="1">
              <a:solidFill>
                <a:schemeClr val="dk2"/>
              </a:solidFill>
              <a:latin typeface="Roboto"/>
              <a:ea typeface="Roboto"/>
              <a:cs typeface="Roboto"/>
              <a:sym typeface="Roboto"/>
            </a:endParaRPr>
          </a:p>
          <a:p>
            <a:pPr marL="0" lvl="0" indent="0" algn="l" rtl="0">
              <a:spcBef>
                <a:spcPts val="0"/>
              </a:spcBef>
              <a:spcAft>
                <a:spcPts val="0"/>
              </a:spcAft>
              <a:buNone/>
            </a:pPr>
            <a:r>
              <a:rPr lang="en-US" sz="1600">
                <a:solidFill>
                  <a:schemeClr val="dk2"/>
                </a:solidFill>
                <a:latin typeface="Roboto"/>
                <a:ea typeface="Roboto"/>
                <a:cs typeface="Roboto"/>
                <a:sym typeface="Roboto"/>
              </a:rPr>
              <a:t>Gap can leverage the best sellers section of retail e-commerce websites to stay informed about the latest trends</a:t>
            </a:r>
            <a:endParaRPr sz="1600">
              <a:solidFill>
                <a:schemeClr val="dk2"/>
              </a:solidFill>
              <a:latin typeface="Roboto"/>
              <a:ea typeface="Roboto"/>
              <a:cs typeface="Roboto"/>
              <a:sym typeface="Roboto"/>
            </a:endParaRPr>
          </a:p>
          <a:p>
            <a:pPr marL="0" lvl="0" indent="0" algn="l" rtl="0">
              <a:spcBef>
                <a:spcPts val="0"/>
              </a:spcBef>
              <a:spcAft>
                <a:spcPts val="0"/>
              </a:spcAft>
              <a:buNone/>
            </a:pPr>
            <a:endParaRPr sz="1600">
              <a:solidFill>
                <a:schemeClr val="dk2"/>
              </a:solidFill>
              <a:latin typeface="Roboto"/>
              <a:ea typeface="Roboto"/>
              <a:cs typeface="Roboto"/>
              <a:sym typeface="Roboto"/>
            </a:endParaRPr>
          </a:p>
          <a:p>
            <a:pPr marL="0" lvl="0" indent="0" algn="l" rtl="0">
              <a:spcBef>
                <a:spcPts val="0"/>
              </a:spcBef>
              <a:spcAft>
                <a:spcPts val="0"/>
              </a:spcAft>
              <a:buNone/>
            </a:pPr>
            <a:r>
              <a:rPr lang="en-US" sz="1600">
                <a:solidFill>
                  <a:schemeClr val="dk2"/>
                </a:solidFill>
                <a:latin typeface="Roboto"/>
                <a:ea typeface="Roboto"/>
                <a:cs typeface="Roboto"/>
                <a:sym typeface="Roboto"/>
              </a:rPr>
              <a:t>        </a:t>
            </a:r>
            <a:r>
              <a:rPr lang="en-US" sz="1600" b="1">
                <a:solidFill>
                  <a:schemeClr val="dk2"/>
                </a:solidFill>
                <a:latin typeface="Roboto"/>
                <a:ea typeface="Roboto"/>
                <a:cs typeface="Roboto"/>
                <a:sym typeface="Roboto"/>
              </a:rPr>
              <a:t>Scrape products from Amazon best seller section</a:t>
            </a:r>
            <a:r>
              <a:rPr lang="en-US" sz="1600" b="1">
                <a:solidFill>
                  <a:schemeClr val="accent1"/>
                </a:solidFill>
                <a:latin typeface="Roboto"/>
                <a:ea typeface="Roboto"/>
                <a:cs typeface="Roboto"/>
                <a:sym typeface="Roboto"/>
              </a:rPr>
              <a:t> </a:t>
            </a:r>
            <a:endParaRPr sz="1600" b="1">
              <a:solidFill>
                <a:schemeClr val="accent1"/>
              </a:solidFill>
              <a:latin typeface="Roboto"/>
              <a:ea typeface="Roboto"/>
              <a:cs typeface="Roboto"/>
              <a:sym typeface="Roboto"/>
            </a:endParaRPr>
          </a:p>
          <a:p>
            <a:pPr marL="0" lvl="0" indent="0" algn="l" rtl="0">
              <a:spcBef>
                <a:spcPts val="0"/>
              </a:spcBef>
              <a:spcAft>
                <a:spcPts val="0"/>
              </a:spcAft>
              <a:buNone/>
            </a:pPr>
            <a:r>
              <a:rPr lang="en-US" sz="1600">
                <a:solidFill>
                  <a:schemeClr val="dk2"/>
                </a:solidFill>
                <a:latin typeface="Roboto"/>
                <a:ea typeface="Roboto"/>
                <a:cs typeface="Roboto"/>
                <a:sym typeface="Roboto"/>
              </a:rPr>
              <a:t>        </a:t>
            </a:r>
            <a:endParaRPr sz="1600">
              <a:solidFill>
                <a:schemeClr val="dk2"/>
              </a:solidFill>
              <a:latin typeface="Roboto"/>
              <a:ea typeface="Roboto"/>
              <a:cs typeface="Roboto"/>
              <a:sym typeface="Roboto"/>
            </a:endParaRPr>
          </a:p>
          <a:p>
            <a:pPr marL="0" lvl="0" indent="0" algn="l" rtl="0">
              <a:spcBef>
                <a:spcPts val="0"/>
              </a:spcBef>
              <a:spcAft>
                <a:spcPts val="0"/>
              </a:spcAft>
              <a:buNone/>
            </a:pPr>
            <a:r>
              <a:rPr lang="en-US" sz="1600">
                <a:solidFill>
                  <a:schemeClr val="dk2"/>
                </a:solidFill>
                <a:latin typeface="Roboto"/>
                <a:ea typeface="Roboto"/>
                <a:cs typeface="Roboto"/>
                <a:sym typeface="Roboto"/>
              </a:rPr>
              <a:t>        </a:t>
            </a:r>
            <a:r>
              <a:rPr lang="en-US" sz="1600" b="1">
                <a:solidFill>
                  <a:schemeClr val="dk2"/>
                </a:solidFill>
                <a:latin typeface="Roboto"/>
                <a:ea typeface="Roboto"/>
                <a:cs typeface="Roboto"/>
                <a:sym typeface="Roboto"/>
              </a:rPr>
              <a:t>Compare the products of GAP &amp; trending products</a:t>
            </a:r>
            <a:endParaRPr sz="1600">
              <a:solidFill>
                <a:schemeClr val="dk2"/>
              </a:solidFill>
              <a:latin typeface="Roboto"/>
              <a:ea typeface="Roboto"/>
              <a:cs typeface="Roboto"/>
              <a:sym typeface="Roboto"/>
            </a:endParaRPr>
          </a:p>
          <a:p>
            <a:pPr marL="0" lvl="0" indent="0" algn="l" rtl="0">
              <a:spcBef>
                <a:spcPts val="0"/>
              </a:spcBef>
              <a:spcAft>
                <a:spcPts val="0"/>
              </a:spcAft>
              <a:buNone/>
            </a:pPr>
            <a:r>
              <a:rPr lang="en-US" sz="1600">
                <a:solidFill>
                  <a:schemeClr val="dk2"/>
                </a:solidFill>
                <a:latin typeface="Roboto"/>
                <a:ea typeface="Roboto"/>
                <a:cs typeface="Roboto"/>
                <a:sym typeface="Roboto"/>
              </a:rPr>
              <a:t>        (</a:t>
            </a:r>
            <a:r>
              <a:rPr lang="en-US" sz="1600" i="1">
                <a:solidFill>
                  <a:schemeClr val="dk2"/>
                </a:solidFill>
                <a:latin typeface="Roboto"/>
                <a:ea typeface="Roboto"/>
                <a:cs typeface="Roboto"/>
                <a:sym typeface="Roboto"/>
              </a:rPr>
              <a:t>*Most Trending - Automet long sleeve jacket</a:t>
            </a:r>
            <a:r>
              <a:rPr lang="en-US" sz="1600">
                <a:solidFill>
                  <a:schemeClr val="dk2"/>
                </a:solidFill>
                <a:latin typeface="Roboto"/>
                <a:ea typeface="Roboto"/>
                <a:cs typeface="Roboto"/>
                <a:sym typeface="Roboto"/>
              </a:rPr>
              <a:t>)</a:t>
            </a:r>
            <a:endParaRPr sz="1600">
              <a:solidFill>
                <a:schemeClr val="dk2"/>
              </a:solidFill>
              <a:latin typeface="Roboto"/>
              <a:ea typeface="Roboto"/>
              <a:cs typeface="Roboto"/>
              <a:sym typeface="Roboto"/>
            </a:endParaRPr>
          </a:p>
          <a:p>
            <a:pPr marL="0" lvl="0" indent="0" algn="l" rtl="0">
              <a:spcBef>
                <a:spcPts val="0"/>
              </a:spcBef>
              <a:spcAft>
                <a:spcPts val="0"/>
              </a:spcAft>
              <a:buNone/>
            </a:pPr>
            <a:endParaRPr sz="1600" b="1">
              <a:solidFill>
                <a:schemeClr val="dk2"/>
              </a:solidFill>
              <a:latin typeface="Roboto"/>
              <a:ea typeface="Roboto"/>
              <a:cs typeface="Roboto"/>
              <a:sym typeface="Roboto"/>
            </a:endParaRPr>
          </a:p>
          <a:p>
            <a:pPr marL="0" lvl="0" indent="0" algn="l" rtl="0">
              <a:spcBef>
                <a:spcPts val="0"/>
              </a:spcBef>
              <a:spcAft>
                <a:spcPts val="0"/>
              </a:spcAft>
              <a:buNone/>
            </a:pPr>
            <a:r>
              <a:rPr lang="en-US" sz="1600">
                <a:solidFill>
                  <a:schemeClr val="dk2"/>
                </a:solidFill>
                <a:latin typeface="Roboto"/>
                <a:ea typeface="Roboto"/>
                <a:cs typeface="Roboto"/>
                <a:sym typeface="Roboto"/>
              </a:rPr>
              <a:t>         </a:t>
            </a:r>
            <a:r>
              <a:rPr lang="en-US" sz="1600" b="1">
                <a:solidFill>
                  <a:schemeClr val="dk2"/>
                </a:solidFill>
                <a:latin typeface="Roboto"/>
                <a:ea typeface="Roboto"/>
                <a:cs typeface="Roboto"/>
                <a:sym typeface="Roboto"/>
              </a:rPr>
              <a:t>Conclusion &amp; Future Scope - </a:t>
            </a:r>
            <a:r>
              <a:rPr lang="en-US" sz="1600">
                <a:solidFill>
                  <a:schemeClr val="dk2"/>
                </a:solidFill>
                <a:latin typeface="Roboto"/>
                <a:ea typeface="Roboto"/>
                <a:cs typeface="Roboto"/>
                <a:sym typeface="Roboto"/>
              </a:rPr>
              <a:t>As a better comparison </a:t>
            </a:r>
            <a:endParaRPr sz="1600">
              <a:solidFill>
                <a:schemeClr val="dk2"/>
              </a:solidFill>
              <a:latin typeface="Roboto"/>
              <a:ea typeface="Roboto"/>
              <a:cs typeface="Roboto"/>
              <a:sym typeface="Roboto"/>
            </a:endParaRPr>
          </a:p>
          <a:p>
            <a:pPr marL="0" lvl="0" indent="0" algn="l" rtl="0">
              <a:spcBef>
                <a:spcPts val="0"/>
              </a:spcBef>
              <a:spcAft>
                <a:spcPts val="0"/>
              </a:spcAft>
              <a:buNone/>
            </a:pPr>
            <a:r>
              <a:rPr lang="en-US" sz="1600">
                <a:solidFill>
                  <a:schemeClr val="dk2"/>
                </a:solidFill>
                <a:latin typeface="Roboto"/>
                <a:ea typeface="Roboto"/>
                <a:cs typeface="Roboto"/>
                <a:sym typeface="Roboto"/>
              </a:rPr>
              <a:t>         metric GAP can conduct a categorical analysis to </a:t>
            </a:r>
            <a:endParaRPr sz="1600">
              <a:solidFill>
                <a:schemeClr val="dk2"/>
              </a:solidFill>
              <a:latin typeface="Roboto"/>
              <a:ea typeface="Roboto"/>
              <a:cs typeface="Roboto"/>
              <a:sym typeface="Roboto"/>
            </a:endParaRPr>
          </a:p>
          <a:p>
            <a:pPr marL="0" lvl="0" indent="0" algn="l" rtl="0">
              <a:spcBef>
                <a:spcPts val="0"/>
              </a:spcBef>
              <a:spcAft>
                <a:spcPts val="0"/>
              </a:spcAft>
              <a:buNone/>
            </a:pPr>
            <a:r>
              <a:rPr lang="en-US" sz="1600">
                <a:solidFill>
                  <a:schemeClr val="dk2"/>
                </a:solidFill>
                <a:latin typeface="Roboto"/>
                <a:ea typeface="Roboto"/>
                <a:cs typeface="Roboto"/>
                <a:sym typeface="Roboto"/>
              </a:rPr>
              <a:t>         gain more insights on what all products they can add     </a:t>
            </a:r>
            <a:endParaRPr sz="1600">
              <a:solidFill>
                <a:schemeClr val="dk2"/>
              </a:solidFill>
              <a:latin typeface="Roboto"/>
              <a:ea typeface="Roboto"/>
              <a:cs typeface="Roboto"/>
              <a:sym typeface="Roboto"/>
            </a:endParaRPr>
          </a:p>
          <a:p>
            <a:pPr marL="0" lvl="0" indent="0" algn="l" rtl="0">
              <a:spcBef>
                <a:spcPts val="0"/>
              </a:spcBef>
              <a:spcAft>
                <a:spcPts val="0"/>
              </a:spcAft>
              <a:buNone/>
            </a:pPr>
            <a:r>
              <a:rPr lang="en-US" sz="1600">
                <a:solidFill>
                  <a:schemeClr val="dk2"/>
                </a:solidFill>
                <a:latin typeface="Roboto"/>
                <a:ea typeface="Roboto"/>
                <a:cs typeface="Roboto"/>
                <a:sym typeface="Roboto"/>
              </a:rPr>
              <a:t>         as a part of creative production.</a:t>
            </a:r>
            <a:endParaRPr sz="1600">
              <a:solidFill>
                <a:schemeClr val="dk2"/>
              </a:solidFill>
              <a:latin typeface="Roboto"/>
              <a:ea typeface="Roboto"/>
              <a:cs typeface="Roboto"/>
              <a:sym typeface="Roboto"/>
            </a:endParaRPr>
          </a:p>
          <a:p>
            <a:pPr marL="0" lvl="0" indent="0" algn="l" rtl="0">
              <a:spcBef>
                <a:spcPts val="0"/>
              </a:spcBef>
              <a:spcAft>
                <a:spcPts val="0"/>
              </a:spcAft>
              <a:buNone/>
            </a:pPr>
            <a:endParaRPr sz="1600">
              <a:solidFill>
                <a:schemeClr val="dk2"/>
              </a:solidFill>
              <a:latin typeface="Roboto"/>
              <a:ea typeface="Roboto"/>
              <a:cs typeface="Roboto"/>
              <a:sym typeface="Roboto"/>
            </a:endParaRPr>
          </a:p>
        </p:txBody>
      </p:sp>
      <p:sp>
        <p:nvSpPr>
          <p:cNvPr id="544" name="Google Shape;544;p49"/>
          <p:cNvSpPr txBox="1"/>
          <p:nvPr/>
        </p:nvSpPr>
        <p:spPr>
          <a:xfrm>
            <a:off x="6407350" y="2081200"/>
            <a:ext cx="5327400" cy="3706800"/>
          </a:xfrm>
          <a:prstGeom prst="rect">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r>
              <a:rPr lang="en-US" sz="1800" b="1" i="1">
                <a:solidFill>
                  <a:schemeClr val="dk2"/>
                </a:solidFill>
                <a:latin typeface="Roboto"/>
                <a:ea typeface="Roboto"/>
                <a:cs typeface="Roboto"/>
                <a:sym typeface="Roboto"/>
              </a:rPr>
              <a:t>Utilizing Google trends and custom LLMs </a:t>
            </a:r>
            <a:r>
              <a:rPr lang="en-US" sz="1800">
                <a:solidFill>
                  <a:schemeClr val="dk2"/>
                </a:solidFill>
                <a:latin typeface="Roboto"/>
                <a:ea typeface="Roboto"/>
                <a:cs typeface="Roboto"/>
                <a:sym typeface="Roboto"/>
              </a:rPr>
              <a:t>(</a:t>
            </a:r>
            <a:r>
              <a:rPr lang="en-US" sz="1300">
                <a:solidFill>
                  <a:schemeClr val="dk2"/>
                </a:solidFill>
                <a:latin typeface="Roboto"/>
                <a:ea typeface="Roboto"/>
                <a:cs typeface="Roboto"/>
                <a:sym typeface="Roboto"/>
              </a:rPr>
              <a:t>For key GAP product categories</a:t>
            </a:r>
            <a:r>
              <a:rPr lang="en-US" sz="1800">
                <a:solidFill>
                  <a:schemeClr val="dk2"/>
                </a:solidFill>
                <a:latin typeface="Roboto"/>
                <a:ea typeface="Roboto"/>
                <a:cs typeface="Roboto"/>
                <a:sym typeface="Roboto"/>
              </a:rPr>
              <a:t>)</a:t>
            </a:r>
            <a:endParaRPr sz="1500">
              <a:solidFill>
                <a:schemeClr val="dk2"/>
              </a:solidFill>
              <a:latin typeface="Roboto"/>
              <a:ea typeface="Roboto"/>
              <a:cs typeface="Roboto"/>
              <a:sym typeface="Roboto"/>
            </a:endParaRPr>
          </a:p>
          <a:p>
            <a:pPr marL="0" lvl="0" indent="0" algn="l" rtl="0">
              <a:spcBef>
                <a:spcPts val="0"/>
              </a:spcBef>
              <a:spcAft>
                <a:spcPts val="0"/>
              </a:spcAft>
              <a:buNone/>
            </a:pPr>
            <a:r>
              <a:rPr lang="en-US" sz="1800" b="1" i="1">
                <a:solidFill>
                  <a:schemeClr val="dk2"/>
                </a:solidFill>
                <a:latin typeface="Roboto"/>
                <a:ea typeface="Roboto"/>
                <a:cs typeface="Roboto"/>
                <a:sym typeface="Roboto"/>
              </a:rPr>
              <a:t> </a:t>
            </a:r>
            <a:endParaRPr sz="1800" b="1" i="1">
              <a:solidFill>
                <a:schemeClr val="dk2"/>
              </a:solidFill>
              <a:latin typeface="Roboto"/>
              <a:ea typeface="Roboto"/>
              <a:cs typeface="Roboto"/>
              <a:sym typeface="Roboto"/>
            </a:endParaRPr>
          </a:p>
          <a:p>
            <a:pPr marL="0" lvl="0" indent="0" algn="l" rtl="0">
              <a:spcBef>
                <a:spcPts val="0"/>
              </a:spcBef>
              <a:spcAft>
                <a:spcPts val="0"/>
              </a:spcAft>
              <a:buNone/>
            </a:pPr>
            <a:endParaRPr sz="1800" b="1" i="1">
              <a:solidFill>
                <a:schemeClr val="dk2"/>
              </a:solidFill>
              <a:latin typeface="Roboto"/>
              <a:ea typeface="Roboto"/>
              <a:cs typeface="Roboto"/>
              <a:sym typeface="Roboto"/>
            </a:endParaRPr>
          </a:p>
          <a:p>
            <a:pPr marL="0" lvl="0" indent="0" algn="l" rtl="0">
              <a:spcBef>
                <a:spcPts val="0"/>
              </a:spcBef>
              <a:spcAft>
                <a:spcPts val="0"/>
              </a:spcAft>
              <a:buNone/>
            </a:pPr>
            <a:endParaRPr sz="1800" b="1" i="1">
              <a:solidFill>
                <a:schemeClr val="dk2"/>
              </a:solidFill>
              <a:latin typeface="Roboto"/>
              <a:ea typeface="Roboto"/>
              <a:cs typeface="Roboto"/>
              <a:sym typeface="Roboto"/>
            </a:endParaRPr>
          </a:p>
          <a:p>
            <a:pPr marL="0" lvl="0" indent="0" algn="l" rtl="0">
              <a:spcBef>
                <a:spcPts val="0"/>
              </a:spcBef>
              <a:spcAft>
                <a:spcPts val="0"/>
              </a:spcAft>
              <a:buNone/>
            </a:pPr>
            <a:endParaRPr sz="1800" b="1" i="1">
              <a:solidFill>
                <a:schemeClr val="dk2"/>
              </a:solidFill>
              <a:latin typeface="Roboto"/>
              <a:ea typeface="Roboto"/>
              <a:cs typeface="Roboto"/>
              <a:sym typeface="Roboto"/>
            </a:endParaRPr>
          </a:p>
          <a:p>
            <a:pPr marL="0" lvl="0" indent="0" algn="l" rtl="0">
              <a:spcBef>
                <a:spcPts val="0"/>
              </a:spcBef>
              <a:spcAft>
                <a:spcPts val="0"/>
              </a:spcAft>
              <a:buNone/>
            </a:pPr>
            <a:endParaRPr sz="1800" b="1" i="1">
              <a:solidFill>
                <a:schemeClr val="dk2"/>
              </a:solidFill>
              <a:latin typeface="Roboto"/>
              <a:ea typeface="Roboto"/>
              <a:cs typeface="Roboto"/>
              <a:sym typeface="Roboto"/>
            </a:endParaRPr>
          </a:p>
          <a:p>
            <a:pPr marL="0" lvl="0" indent="0" algn="l" rtl="0">
              <a:spcBef>
                <a:spcPts val="0"/>
              </a:spcBef>
              <a:spcAft>
                <a:spcPts val="0"/>
              </a:spcAft>
              <a:buNone/>
            </a:pPr>
            <a:endParaRPr sz="1800" b="1" i="1">
              <a:solidFill>
                <a:schemeClr val="dk2"/>
              </a:solidFill>
              <a:latin typeface="Roboto"/>
              <a:ea typeface="Roboto"/>
              <a:cs typeface="Roboto"/>
              <a:sym typeface="Roboto"/>
            </a:endParaRPr>
          </a:p>
          <a:p>
            <a:pPr marL="0" lvl="0" indent="0" algn="l" rtl="0">
              <a:spcBef>
                <a:spcPts val="0"/>
              </a:spcBef>
              <a:spcAft>
                <a:spcPts val="0"/>
              </a:spcAft>
              <a:buNone/>
            </a:pPr>
            <a:endParaRPr sz="1800" b="1" i="1">
              <a:solidFill>
                <a:schemeClr val="dk2"/>
              </a:solidFill>
              <a:latin typeface="Roboto"/>
              <a:ea typeface="Roboto"/>
              <a:cs typeface="Roboto"/>
              <a:sym typeface="Roboto"/>
            </a:endParaRPr>
          </a:p>
          <a:p>
            <a:pPr marL="0" lvl="0" indent="0" algn="l" rtl="0">
              <a:spcBef>
                <a:spcPts val="0"/>
              </a:spcBef>
              <a:spcAft>
                <a:spcPts val="0"/>
              </a:spcAft>
              <a:buNone/>
            </a:pPr>
            <a:endParaRPr sz="1800" b="1" i="1">
              <a:solidFill>
                <a:schemeClr val="dk2"/>
              </a:solidFill>
              <a:latin typeface="Roboto"/>
              <a:ea typeface="Roboto"/>
              <a:cs typeface="Roboto"/>
              <a:sym typeface="Roboto"/>
            </a:endParaRPr>
          </a:p>
          <a:p>
            <a:pPr marL="0" lvl="0" indent="0" algn="l" rtl="0">
              <a:spcBef>
                <a:spcPts val="0"/>
              </a:spcBef>
              <a:spcAft>
                <a:spcPts val="0"/>
              </a:spcAft>
              <a:buNone/>
            </a:pPr>
            <a:endParaRPr sz="1800" b="1" i="1">
              <a:solidFill>
                <a:schemeClr val="dk2"/>
              </a:solidFill>
              <a:latin typeface="Roboto"/>
              <a:ea typeface="Roboto"/>
              <a:cs typeface="Roboto"/>
              <a:sym typeface="Roboto"/>
            </a:endParaRPr>
          </a:p>
          <a:p>
            <a:pPr marL="0" lvl="0" indent="0" algn="l" rtl="0">
              <a:spcBef>
                <a:spcPts val="0"/>
              </a:spcBef>
              <a:spcAft>
                <a:spcPts val="0"/>
              </a:spcAft>
              <a:buNone/>
            </a:pPr>
            <a:endParaRPr sz="1800" b="1" i="1">
              <a:solidFill>
                <a:schemeClr val="dk2"/>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800" b="1" i="1">
              <a:solidFill>
                <a:schemeClr val="dk2"/>
              </a:solidFill>
              <a:latin typeface="Roboto"/>
              <a:ea typeface="Roboto"/>
              <a:cs typeface="Roboto"/>
              <a:sym typeface="Roboto"/>
            </a:endParaRPr>
          </a:p>
        </p:txBody>
      </p:sp>
      <p:graphicFrame>
        <p:nvGraphicFramePr>
          <p:cNvPr id="547" name="Google Shape;547;p49"/>
          <p:cNvGraphicFramePr/>
          <p:nvPr/>
        </p:nvGraphicFramePr>
        <p:xfrm>
          <a:off x="6585275" y="2768638"/>
          <a:ext cx="4971550" cy="2834490"/>
        </p:xfrm>
        <a:graphic>
          <a:graphicData uri="http://schemas.openxmlformats.org/drawingml/2006/table">
            <a:tbl>
              <a:tblPr>
                <a:noFill/>
                <a:tableStyleId>{22E8960F-19EF-4C9F-9350-6DFA7A70172E}</a:tableStyleId>
              </a:tblPr>
              <a:tblGrid>
                <a:gridCol w="1073525">
                  <a:extLst>
                    <a:ext uri="{9D8B030D-6E8A-4147-A177-3AD203B41FA5}">
                      <a16:colId xmlns:a16="http://schemas.microsoft.com/office/drawing/2014/main" val="20000"/>
                    </a:ext>
                  </a:extLst>
                </a:gridCol>
                <a:gridCol w="994500">
                  <a:extLst>
                    <a:ext uri="{9D8B030D-6E8A-4147-A177-3AD203B41FA5}">
                      <a16:colId xmlns:a16="http://schemas.microsoft.com/office/drawing/2014/main" val="20001"/>
                    </a:ext>
                  </a:extLst>
                </a:gridCol>
                <a:gridCol w="944075">
                  <a:extLst>
                    <a:ext uri="{9D8B030D-6E8A-4147-A177-3AD203B41FA5}">
                      <a16:colId xmlns:a16="http://schemas.microsoft.com/office/drawing/2014/main" val="20002"/>
                    </a:ext>
                  </a:extLst>
                </a:gridCol>
                <a:gridCol w="933575">
                  <a:extLst>
                    <a:ext uri="{9D8B030D-6E8A-4147-A177-3AD203B41FA5}">
                      <a16:colId xmlns:a16="http://schemas.microsoft.com/office/drawing/2014/main" val="20003"/>
                    </a:ext>
                  </a:extLst>
                </a:gridCol>
                <a:gridCol w="1025875">
                  <a:extLst>
                    <a:ext uri="{9D8B030D-6E8A-4147-A177-3AD203B41FA5}">
                      <a16:colId xmlns:a16="http://schemas.microsoft.com/office/drawing/2014/main" val="20004"/>
                    </a:ext>
                  </a:extLst>
                </a:gridCol>
              </a:tblGrid>
              <a:tr h="345025">
                <a:tc>
                  <a:txBody>
                    <a:bodyPr/>
                    <a:lstStyle/>
                    <a:p>
                      <a:pPr marL="0" lvl="0" indent="0" algn="l" rtl="0">
                        <a:spcBef>
                          <a:spcPts val="0"/>
                        </a:spcBef>
                        <a:spcAft>
                          <a:spcPts val="0"/>
                        </a:spcAft>
                        <a:buNone/>
                      </a:pPr>
                      <a:r>
                        <a:rPr lang="en-US" b="1"/>
                        <a:t>Categories</a:t>
                      </a:r>
                      <a:endParaRPr b="1"/>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US" b="1"/>
                        <a:t>Trending Styles</a:t>
                      </a:r>
                      <a:endParaRPr b="1"/>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US" b="1"/>
                        <a:t>Color</a:t>
                      </a:r>
                      <a:endParaRPr b="1"/>
                    </a:p>
                    <a:p>
                      <a:pPr marL="0" lvl="0" indent="0" algn="l" rtl="0">
                        <a:spcBef>
                          <a:spcPts val="0"/>
                        </a:spcBef>
                        <a:spcAft>
                          <a:spcPts val="0"/>
                        </a:spcAft>
                        <a:buNone/>
                      </a:pPr>
                      <a:r>
                        <a:rPr lang="en-US" b="1"/>
                        <a:t>/Prints</a:t>
                      </a:r>
                      <a:endParaRPr b="1"/>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US" b="1"/>
                        <a:t>Material</a:t>
                      </a:r>
                      <a:endParaRPr b="1"/>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US" b="1"/>
                        <a:t>Demand</a:t>
                      </a:r>
                      <a:endParaRPr b="1"/>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45025">
                <a:tc>
                  <a:txBody>
                    <a:bodyPr/>
                    <a:lstStyle/>
                    <a:p>
                      <a:pPr marL="0" lvl="0" indent="0" algn="l" rtl="0">
                        <a:spcBef>
                          <a:spcPts val="0"/>
                        </a:spcBef>
                        <a:spcAft>
                          <a:spcPts val="0"/>
                        </a:spcAft>
                        <a:buNone/>
                      </a:pPr>
                      <a:r>
                        <a:rPr lang="en-US"/>
                        <a:t>Tshirt</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Vintage graphics</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Tie-dye</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Recycled cotton</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High</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45025">
                <a:tc>
                  <a:txBody>
                    <a:bodyPr/>
                    <a:lstStyle/>
                    <a:p>
                      <a:pPr marL="0" lvl="0" indent="0" algn="l" rtl="0">
                        <a:spcBef>
                          <a:spcPts val="0"/>
                        </a:spcBef>
                        <a:spcAft>
                          <a:spcPts val="0"/>
                        </a:spcAft>
                        <a:buNone/>
                      </a:pPr>
                      <a:r>
                        <a:rPr lang="en-US"/>
                        <a:t>Jeans</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Cargo pockets</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Faded blacks</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Recycled denim</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High</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45025">
                <a:tc>
                  <a:txBody>
                    <a:bodyPr/>
                    <a:lstStyle/>
                    <a:p>
                      <a:pPr marL="0" lvl="0" indent="0" algn="l" rtl="0">
                        <a:spcBef>
                          <a:spcPts val="0"/>
                        </a:spcBef>
                        <a:spcAft>
                          <a:spcPts val="0"/>
                        </a:spcAft>
                        <a:buNone/>
                      </a:pPr>
                      <a:r>
                        <a:rPr lang="en-US"/>
                        <a:t>Hoodies</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Boxy fits</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Neutral tones</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Fleece</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Moderate</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45025">
                <a:tc>
                  <a:txBody>
                    <a:bodyPr/>
                    <a:lstStyle/>
                    <a:p>
                      <a:pPr marL="0" lvl="0" indent="0" algn="l" rtl="0">
                        <a:spcBef>
                          <a:spcPts val="0"/>
                        </a:spcBef>
                        <a:spcAft>
                          <a:spcPts val="0"/>
                        </a:spcAft>
                        <a:buNone/>
                      </a:pPr>
                      <a:r>
                        <a:rPr lang="en-US"/>
                        <a:t>Shirt</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Oversized</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Florals</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Linen</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a:t>High</a:t>
                      </a:r>
                      <a:endParaRPr/>
                    </a:p>
                  </a:txBody>
                  <a:tcPr marL="91425" marR="91425" marT="91425" marB="91425">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548" name="Google Shape;548;p49"/>
          <p:cNvPicPr preferRelativeResize="0"/>
          <p:nvPr/>
        </p:nvPicPr>
        <p:blipFill>
          <a:blip r:embed="rId3">
            <a:alphaModFix/>
          </a:blip>
          <a:stretch>
            <a:fillRect/>
          </a:stretch>
        </p:blipFill>
        <p:spPr>
          <a:xfrm>
            <a:off x="673525" y="3317250"/>
            <a:ext cx="316500" cy="316500"/>
          </a:xfrm>
          <a:prstGeom prst="rect">
            <a:avLst/>
          </a:prstGeom>
          <a:noFill/>
          <a:ln>
            <a:noFill/>
          </a:ln>
        </p:spPr>
      </p:pic>
      <p:pic>
        <p:nvPicPr>
          <p:cNvPr id="549" name="Google Shape;549;p49"/>
          <p:cNvPicPr preferRelativeResize="0"/>
          <p:nvPr/>
        </p:nvPicPr>
        <p:blipFill>
          <a:blip r:embed="rId4">
            <a:alphaModFix/>
          </a:blip>
          <a:stretch>
            <a:fillRect/>
          </a:stretch>
        </p:blipFill>
        <p:spPr>
          <a:xfrm>
            <a:off x="673525" y="3943500"/>
            <a:ext cx="316500" cy="316500"/>
          </a:xfrm>
          <a:prstGeom prst="rect">
            <a:avLst/>
          </a:prstGeom>
          <a:noFill/>
          <a:ln>
            <a:noFill/>
          </a:ln>
        </p:spPr>
      </p:pic>
      <p:pic>
        <p:nvPicPr>
          <p:cNvPr id="550" name="Google Shape;550;p49"/>
          <p:cNvPicPr preferRelativeResize="0"/>
          <p:nvPr/>
        </p:nvPicPr>
        <p:blipFill>
          <a:blip r:embed="rId5">
            <a:alphaModFix/>
          </a:blip>
          <a:stretch>
            <a:fillRect/>
          </a:stretch>
        </p:blipFill>
        <p:spPr>
          <a:xfrm>
            <a:off x="649225" y="4569750"/>
            <a:ext cx="365100" cy="3651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EFFFF"/>
      </a:lt1>
      <a:dk2>
        <a:srgbClr val="55585F"/>
      </a:dk2>
      <a:lt2>
        <a:srgbClr val="CECACB"/>
      </a:lt2>
      <a:accent1>
        <a:srgbClr val="CFB891"/>
      </a:accent1>
      <a:accent2>
        <a:srgbClr val="555960"/>
      </a:accent2>
      <a:accent3>
        <a:srgbClr val="8D6F3D"/>
      </a:accent3>
      <a:accent4>
        <a:srgbClr val="FFFFFF"/>
      </a:accent4>
      <a:accent5>
        <a:srgbClr val="DAAA00"/>
      </a:accent5>
      <a:accent6>
        <a:srgbClr val="9D9694"/>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1734</Words>
  <Application>Microsoft Office PowerPoint</Application>
  <PresentationFormat>Widescreen</PresentationFormat>
  <Paragraphs>230</Paragraphs>
  <Slides>17</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Libre Franklin</vt:lpstr>
      <vt:lpstr>Roboto</vt:lpstr>
      <vt:lpstr>Noto Sans Symbols</vt:lpstr>
      <vt:lpstr>Arial</vt:lpstr>
      <vt:lpstr>Libre Franklin Medium</vt:lpstr>
      <vt:lpstr>Georgia</vt:lpstr>
      <vt:lpstr>Calibri</vt:lpstr>
      <vt:lpstr>Quattrocento Sans</vt:lpstr>
      <vt:lpstr>Office Theme</vt:lpstr>
      <vt:lpstr>Office Theme</vt:lpstr>
      <vt:lpstr>Web Data Analytics - Gap Case Study Project</vt:lpstr>
      <vt:lpstr>Introduction</vt:lpstr>
      <vt:lpstr>PowerPoint Presentation</vt:lpstr>
      <vt:lpstr>PowerPoint Presentation</vt:lpstr>
      <vt:lpstr>Strategic Approaches</vt:lpstr>
      <vt:lpstr>Analysis</vt:lpstr>
      <vt:lpstr>Consumer Preferences</vt:lpstr>
      <vt:lpstr>Competitor’s Analysis (ZARA)</vt:lpstr>
      <vt:lpstr>PowerPoint Presentation</vt:lpstr>
      <vt:lpstr>Analyzing Gap’s Strategic Shift</vt:lpstr>
      <vt:lpstr>Customer Sentiment Analysis</vt:lpstr>
      <vt:lpstr>Recommendations</vt:lpstr>
      <vt:lpstr>Implement Data-Driven Personalization</vt:lpstr>
      <vt:lpstr>Data-Driven Testing and Storytelling</vt:lpstr>
      <vt:lpstr>Balancing art and science in GAP’s Marketing</vt:lpstr>
      <vt:lpstr>Obstacles for the Data Driven Strategy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Dhairya Dedhia</cp:lastModifiedBy>
  <cp:revision>1</cp:revision>
  <dcterms:modified xsi:type="dcterms:W3CDTF">2024-10-01T22:17:48Z</dcterms:modified>
</cp:coreProperties>
</file>