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57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D8580-DEE4-454E-B167-8E4CC873815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598B55-2014-4396-875A-55A43033A990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23F2765A-CA3B-4505-B4CF-FD9160341A16}" type="parTrans" cxnId="{1DC2EB8E-A14C-43E3-B38B-D979AB8603A0}">
      <dgm:prSet/>
      <dgm:spPr/>
      <dgm:t>
        <a:bodyPr/>
        <a:lstStyle/>
        <a:p>
          <a:endParaRPr lang="en-US"/>
        </a:p>
      </dgm:t>
    </dgm:pt>
    <dgm:pt modelId="{088088A4-9307-42EE-9281-BD09AA80D5BA}" type="sibTrans" cxnId="{1DC2EB8E-A14C-43E3-B38B-D979AB8603A0}">
      <dgm:prSet/>
      <dgm:spPr/>
      <dgm:t>
        <a:bodyPr/>
        <a:lstStyle/>
        <a:p>
          <a:endParaRPr lang="en-US"/>
        </a:p>
      </dgm:t>
    </dgm:pt>
    <dgm:pt modelId="{6E32277E-73F3-424F-8524-F19E65A749A7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DB77238-CA84-4BC9-8EB6-5824A9ABE7B0}" type="parTrans" cxnId="{D98275BB-9C69-40E9-86F2-6EB85B299CEB}">
      <dgm:prSet/>
      <dgm:spPr/>
      <dgm:t>
        <a:bodyPr/>
        <a:lstStyle/>
        <a:p>
          <a:endParaRPr lang="en-US"/>
        </a:p>
      </dgm:t>
    </dgm:pt>
    <dgm:pt modelId="{25C1A523-4F61-4C37-8B30-5BA1C7FC105E}" type="sibTrans" cxnId="{D98275BB-9C69-40E9-86F2-6EB85B299CEB}">
      <dgm:prSet/>
      <dgm:spPr/>
      <dgm:t>
        <a:bodyPr/>
        <a:lstStyle/>
        <a:p>
          <a:endParaRPr lang="en-US"/>
        </a:p>
      </dgm:t>
    </dgm:pt>
    <dgm:pt modelId="{91FEAB6F-2664-45F3-A653-6223CC1BCEC4}">
      <dgm:prSet phldrT="[Text]"/>
      <dgm:spPr/>
      <dgm:t>
        <a:bodyPr/>
        <a:lstStyle/>
        <a:p>
          <a:r>
            <a:rPr lang="en-US" dirty="0" smtClean="0"/>
            <a:t>Content Developers</a:t>
          </a:r>
        </a:p>
        <a:p>
          <a:r>
            <a:rPr lang="en-US" dirty="0" smtClean="0"/>
            <a:t>(Publishers)</a:t>
          </a:r>
          <a:endParaRPr lang="en-US" dirty="0"/>
        </a:p>
      </dgm:t>
    </dgm:pt>
    <dgm:pt modelId="{6E11173B-0E9A-44A8-8DC4-7B4011A88FB3}" type="parTrans" cxnId="{151C6B68-D691-4330-9D7A-0A0EDFF85CAD}">
      <dgm:prSet/>
      <dgm:spPr/>
      <dgm:t>
        <a:bodyPr/>
        <a:lstStyle/>
        <a:p>
          <a:endParaRPr lang="en-US"/>
        </a:p>
      </dgm:t>
    </dgm:pt>
    <dgm:pt modelId="{D2ACAFCB-A7F3-4407-BC1B-B6C6E65B220B}" type="sibTrans" cxnId="{151C6B68-D691-4330-9D7A-0A0EDFF85CAD}">
      <dgm:prSet/>
      <dgm:spPr/>
      <dgm:t>
        <a:bodyPr/>
        <a:lstStyle/>
        <a:p>
          <a:endParaRPr lang="en-US"/>
        </a:p>
      </dgm:t>
    </dgm:pt>
    <dgm:pt modelId="{7FEAF64B-BEF3-4937-881E-55BDE302B9EC}" type="pres">
      <dgm:prSet presAssocID="{012D8580-DEE4-454E-B167-8E4CC873815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EB84A9-E472-4C4D-8388-2A969CEEA68E}" type="pres">
      <dgm:prSet presAssocID="{0F598B55-2014-4396-875A-55A43033A99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9F22F-028A-4365-BB5A-9C02D5C908A9}" type="pres">
      <dgm:prSet presAssocID="{088088A4-9307-42EE-9281-BD09AA80D5B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7650258-C6D6-46B2-ABB8-1365DAB695BC}" type="pres">
      <dgm:prSet presAssocID="{088088A4-9307-42EE-9281-BD09AA80D5B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F14A661-0F8D-4D47-974E-FAF66A919509}" type="pres">
      <dgm:prSet presAssocID="{6E32277E-73F3-424F-8524-F19E65A749A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5F790-779A-4182-9B2E-E0FED9308E7D}" type="pres">
      <dgm:prSet presAssocID="{25C1A523-4F61-4C37-8B30-5BA1C7FC105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DF3B5C1-2906-4E40-AE27-E391553689A1}" type="pres">
      <dgm:prSet presAssocID="{25C1A523-4F61-4C37-8B30-5BA1C7FC105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4386C3-4B43-466B-BCEC-9D02C1BBAAC5}" type="pres">
      <dgm:prSet presAssocID="{91FEAB6F-2664-45F3-A653-6223CC1BCEC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0921E-03E6-4C78-859A-8791D8822099}" type="pres">
      <dgm:prSet presAssocID="{D2ACAFCB-A7F3-4407-BC1B-B6C6E65B220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3C717E6-26EC-4A9E-A5D2-E4F371045FFD}" type="pres">
      <dgm:prSet presAssocID="{D2ACAFCB-A7F3-4407-BC1B-B6C6E65B220B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DC2EB8E-A14C-43E3-B38B-D979AB8603A0}" srcId="{012D8580-DEE4-454E-B167-8E4CC873815B}" destId="{0F598B55-2014-4396-875A-55A43033A990}" srcOrd="0" destOrd="0" parTransId="{23F2765A-CA3B-4505-B4CF-FD9160341A16}" sibTransId="{088088A4-9307-42EE-9281-BD09AA80D5BA}"/>
    <dgm:cxn modelId="{BDD5C9F8-CE8B-4DFA-8D02-7920C9D8758D}" type="presOf" srcId="{6E32277E-73F3-424F-8524-F19E65A749A7}" destId="{AF14A661-0F8D-4D47-974E-FAF66A919509}" srcOrd="0" destOrd="0" presId="urn:microsoft.com/office/officeart/2005/8/layout/cycle7"/>
    <dgm:cxn modelId="{3087FF39-92E4-498A-A53A-87D9C7DB90DA}" type="presOf" srcId="{088088A4-9307-42EE-9281-BD09AA80D5BA}" destId="{0679F22F-028A-4365-BB5A-9C02D5C908A9}" srcOrd="0" destOrd="0" presId="urn:microsoft.com/office/officeart/2005/8/layout/cycle7"/>
    <dgm:cxn modelId="{151C6B68-D691-4330-9D7A-0A0EDFF85CAD}" srcId="{012D8580-DEE4-454E-B167-8E4CC873815B}" destId="{91FEAB6F-2664-45F3-A653-6223CC1BCEC4}" srcOrd="2" destOrd="0" parTransId="{6E11173B-0E9A-44A8-8DC4-7B4011A88FB3}" sibTransId="{D2ACAFCB-A7F3-4407-BC1B-B6C6E65B220B}"/>
    <dgm:cxn modelId="{91D016A9-4791-455F-8B79-DFFAF7E63429}" type="presOf" srcId="{088088A4-9307-42EE-9281-BD09AA80D5BA}" destId="{77650258-C6D6-46B2-ABB8-1365DAB695BC}" srcOrd="1" destOrd="0" presId="urn:microsoft.com/office/officeart/2005/8/layout/cycle7"/>
    <dgm:cxn modelId="{5E004CC5-BDB6-4D1C-883C-547DD9DF56EF}" type="presOf" srcId="{0F598B55-2014-4396-875A-55A43033A990}" destId="{36EB84A9-E472-4C4D-8388-2A969CEEA68E}" srcOrd="0" destOrd="0" presId="urn:microsoft.com/office/officeart/2005/8/layout/cycle7"/>
    <dgm:cxn modelId="{AE25B62B-08ED-4B4E-BB00-45D9B80B6734}" type="presOf" srcId="{25C1A523-4F61-4C37-8B30-5BA1C7FC105E}" destId="{7DF3B5C1-2906-4E40-AE27-E391553689A1}" srcOrd="1" destOrd="0" presId="urn:microsoft.com/office/officeart/2005/8/layout/cycle7"/>
    <dgm:cxn modelId="{D98275BB-9C69-40E9-86F2-6EB85B299CEB}" srcId="{012D8580-DEE4-454E-B167-8E4CC873815B}" destId="{6E32277E-73F3-424F-8524-F19E65A749A7}" srcOrd="1" destOrd="0" parTransId="{1DB77238-CA84-4BC9-8EB6-5824A9ABE7B0}" sibTransId="{25C1A523-4F61-4C37-8B30-5BA1C7FC105E}"/>
    <dgm:cxn modelId="{1ADBF08F-5303-4594-B4AC-09E9A88D81D4}" type="presOf" srcId="{25C1A523-4F61-4C37-8B30-5BA1C7FC105E}" destId="{4D35F790-779A-4182-9B2E-E0FED9308E7D}" srcOrd="0" destOrd="0" presId="urn:microsoft.com/office/officeart/2005/8/layout/cycle7"/>
    <dgm:cxn modelId="{D4ED7066-6D7C-4CA3-9D76-A25BF84E7264}" type="presOf" srcId="{D2ACAFCB-A7F3-4407-BC1B-B6C6E65B220B}" destId="{BBC0921E-03E6-4C78-859A-8791D8822099}" srcOrd="0" destOrd="0" presId="urn:microsoft.com/office/officeart/2005/8/layout/cycle7"/>
    <dgm:cxn modelId="{2CDEE908-A67A-4474-8784-0864824FDB82}" type="presOf" srcId="{012D8580-DEE4-454E-B167-8E4CC873815B}" destId="{7FEAF64B-BEF3-4937-881E-55BDE302B9EC}" srcOrd="0" destOrd="0" presId="urn:microsoft.com/office/officeart/2005/8/layout/cycle7"/>
    <dgm:cxn modelId="{8B701DA0-194A-4835-9C3B-804B75F943E3}" type="presOf" srcId="{91FEAB6F-2664-45F3-A653-6223CC1BCEC4}" destId="{464386C3-4B43-466B-BCEC-9D02C1BBAAC5}" srcOrd="0" destOrd="0" presId="urn:microsoft.com/office/officeart/2005/8/layout/cycle7"/>
    <dgm:cxn modelId="{82B0A366-F647-4E58-B345-9B743BBFE4FE}" type="presOf" srcId="{D2ACAFCB-A7F3-4407-BC1B-B6C6E65B220B}" destId="{D3C717E6-26EC-4A9E-A5D2-E4F371045FFD}" srcOrd="1" destOrd="0" presId="urn:microsoft.com/office/officeart/2005/8/layout/cycle7"/>
    <dgm:cxn modelId="{58B32D77-B2E7-4AB6-A244-4D5076F51751}" type="presParOf" srcId="{7FEAF64B-BEF3-4937-881E-55BDE302B9EC}" destId="{36EB84A9-E472-4C4D-8388-2A969CEEA68E}" srcOrd="0" destOrd="0" presId="urn:microsoft.com/office/officeart/2005/8/layout/cycle7"/>
    <dgm:cxn modelId="{B8263CC9-20AD-4410-A09D-BE33A19BE65B}" type="presParOf" srcId="{7FEAF64B-BEF3-4937-881E-55BDE302B9EC}" destId="{0679F22F-028A-4365-BB5A-9C02D5C908A9}" srcOrd="1" destOrd="0" presId="urn:microsoft.com/office/officeart/2005/8/layout/cycle7"/>
    <dgm:cxn modelId="{FAACDD03-DFBD-4E69-884A-1900B3B315EF}" type="presParOf" srcId="{0679F22F-028A-4365-BB5A-9C02D5C908A9}" destId="{77650258-C6D6-46B2-ABB8-1365DAB695BC}" srcOrd="0" destOrd="0" presId="urn:microsoft.com/office/officeart/2005/8/layout/cycle7"/>
    <dgm:cxn modelId="{98827A51-C477-4012-BD1F-042135D6622E}" type="presParOf" srcId="{7FEAF64B-BEF3-4937-881E-55BDE302B9EC}" destId="{AF14A661-0F8D-4D47-974E-FAF66A919509}" srcOrd="2" destOrd="0" presId="urn:microsoft.com/office/officeart/2005/8/layout/cycle7"/>
    <dgm:cxn modelId="{040AD768-D1F4-40F1-87FA-EB41BB4F4BA5}" type="presParOf" srcId="{7FEAF64B-BEF3-4937-881E-55BDE302B9EC}" destId="{4D35F790-779A-4182-9B2E-E0FED9308E7D}" srcOrd="3" destOrd="0" presId="urn:microsoft.com/office/officeart/2005/8/layout/cycle7"/>
    <dgm:cxn modelId="{B6B76829-88C5-4830-A11D-647A3FBC6FFD}" type="presParOf" srcId="{4D35F790-779A-4182-9B2E-E0FED9308E7D}" destId="{7DF3B5C1-2906-4E40-AE27-E391553689A1}" srcOrd="0" destOrd="0" presId="urn:microsoft.com/office/officeart/2005/8/layout/cycle7"/>
    <dgm:cxn modelId="{803509FF-0B63-43F9-8D8D-2FE9D039C91B}" type="presParOf" srcId="{7FEAF64B-BEF3-4937-881E-55BDE302B9EC}" destId="{464386C3-4B43-466B-BCEC-9D02C1BBAAC5}" srcOrd="4" destOrd="0" presId="urn:microsoft.com/office/officeart/2005/8/layout/cycle7"/>
    <dgm:cxn modelId="{BB2C883B-629D-4479-8671-681EB46A1862}" type="presParOf" srcId="{7FEAF64B-BEF3-4937-881E-55BDE302B9EC}" destId="{BBC0921E-03E6-4C78-859A-8791D8822099}" srcOrd="5" destOrd="0" presId="urn:microsoft.com/office/officeart/2005/8/layout/cycle7"/>
    <dgm:cxn modelId="{6DF19D8F-10BF-4522-89FC-DA1D17CBB313}" type="presParOf" srcId="{BBC0921E-03E6-4C78-859A-8791D8822099}" destId="{D3C717E6-26EC-4A9E-A5D2-E4F371045FF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B84A9-E472-4C4D-8388-2A969CEEA68E}">
      <dsp:nvSpPr>
        <dsp:cNvPr id="0" name=""/>
        <dsp:cNvSpPr/>
      </dsp:nvSpPr>
      <dsp:spPr>
        <a:xfrm>
          <a:off x="1578582" y="321334"/>
          <a:ext cx="1910134" cy="95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Platform</a:t>
          </a:r>
          <a:endParaRPr lang="en-US" sz="1600" kern="1200" dirty="0"/>
        </a:p>
      </dsp:txBody>
      <dsp:txXfrm>
        <a:off x="1606555" y="349307"/>
        <a:ext cx="1854188" cy="899121"/>
      </dsp:txXfrm>
    </dsp:sp>
    <dsp:sp modelId="{0679F22F-028A-4365-BB5A-9C02D5C908A9}">
      <dsp:nvSpPr>
        <dsp:cNvPr id="0" name=""/>
        <dsp:cNvSpPr/>
      </dsp:nvSpPr>
      <dsp:spPr>
        <a:xfrm rot="3600000">
          <a:off x="2824331" y="1998239"/>
          <a:ext cx="996545" cy="3342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24613" y="2065094"/>
        <a:ext cx="795981" cy="200563"/>
      </dsp:txXfrm>
    </dsp:sp>
    <dsp:sp modelId="{AF14A661-0F8D-4D47-974E-FAF66A919509}">
      <dsp:nvSpPr>
        <dsp:cNvPr id="0" name=""/>
        <dsp:cNvSpPr/>
      </dsp:nvSpPr>
      <dsp:spPr>
        <a:xfrm>
          <a:off x="3156490" y="3054351"/>
          <a:ext cx="1910134" cy="95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Users</a:t>
          </a:r>
          <a:endParaRPr lang="en-US" sz="1600" kern="1200" dirty="0"/>
        </a:p>
      </dsp:txBody>
      <dsp:txXfrm>
        <a:off x="3184463" y="3082324"/>
        <a:ext cx="1854188" cy="899121"/>
      </dsp:txXfrm>
    </dsp:sp>
    <dsp:sp modelId="{4D35F790-779A-4182-9B2E-E0FED9308E7D}">
      <dsp:nvSpPr>
        <dsp:cNvPr id="0" name=""/>
        <dsp:cNvSpPr/>
      </dsp:nvSpPr>
      <dsp:spPr>
        <a:xfrm rot="10800000">
          <a:off x="2035377" y="3364748"/>
          <a:ext cx="996545" cy="3342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135659" y="3431603"/>
        <a:ext cx="795981" cy="200563"/>
      </dsp:txXfrm>
    </dsp:sp>
    <dsp:sp modelId="{464386C3-4B43-466B-BCEC-9D02C1BBAAC5}">
      <dsp:nvSpPr>
        <dsp:cNvPr id="0" name=""/>
        <dsp:cNvSpPr/>
      </dsp:nvSpPr>
      <dsp:spPr>
        <a:xfrm>
          <a:off x="674" y="3054351"/>
          <a:ext cx="1910134" cy="95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Content Developers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(Publishers)</a:t>
          </a:r>
          <a:endParaRPr lang="en-US" sz="1600" kern="1200" dirty="0"/>
        </a:p>
      </dsp:txBody>
      <dsp:txXfrm>
        <a:off x="28647" y="3082324"/>
        <a:ext cx="1854188" cy="899121"/>
      </dsp:txXfrm>
    </dsp:sp>
    <dsp:sp modelId="{BBC0921E-03E6-4C78-859A-8791D8822099}">
      <dsp:nvSpPr>
        <dsp:cNvPr id="0" name=""/>
        <dsp:cNvSpPr/>
      </dsp:nvSpPr>
      <dsp:spPr>
        <a:xfrm rot="18000000">
          <a:off x="1246423" y="1998239"/>
          <a:ext cx="996545" cy="3342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46705" y="2065094"/>
        <a:ext cx="795981" cy="20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55B8-1EC9-4EAA-BE99-D7D99BB6FC1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BABF-FB2C-452E-97BF-2E2FC297A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532" y="2781552"/>
            <a:ext cx="1841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Hello</a:t>
            </a:r>
            <a:endParaRPr lang="en-US" sz="6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6200" y="1305983"/>
            <a:ext cx="1866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6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cs typeface="Vrinda" panose="020B0502040204020203" pitchFamily="34" charset="0"/>
              </a:rPr>
              <a:t>হ্যালো</a:t>
            </a:r>
            <a:endParaRPr kumimoji="0" lang="en-US" altLang="en-US" sz="6000" b="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05100" y="2108368"/>
            <a:ext cx="1854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gu-IN" altLang="en-US" sz="60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Unicode MS" panose="020B0604020202020204" pitchFamily="34" charset="-128"/>
                <a:cs typeface="Shruti" panose="020B0502040204020203" pitchFamily="34" charset="0"/>
              </a:rPr>
              <a:t>હેલો</a:t>
            </a:r>
            <a:r>
              <a:rPr kumimoji="0" lang="en-US" altLang="en-US" sz="60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6000" b="0" i="0" u="none" strike="noStrike" cap="none" normalizeH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2950" y="3939149"/>
            <a:ext cx="231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60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  <a:cs typeface="Mangal" panose="02040503050203030202" pitchFamily="18" charset="0"/>
              </a:rPr>
              <a:t>नमस्ते</a:t>
            </a:r>
            <a:r>
              <a:rPr kumimoji="0" lang="en-US" altLang="en-US" sz="60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endParaRPr kumimoji="0" lang="en-US" altLang="en-US" sz="6000" b="0" i="0" u="none" strike="noStrike" cap="none" normalizeH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 rot="5400000">
            <a:off x="708301" y="3096311"/>
            <a:ext cx="27877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l-IN" altLang="en-US" sz="4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 panose="020B0604020202020204" pitchFamily="34" charset="-128"/>
                <a:cs typeface="Mangal" panose="02040503050203030202" pitchFamily="18" charset="0"/>
              </a:rPr>
              <a:t>ഹലോ</a:t>
            </a:r>
            <a:endParaRPr kumimoji="0" lang="en-US" altLang="en-US" sz="4800" b="0" i="0" u="none" strike="noStrike" cap="none" normalizeH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0450" y="3568100"/>
            <a:ext cx="134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6000" b="0" i="0" u="none" strike="noStrike" cap="none" normalizeH="0" dirty="0" smtClean="0">
                <a:ln>
                  <a:noFill/>
                </a:ln>
                <a:solidFill>
                  <a:srgbClr val="FF99FF"/>
                </a:solidFill>
                <a:effectLst/>
                <a:latin typeface="Arial Unicode MS" panose="020B0604020202020204" pitchFamily="34" charset="-128"/>
                <a:cs typeface="Mangal" panose="02040503050203030202" pitchFamily="18" charset="0"/>
              </a:rPr>
              <a:t>तेथे</a:t>
            </a:r>
            <a:r>
              <a:rPr kumimoji="0" lang="en-US" altLang="en-US" sz="6000" b="0" i="0" u="none" strike="noStrike" cap="none" normalizeH="0" dirty="0" smtClean="0">
                <a:ln>
                  <a:noFill/>
                </a:ln>
                <a:solidFill>
                  <a:srgbClr val="FF99FF"/>
                </a:solidFill>
                <a:effectLst/>
              </a:rPr>
              <a:t> </a:t>
            </a:r>
            <a:endParaRPr kumimoji="0" lang="en-US" altLang="en-US" sz="6000" b="0" i="0" u="none" strike="noStrike" cap="none" normalizeH="0" dirty="0" smtClean="0">
              <a:ln>
                <a:noFill/>
              </a:ln>
              <a:solidFill>
                <a:srgbClr val="FF99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13051" y="1224001"/>
            <a:ext cx="1460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6000" b="0" i="0" u="none" strike="noStrike" cap="none" normalizeH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سلام</a:t>
            </a:r>
            <a:r>
              <a:rPr kumimoji="0" lang="en-US" altLang="en-US" sz="6000" b="0" i="0" u="none" strike="noStrike" cap="none" normalizeH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6000" b="0" i="0" u="none" strike="noStrike" cap="none" normalizeH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558841" y="4612333"/>
            <a:ext cx="375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a-IN" altLang="en-US" sz="480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 panose="020B0604020202020204" pitchFamily="34" charset="-128"/>
                <a:cs typeface="Raavi" panose="020B0502040204020203" pitchFamily="34" charset="0"/>
              </a:rPr>
              <a:t>ਸਤ ਸ੍ਰੀ ਅਕਾਲ</a:t>
            </a:r>
            <a:endParaRPr kumimoji="0" lang="en-US" altLang="en-US" sz="4800" b="0" i="0" u="none" strike="noStrike" cap="none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3019377" y="2202417"/>
            <a:ext cx="31309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வணக்கம்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6459" y="5073998"/>
            <a:ext cx="2770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నమస్కారం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0351" y="-59698"/>
            <a:ext cx="20414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or-IN" sz="5400" dirty="0" smtClean="0">
                <a:solidFill>
                  <a:srgbClr val="FFC000"/>
                </a:solidFill>
              </a:rPr>
              <a:t/>
            </a:r>
            <a:br>
              <a:rPr lang="or-IN" sz="5400" dirty="0" smtClean="0">
                <a:solidFill>
                  <a:srgbClr val="FFC000"/>
                </a:solidFill>
              </a:rPr>
            </a:br>
            <a:r>
              <a:rPr lang="or-IN" sz="5400" b="0" i="0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ସୁନିବେ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7207" y="1813814"/>
            <a:ext cx="49287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NewsHunt Hack</a:t>
            </a:r>
          </a:p>
          <a:p>
            <a:pPr algn="ctr"/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Broids</a:t>
            </a:r>
          </a:p>
          <a:p>
            <a:pPr algn="ctr"/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Bangalore – 10 May 2015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87325"/>
            <a:ext cx="10515600" cy="7143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+mn-lt"/>
              </a:rPr>
              <a:t>Third C: Commerce</a:t>
            </a:r>
            <a:endParaRPr lang="en-US" sz="4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1308100"/>
            <a:ext cx="551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Developers can monetize through Ads or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Party Partners such as online retailers and home delivery services can plug into the platform seamlessly.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. In the previous screen, the ingredients for the recipe could be ordered online seamlessly.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Growth potential in other contents like Videos, Live Streaming etc.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9" y="1301760"/>
            <a:ext cx="4140187" cy="31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3225"/>
            <a:ext cx="8651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somethings in life language is never a barrier….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52450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</a:t>
            </a:r>
          </a:p>
          <a:p>
            <a:r>
              <a:rPr lang="en-US" sz="4000" dirty="0" smtClean="0">
                <a:solidFill>
                  <a:srgbClr val="C00000"/>
                </a:solidFill>
              </a:rPr>
              <a:t>H</a:t>
            </a:r>
          </a:p>
          <a:p>
            <a:r>
              <a:rPr lang="en-US" sz="4000" dirty="0" smtClean="0">
                <a:solidFill>
                  <a:srgbClr val="C00000"/>
                </a:solidFill>
              </a:rPr>
              <a:t>A</a:t>
            </a:r>
          </a:p>
          <a:p>
            <a:r>
              <a:rPr lang="en-US" sz="4000" dirty="0" smtClean="0">
                <a:solidFill>
                  <a:srgbClr val="C00000"/>
                </a:solidFill>
              </a:rPr>
              <a:t>N</a:t>
            </a:r>
          </a:p>
          <a:p>
            <a:r>
              <a:rPr lang="en-US" sz="4000" dirty="0" smtClean="0">
                <a:solidFill>
                  <a:srgbClr val="C00000"/>
                </a:solidFill>
              </a:rPr>
              <a:t>K</a:t>
            </a:r>
          </a:p>
          <a:p>
            <a:endParaRPr lang="en-US" sz="4000" dirty="0">
              <a:solidFill>
                <a:srgbClr val="C00000"/>
              </a:solidFill>
            </a:endParaRPr>
          </a:p>
          <a:p>
            <a:r>
              <a:rPr lang="en-US" sz="4000" dirty="0" smtClean="0">
                <a:solidFill>
                  <a:srgbClr val="C00000"/>
                </a:solidFill>
              </a:rPr>
              <a:t>Y</a:t>
            </a:r>
          </a:p>
          <a:p>
            <a:r>
              <a:rPr lang="en-US" sz="4000" dirty="0" smtClean="0">
                <a:solidFill>
                  <a:srgbClr val="C00000"/>
                </a:solidFill>
              </a:rPr>
              <a:t>O</a:t>
            </a:r>
          </a:p>
          <a:p>
            <a:r>
              <a:rPr lang="en-US" sz="4000" dirty="0">
                <a:solidFill>
                  <a:srgbClr val="C000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4278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10515600" cy="7778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  <a:latin typeface="+mn-lt"/>
              </a:rPr>
              <a:t>Theme A: </a:t>
            </a:r>
            <a:r>
              <a:rPr lang="en-US" sz="4000" dirty="0">
                <a:solidFill>
                  <a:schemeClr val="accent4"/>
                </a:solidFill>
                <a:latin typeface="+mn-lt"/>
              </a:rPr>
              <a:t>Crowning three 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0" y="1086961"/>
            <a:ext cx="1073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Marry Content, Community &amp; Commerce for mobile first, Indian local language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5918"/>
            <a:ext cx="5991225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07541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00" y="203200"/>
            <a:ext cx="1046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A</a:t>
            </a:r>
            <a:r>
              <a:rPr lang="en-US" sz="4000" dirty="0" smtClean="0">
                <a:solidFill>
                  <a:schemeClr val="accent4"/>
                </a:solidFill>
              </a:rPr>
              <a:t> Problem - How they look at it</a:t>
            </a:r>
            <a:endParaRPr lang="en-US" sz="4000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89050"/>
            <a:ext cx="5791200" cy="463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152525"/>
            <a:ext cx="5143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203199"/>
            <a:ext cx="9144000" cy="842963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C000"/>
                </a:solidFill>
                <a:latin typeface="+mn-lt"/>
              </a:rPr>
              <a:t>Our Approach: </a:t>
            </a:r>
            <a:endParaRPr lang="en-US" sz="4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700" y="1303338"/>
            <a:ext cx="7531100" cy="49958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People are literate – just not in </a:t>
            </a:r>
            <a:r>
              <a:rPr lang="en-US" dirty="0" smtClean="0">
                <a:solidFill>
                  <a:srgbClr val="FF0000"/>
                </a:solidFill>
              </a:rPr>
              <a:t>English</a:t>
            </a:r>
          </a:p>
          <a:p>
            <a:pPr algn="l"/>
            <a:r>
              <a:rPr lang="en-US" dirty="0" smtClean="0"/>
              <a:t>People think first in their </a:t>
            </a:r>
            <a:r>
              <a:rPr lang="en-US" dirty="0" smtClean="0">
                <a:solidFill>
                  <a:srgbClr val="FF0000"/>
                </a:solidFill>
              </a:rPr>
              <a:t>Mother Tongue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/>
              <a:t>Break the “</a:t>
            </a:r>
            <a:r>
              <a:rPr lang="en-US" dirty="0" smtClean="0">
                <a:solidFill>
                  <a:srgbClr val="FF0000"/>
                </a:solidFill>
              </a:rPr>
              <a:t>Internet – English</a:t>
            </a:r>
            <a:r>
              <a:rPr lang="en-US" dirty="0" smtClean="0"/>
              <a:t>” language barrier and leverage the native language skills of millions of Indians there by bringing them into the </a:t>
            </a:r>
            <a:r>
              <a:rPr lang="en-US" dirty="0" smtClean="0">
                <a:solidFill>
                  <a:srgbClr val="FF0000"/>
                </a:solidFill>
              </a:rPr>
              <a:t>Information Age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sz="7200" dirty="0" smtClean="0">
                <a:solidFill>
                  <a:srgbClr val="FF0000"/>
                </a:solidFill>
              </a:rPr>
              <a:t>                75% None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</a:p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                                                                20% Some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</a:p>
          <a:p>
            <a:pPr algn="l"/>
            <a:r>
              <a:rPr lang="en-US" sz="500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5% Fluent</a:t>
            </a:r>
          </a:p>
          <a:p>
            <a:pPr algn="l"/>
            <a:r>
              <a:rPr lang="en-US" sz="500" dirty="0" smtClean="0">
                <a:solidFill>
                  <a:srgbClr val="FF0000"/>
                </a:solidFill>
              </a:rPr>
              <a:t>           </a:t>
            </a:r>
            <a:endParaRPr lang="en-US" sz="5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257176"/>
            <a:ext cx="3365500" cy="2931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3446018"/>
            <a:ext cx="3385266" cy="2535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4708526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46063"/>
            <a:ext cx="9144000" cy="56673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accent4"/>
                </a:solidFill>
                <a:latin typeface="+mn-lt"/>
              </a:rPr>
              <a:t>An Opportunity – How we look at it</a:t>
            </a:r>
            <a:endParaRPr lang="en-US" sz="4000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771525"/>
            <a:ext cx="85248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1751" y="1593334"/>
            <a:ext cx="4318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i-IN" sz="9600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वार्त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app</a:t>
            </a:r>
            <a:endParaRPr lang="en-US" sz="96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844" y="3467100"/>
            <a:ext cx="654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Your</a:t>
            </a:r>
            <a:r>
              <a:rPr lang="en-US" sz="4000" dirty="0" smtClean="0"/>
              <a:t> Content in </a:t>
            </a:r>
            <a:r>
              <a:rPr lang="en-US" sz="4000" dirty="0" smtClean="0">
                <a:solidFill>
                  <a:srgbClr val="FF0000"/>
                </a:solidFill>
              </a:rPr>
              <a:t>Your</a:t>
            </a:r>
            <a:r>
              <a:rPr lang="en-US" sz="4000" dirty="0" smtClean="0"/>
              <a:t> Language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57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49225"/>
            <a:ext cx="10515600" cy="7905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+mn-lt"/>
              </a:rPr>
              <a:t>First C: Content</a:t>
            </a:r>
            <a:endParaRPr lang="en-US" sz="4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04" y="355601"/>
            <a:ext cx="3202120" cy="284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04" y="3408305"/>
            <a:ext cx="3202120" cy="3402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1778765"/>
            <a:ext cx="79482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Vernacular Language – Your Content </a:t>
            </a:r>
            <a:r>
              <a:rPr lang="en-US" sz="2800" dirty="0" smtClean="0">
                <a:solidFill>
                  <a:srgbClr val="FF0000"/>
                </a:solidFill>
              </a:rPr>
              <a:t>Your</a:t>
            </a:r>
            <a:r>
              <a:rPr lang="en-US" sz="2800" dirty="0" smtClean="0"/>
              <a:t>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Personalized – Content that </a:t>
            </a:r>
            <a:r>
              <a:rPr lang="en-US" sz="2800" dirty="0" smtClean="0">
                <a:solidFill>
                  <a:srgbClr val="FF0000"/>
                </a:solidFill>
              </a:rPr>
              <a:t>you</a:t>
            </a:r>
            <a:r>
              <a:rPr lang="en-US" sz="2800" dirty="0" smtClean="0"/>
              <a:t>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Easy to Consume – How</a:t>
            </a:r>
            <a:r>
              <a:rPr lang="en-US" sz="2800" dirty="0" smtClean="0">
                <a:solidFill>
                  <a:srgbClr val="FF0000"/>
                </a:solidFill>
              </a:rPr>
              <a:t> you </a:t>
            </a:r>
            <a:r>
              <a:rPr lang="en-US" sz="2800" dirty="0" smtClean="0"/>
              <a:t>want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Share with </a:t>
            </a:r>
            <a:r>
              <a:rPr lang="en-US" sz="2800" dirty="0" smtClean="0">
                <a:solidFill>
                  <a:srgbClr val="FF0000"/>
                </a:solidFill>
              </a:rPr>
              <a:t>your</a:t>
            </a:r>
            <a:r>
              <a:rPr lang="en-US" sz="2800" dirty="0" smtClean="0"/>
              <a:t> family and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                                       DEMO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9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87325"/>
            <a:ext cx="10515600" cy="7143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+mn-lt"/>
              </a:rPr>
              <a:t>Second C: Community</a:t>
            </a:r>
            <a:endParaRPr lang="en-US" sz="4000" dirty="0">
              <a:solidFill>
                <a:srgbClr val="FFC000"/>
              </a:solidFill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5885129"/>
              </p:ext>
            </p:extLst>
          </p:nvPr>
        </p:nvGraphicFramePr>
        <p:xfrm>
          <a:off x="5994400" y="622247"/>
          <a:ext cx="5067300" cy="433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1308100"/>
            <a:ext cx="5113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an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Participative Organic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from and Contribute back to the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contributed translations and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87325"/>
            <a:ext cx="10515600" cy="7143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+mn-lt"/>
              </a:rPr>
              <a:t>Second C: Community</a:t>
            </a:r>
            <a:endParaRPr lang="en-US" sz="4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901700"/>
            <a:ext cx="5524500" cy="566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91" y="929407"/>
            <a:ext cx="6182609" cy="59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266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 Unicode MS</vt:lpstr>
      <vt:lpstr>Arial</vt:lpstr>
      <vt:lpstr>Arial</vt:lpstr>
      <vt:lpstr>Arial Rounded MT Bold</vt:lpstr>
      <vt:lpstr>Calibri</vt:lpstr>
      <vt:lpstr>Calibri Light</vt:lpstr>
      <vt:lpstr>Kalinga</vt:lpstr>
      <vt:lpstr>Mangal</vt:lpstr>
      <vt:lpstr>Raavi</vt:lpstr>
      <vt:lpstr>Shruti</vt:lpstr>
      <vt:lpstr>Vrinda</vt:lpstr>
      <vt:lpstr>Office Theme</vt:lpstr>
      <vt:lpstr>PowerPoint Presentation</vt:lpstr>
      <vt:lpstr>Theme A: Crowning three Cs</vt:lpstr>
      <vt:lpstr>PowerPoint Presentation</vt:lpstr>
      <vt:lpstr>Our Approach: </vt:lpstr>
      <vt:lpstr>An Opportunity – How we look at it</vt:lpstr>
      <vt:lpstr>PowerPoint Presentation</vt:lpstr>
      <vt:lpstr>First C: Content</vt:lpstr>
      <vt:lpstr>Second C: Community</vt:lpstr>
      <vt:lpstr>Second C: Community</vt:lpstr>
      <vt:lpstr>Third C: Commerce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Dedmari, Dawar</dc:creator>
  <cp:lastModifiedBy>Dedmari, Dawar</cp:lastModifiedBy>
  <cp:revision>51</cp:revision>
  <dcterms:created xsi:type="dcterms:W3CDTF">2015-05-09T19:27:37Z</dcterms:created>
  <dcterms:modified xsi:type="dcterms:W3CDTF">2015-05-10T08:28:15Z</dcterms:modified>
</cp:coreProperties>
</file>