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0FBBA-BD10-4AC5-8F5E-AC2D3627DC4E}" type="doc">
      <dgm:prSet loTypeId="urn:microsoft.com/office/officeart/2005/8/layout/arrow6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72233E-089C-478F-999B-8985171D250A}">
      <dgm:prSet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319D50-E30F-4955-B411-0B02797133F7}" type="parTrans" cxnId="{3BB4D4B7-414E-4C10-B0AC-6AFDE17CABF7}">
      <dgm:prSet/>
      <dgm:spPr/>
      <dgm:t>
        <a:bodyPr/>
        <a:lstStyle/>
        <a:p>
          <a:endParaRPr lang="en-US"/>
        </a:p>
      </dgm:t>
    </dgm:pt>
    <dgm:pt modelId="{32CD45B7-2D4F-4ED6-9954-55C168B01A46}" type="sibTrans" cxnId="{3BB4D4B7-414E-4C10-B0AC-6AFDE17CABF7}">
      <dgm:prSet/>
      <dgm:spPr/>
      <dgm:t>
        <a:bodyPr/>
        <a:lstStyle/>
        <a:p>
          <a:endParaRPr lang="en-US"/>
        </a:p>
      </dgm:t>
    </dgm:pt>
    <dgm:pt modelId="{B0B86F88-D7D7-4D7F-811C-A0237ED61631}">
      <dgm:prSet/>
      <dgm:spPr/>
      <dgm:t>
        <a:bodyPr/>
        <a:lstStyle/>
        <a:p>
          <a:endParaRPr lang="en-US"/>
        </a:p>
      </dgm:t>
    </dgm:pt>
    <dgm:pt modelId="{F9497661-0E5B-4BB9-B5D3-F180A148F843}" type="parTrans" cxnId="{E45341AD-E85D-4226-8283-81A9C3EF4A6B}">
      <dgm:prSet/>
      <dgm:spPr/>
      <dgm:t>
        <a:bodyPr/>
        <a:lstStyle/>
        <a:p>
          <a:endParaRPr lang="en-US"/>
        </a:p>
      </dgm:t>
    </dgm:pt>
    <dgm:pt modelId="{AEA1D228-E9F8-406A-9EA7-66304519C5FD}" type="sibTrans" cxnId="{E45341AD-E85D-4226-8283-81A9C3EF4A6B}">
      <dgm:prSet/>
      <dgm:spPr/>
      <dgm:t>
        <a:bodyPr/>
        <a:lstStyle/>
        <a:p>
          <a:endParaRPr lang="en-US"/>
        </a:p>
      </dgm:t>
    </dgm:pt>
    <dgm:pt modelId="{BC182DD5-E418-45C8-8927-95C4FE52FC7F}" type="pres">
      <dgm:prSet presAssocID="{BBB0FBBA-BD10-4AC5-8F5E-AC2D3627DC4E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A01C4A-FE6B-419D-8BFA-410C23EFBDE1}" type="pres">
      <dgm:prSet presAssocID="{BBB0FBBA-BD10-4AC5-8F5E-AC2D3627DC4E}" presName="ribbon" presStyleLbl="node1" presStyleIdx="0" presStyleCnt="1"/>
      <dgm:spPr/>
    </dgm:pt>
    <dgm:pt modelId="{66E6F355-9C53-42F6-83C7-0D90EDA62C5A}" type="pres">
      <dgm:prSet presAssocID="{BBB0FBBA-BD10-4AC5-8F5E-AC2D3627DC4E}" presName="leftArrowText" presStyleLbl="node1" presStyleIdx="0" presStyleCnt="1" custLinFactX="-12121" custLinFactY="571770" custLinFactNeighborX="-100000" custLinFactNeighborY="6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C26E6-8D33-4804-B3D9-03BE63B31426}" type="pres">
      <dgm:prSet presAssocID="{BBB0FBBA-BD10-4AC5-8F5E-AC2D3627DC4E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993C91-4E13-1749-B7AB-DD584F248EC2}" type="presOf" srcId="{9172233E-089C-478F-999B-8985171D250A}" destId="{66E6F355-9C53-42F6-83C7-0D90EDA62C5A}" srcOrd="0" destOrd="0" presId="urn:microsoft.com/office/officeart/2005/8/layout/arrow6"/>
    <dgm:cxn modelId="{1BF6D2CA-9224-1C49-931E-E2BDF1977F98}" type="presOf" srcId="{B0B86F88-D7D7-4D7F-811C-A0237ED61631}" destId="{D56C26E6-8D33-4804-B3D9-03BE63B31426}" srcOrd="0" destOrd="0" presId="urn:microsoft.com/office/officeart/2005/8/layout/arrow6"/>
    <dgm:cxn modelId="{3BB4D4B7-414E-4C10-B0AC-6AFDE17CABF7}" srcId="{BBB0FBBA-BD10-4AC5-8F5E-AC2D3627DC4E}" destId="{9172233E-089C-478F-999B-8985171D250A}" srcOrd="0" destOrd="0" parTransId="{AF319D50-E30F-4955-B411-0B02797133F7}" sibTransId="{32CD45B7-2D4F-4ED6-9954-55C168B01A46}"/>
    <dgm:cxn modelId="{E45341AD-E85D-4226-8283-81A9C3EF4A6B}" srcId="{BBB0FBBA-BD10-4AC5-8F5E-AC2D3627DC4E}" destId="{B0B86F88-D7D7-4D7F-811C-A0237ED61631}" srcOrd="1" destOrd="0" parTransId="{F9497661-0E5B-4BB9-B5D3-F180A148F843}" sibTransId="{AEA1D228-E9F8-406A-9EA7-66304519C5FD}"/>
    <dgm:cxn modelId="{58C5574C-F6EA-CA43-8FC9-BE7D7FD051CB}" type="presOf" srcId="{BBB0FBBA-BD10-4AC5-8F5E-AC2D3627DC4E}" destId="{BC182DD5-E418-45C8-8927-95C4FE52FC7F}" srcOrd="0" destOrd="0" presId="urn:microsoft.com/office/officeart/2005/8/layout/arrow6"/>
    <dgm:cxn modelId="{A57C996E-49D7-0546-8E0A-579465A1A53D}" type="presParOf" srcId="{BC182DD5-E418-45C8-8927-95C4FE52FC7F}" destId="{24A01C4A-FE6B-419D-8BFA-410C23EFBDE1}" srcOrd="0" destOrd="0" presId="urn:microsoft.com/office/officeart/2005/8/layout/arrow6"/>
    <dgm:cxn modelId="{3708AD81-DE38-AA4A-BFB6-128534593085}" type="presParOf" srcId="{BC182DD5-E418-45C8-8927-95C4FE52FC7F}" destId="{66E6F355-9C53-42F6-83C7-0D90EDA62C5A}" srcOrd="1" destOrd="0" presId="urn:microsoft.com/office/officeart/2005/8/layout/arrow6"/>
    <dgm:cxn modelId="{F89DBAA5-565D-5045-9B73-64EE12DF42F6}" type="presParOf" srcId="{BC182DD5-E418-45C8-8927-95C4FE52FC7F}" destId="{D56C26E6-8D33-4804-B3D9-03BE63B3142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B0FBBA-BD10-4AC5-8F5E-AC2D3627DC4E}" type="doc">
      <dgm:prSet loTypeId="urn:microsoft.com/office/officeart/2005/8/layout/arrow6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72233E-089C-478F-999B-8985171D250A}">
      <dgm:prSet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319D50-E30F-4955-B411-0B02797133F7}" type="parTrans" cxnId="{3BB4D4B7-414E-4C10-B0AC-6AFDE17CABF7}">
      <dgm:prSet/>
      <dgm:spPr/>
      <dgm:t>
        <a:bodyPr/>
        <a:lstStyle/>
        <a:p>
          <a:endParaRPr lang="en-US"/>
        </a:p>
      </dgm:t>
    </dgm:pt>
    <dgm:pt modelId="{32CD45B7-2D4F-4ED6-9954-55C168B01A46}" type="sibTrans" cxnId="{3BB4D4B7-414E-4C10-B0AC-6AFDE17CABF7}">
      <dgm:prSet/>
      <dgm:spPr/>
      <dgm:t>
        <a:bodyPr/>
        <a:lstStyle/>
        <a:p>
          <a:endParaRPr lang="en-US"/>
        </a:p>
      </dgm:t>
    </dgm:pt>
    <dgm:pt modelId="{B0B86F88-D7D7-4D7F-811C-A0237ED61631}">
      <dgm:prSet/>
      <dgm:spPr/>
      <dgm:t>
        <a:bodyPr/>
        <a:lstStyle/>
        <a:p>
          <a:endParaRPr lang="en-US" dirty="0"/>
        </a:p>
      </dgm:t>
    </dgm:pt>
    <dgm:pt modelId="{F9497661-0E5B-4BB9-B5D3-F180A148F843}" type="parTrans" cxnId="{E45341AD-E85D-4226-8283-81A9C3EF4A6B}">
      <dgm:prSet/>
      <dgm:spPr/>
      <dgm:t>
        <a:bodyPr/>
        <a:lstStyle/>
        <a:p>
          <a:endParaRPr lang="en-US"/>
        </a:p>
      </dgm:t>
    </dgm:pt>
    <dgm:pt modelId="{AEA1D228-E9F8-406A-9EA7-66304519C5FD}" type="sibTrans" cxnId="{E45341AD-E85D-4226-8283-81A9C3EF4A6B}">
      <dgm:prSet/>
      <dgm:spPr/>
      <dgm:t>
        <a:bodyPr/>
        <a:lstStyle/>
        <a:p>
          <a:endParaRPr lang="en-US"/>
        </a:p>
      </dgm:t>
    </dgm:pt>
    <dgm:pt modelId="{BC182DD5-E418-45C8-8927-95C4FE52FC7F}" type="pres">
      <dgm:prSet presAssocID="{BBB0FBBA-BD10-4AC5-8F5E-AC2D3627DC4E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A01C4A-FE6B-419D-8BFA-410C23EFBDE1}" type="pres">
      <dgm:prSet presAssocID="{BBB0FBBA-BD10-4AC5-8F5E-AC2D3627DC4E}" presName="ribbon" presStyleLbl="node1" presStyleIdx="0" presStyleCnt="1"/>
      <dgm:spPr/>
    </dgm:pt>
    <dgm:pt modelId="{66E6F355-9C53-42F6-83C7-0D90EDA62C5A}" type="pres">
      <dgm:prSet presAssocID="{BBB0FBBA-BD10-4AC5-8F5E-AC2D3627DC4E}" presName="leftArrowText" presStyleLbl="node1" presStyleIdx="0" presStyleCnt="1" custLinFactX="-12121" custLinFactY="571770" custLinFactNeighborX="-100000" custLinFactNeighborY="6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C26E6-8D33-4804-B3D9-03BE63B31426}" type="pres">
      <dgm:prSet presAssocID="{BBB0FBBA-BD10-4AC5-8F5E-AC2D3627DC4E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5341AD-E85D-4226-8283-81A9C3EF4A6B}" srcId="{BBB0FBBA-BD10-4AC5-8F5E-AC2D3627DC4E}" destId="{B0B86F88-D7D7-4D7F-811C-A0237ED61631}" srcOrd="1" destOrd="0" parTransId="{F9497661-0E5B-4BB9-B5D3-F180A148F843}" sibTransId="{AEA1D228-E9F8-406A-9EA7-66304519C5FD}"/>
    <dgm:cxn modelId="{3BB4D4B7-414E-4C10-B0AC-6AFDE17CABF7}" srcId="{BBB0FBBA-BD10-4AC5-8F5E-AC2D3627DC4E}" destId="{9172233E-089C-478F-999B-8985171D250A}" srcOrd="0" destOrd="0" parTransId="{AF319D50-E30F-4955-B411-0B02797133F7}" sibTransId="{32CD45B7-2D4F-4ED6-9954-55C168B01A46}"/>
    <dgm:cxn modelId="{A2F82D81-A2A4-3B45-81AF-F54B27C9E8E7}" type="presOf" srcId="{9172233E-089C-478F-999B-8985171D250A}" destId="{66E6F355-9C53-42F6-83C7-0D90EDA62C5A}" srcOrd="0" destOrd="0" presId="urn:microsoft.com/office/officeart/2005/8/layout/arrow6"/>
    <dgm:cxn modelId="{AC0F2A50-E348-754B-A3B4-BFB746CFBE13}" type="presOf" srcId="{BBB0FBBA-BD10-4AC5-8F5E-AC2D3627DC4E}" destId="{BC182DD5-E418-45C8-8927-95C4FE52FC7F}" srcOrd="0" destOrd="0" presId="urn:microsoft.com/office/officeart/2005/8/layout/arrow6"/>
    <dgm:cxn modelId="{D06D4C26-DACD-7B4A-8E1A-896B1ADF42D3}" type="presOf" srcId="{B0B86F88-D7D7-4D7F-811C-A0237ED61631}" destId="{D56C26E6-8D33-4804-B3D9-03BE63B31426}" srcOrd="0" destOrd="0" presId="urn:microsoft.com/office/officeart/2005/8/layout/arrow6"/>
    <dgm:cxn modelId="{DFFBCABF-8CDE-164E-A9B5-244779E204C1}" type="presParOf" srcId="{BC182DD5-E418-45C8-8927-95C4FE52FC7F}" destId="{24A01C4A-FE6B-419D-8BFA-410C23EFBDE1}" srcOrd="0" destOrd="0" presId="urn:microsoft.com/office/officeart/2005/8/layout/arrow6"/>
    <dgm:cxn modelId="{F4933F00-C9FB-F446-8120-B75DED0A8E8D}" type="presParOf" srcId="{BC182DD5-E418-45C8-8927-95C4FE52FC7F}" destId="{66E6F355-9C53-42F6-83C7-0D90EDA62C5A}" srcOrd="1" destOrd="0" presId="urn:microsoft.com/office/officeart/2005/8/layout/arrow6"/>
    <dgm:cxn modelId="{AFBC1CB4-6567-3741-9922-5E7640E3478D}" type="presParOf" srcId="{BC182DD5-E418-45C8-8927-95C4FE52FC7F}" destId="{D56C26E6-8D33-4804-B3D9-03BE63B3142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B0FBBA-BD10-4AC5-8F5E-AC2D3627DC4E}" type="doc">
      <dgm:prSet loTypeId="urn:microsoft.com/office/officeart/2005/8/layout/arrow6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72233E-089C-478F-999B-8985171D250A}">
      <dgm:prSet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319D50-E30F-4955-B411-0B02797133F7}" type="parTrans" cxnId="{3BB4D4B7-414E-4C10-B0AC-6AFDE17CABF7}">
      <dgm:prSet/>
      <dgm:spPr/>
      <dgm:t>
        <a:bodyPr/>
        <a:lstStyle/>
        <a:p>
          <a:endParaRPr lang="en-US"/>
        </a:p>
      </dgm:t>
    </dgm:pt>
    <dgm:pt modelId="{32CD45B7-2D4F-4ED6-9954-55C168B01A46}" type="sibTrans" cxnId="{3BB4D4B7-414E-4C10-B0AC-6AFDE17CABF7}">
      <dgm:prSet/>
      <dgm:spPr/>
      <dgm:t>
        <a:bodyPr/>
        <a:lstStyle/>
        <a:p>
          <a:endParaRPr lang="en-US"/>
        </a:p>
      </dgm:t>
    </dgm:pt>
    <dgm:pt modelId="{B0B86F88-D7D7-4D7F-811C-A0237ED61631}">
      <dgm:prSet/>
      <dgm:spPr/>
      <dgm:t>
        <a:bodyPr/>
        <a:lstStyle/>
        <a:p>
          <a:endParaRPr lang="en-US" dirty="0"/>
        </a:p>
      </dgm:t>
    </dgm:pt>
    <dgm:pt modelId="{F9497661-0E5B-4BB9-B5D3-F180A148F843}" type="parTrans" cxnId="{E45341AD-E85D-4226-8283-81A9C3EF4A6B}">
      <dgm:prSet/>
      <dgm:spPr/>
      <dgm:t>
        <a:bodyPr/>
        <a:lstStyle/>
        <a:p>
          <a:endParaRPr lang="en-US"/>
        </a:p>
      </dgm:t>
    </dgm:pt>
    <dgm:pt modelId="{AEA1D228-E9F8-406A-9EA7-66304519C5FD}" type="sibTrans" cxnId="{E45341AD-E85D-4226-8283-81A9C3EF4A6B}">
      <dgm:prSet/>
      <dgm:spPr/>
      <dgm:t>
        <a:bodyPr/>
        <a:lstStyle/>
        <a:p>
          <a:endParaRPr lang="en-US"/>
        </a:p>
      </dgm:t>
    </dgm:pt>
    <dgm:pt modelId="{BC182DD5-E418-45C8-8927-95C4FE52FC7F}" type="pres">
      <dgm:prSet presAssocID="{BBB0FBBA-BD10-4AC5-8F5E-AC2D3627DC4E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A01C4A-FE6B-419D-8BFA-410C23EFBDE1}" type="pres">
      <dgm:prSet presAssocID="{BBB0FBBA-BD10-4AC5-8F5E-AC2D3627DC4E}" presName="ribbon" presStyleLbl="node1" presStyleIdx="0" presStyleCnt="1"/>
      <dgm:spPr/>
    </dgm:pt>
    <dgm:pt modelId="{66E6F355-9C53-42F6-83C7-0D90EDA62C5A}" type="pres">
      <dgm:prSet presAssocID="{BBB0FBBA-BD10-4AC5-8F5E-AC2D3627DC4E}" presName="leftArrowText" presStyleLbl="node1" presStyleIdx="0" presStyleCnt="1" custLinFactX="-12121" custLinFactY="571770" custLinFactNeighborX="-100000" custLinFactNeighborY="6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C26E6-8D33-4804-B3D9-03BE63B31426}" type="pres">
      <dgm:prSet presAssocID="{BBB0FBBA-BD10-4AC5-8F5E-AC2D3627DC4E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5341AD-E85D-4226-8283-81A9C3EF4A6B}" srcId="{BBB0FBBA-BD10-4AC5-8F5E-AC2D3627DC4E}" destId="{B0B86F88-D7D7-4D7F-811C-A0237ED61631}" srcOrd="1" destOrd="0" parTransId="{F9497661-0E5B-4BB9-B5D3-F180A148F843}" sibTransId="{AEA1D228-E9F8-406A-9EA7-66304519C5FD}"/>
    <dgm:cxn modelId="{3BB4D4B7-414E-4C10-B0AC-6AFDE17CABF7}" srcId="{BBB0FBBA-BD10-4AC5-8F5E-AC2D3627DC4E}" destId="{9172233E-089C-478F-999B-8985171D250A}" srcOrd="0" destOrd="0" parTransId="{AF319D50-E30F-4955-B411-0B02797133F7}" sibTransId="{32CD45B7-2D4F-4ED6-9954-55C168B01A46}"/>
    <dgm:cxn modelId="{D273078F-03BE-B748-A82C-910012E1251A}" type="presOf" srcId="{B0B86F88-D7D7-4D7F-811C-A0237ED61631}" destId="{D56C26E6-8D33-4804-B3D9-03BE63B31426}" srcOrd="0" destOrd="0" presId="urn:microsoft.com/office/officeart/2005/8/layout/arrow6"/>
    <dgm:cxn modelId="{E0841759-B07A-4E4B-922A-3E1D5967ED5F}" type="presOf" srcId="{9172233E-089C-478F-999B-8985171D250A}" destId="{66E6F355-9C53-42F6-83C7-0D90EDA62C5A}" srcOrd="0" destOrd="0" presId="urn:microsoft.com/office/officeart/2005/8/layout/arrow6"/>
    <dgm:cxn modelId="{C0941A2B-B833-F04D-956A-3BA9A54EC0F1}" type="presOf" srcId="{BBB0FBBA-BD10-4AC5-8F5E-AC2D3627DC4E}" destId="{BC182DD5-E418-45C8-8927-95C4FE52FC7F}" srcOrd="0" destOrd="0" presId="urn:microsoft.com/office/officeart/2005/8/layout/arrow6"/>
    <dgm:cxn modelId="{20F0DD44-0E4A-DE4C-B7D0-7AD53F1D05F9}" type="presParOf" srcId="{BC182DD5-E418-45C8-8927-95C4FE52FC7F}" destId="{24A01C4A-FE6B-419D-8BFA-410C23EFBDE1}" srcOrd="0" destOrd="0" presId="urn:microsoft.com/office/officeart/2005/8/layout/arrow6"/>
    <dgm:cxn modelId="{AA205146-09E0-D44A-9F9B-BF48DB2D89EF}" type="presParOf" srcId="{BC182DD5-E418-45C8-8927-95C4FE52FC7F}" destId="{66E6F355-9C53-42F6-83C7-0D90EDA62C5A}" srcOrd="1" destOrd="0" presId="urn:microsoft.com/office/officeart/2005/8/layout/arrow6"/>
    <dgm:cxn modelId="{38AB5A66-9A2A-8A4B-98D6-10BA7DF03677}" type="presParOf" srcId="{BC182DD5-E418-45C8-8927-95C4FE52FC7F}" destId="{D56C26E6-8D33-4804-B3D9-03BE63B3142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B0FBBA-BD10-4AC5-8F5E-AC2D3627DC4E}" type="doc">
      <dgm:prSet loTypeId="urn:microsoft.com/office/officeart/2005/8/layout/arrow6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72233E-089C-478F-999B-8985171D250A}">
      <dgm:prSet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319D50-E30F-4955-B411-0B02797133F7}" type="parTrans" cxnId="{3BB4D4B7-414E-4C10-B0AC-6AFDE17CABF7}">
      <dgm:prSet/>
      <dgm:spPr/>
      <dgm:t>
        <a:bodyPr/>
        <a:lstStyle/>
        <a:p>
          <a:endParaRPr lang="en-US"/>
        </a:p>
      </dgm:t>
    </dgm:pt>
    <dgm:pt modelId="{32CD45B7-2D4F-4ED6-9954-55C168B01A46}" type="sibTrans" cxnId="{3BB4D4B7-414E-4C10-B0AC-6AFDE17CABF7}">
      <dgm:prSet/>
      <dgm:spPr/>
      <dgm:t>
        <a:bodyPr/>
        <a:lstStyle/>
        <a:p>
          <a:endParaRPr lang="en-US"/>
        </a:p>
      </dgm:t>
    </dgm:pt>
    <dgm:pt modelId="{B0B86F88-D7D7-4D7F-811C-A0237ED61631}">
      <dgm:prSet/>
      <dgm:spPr/>
      <dgm:t>
        <a:bodyPr/>
        <a:lstStyle/>
        <a:p>
          <a:endParaRPr lang="en-US" dirty="0"/>
        </a:p>
      </dgm:t>
    </dgm:pt>
    <dgm:pt modelId="{F9497661-0E5B-4BB9-B5D3-F180A148F843}" type="parTrans" cxnId="{E45341AD-E85D-4226-8283-81A9C3EF4A6B}">
      <dgm:prSet/>
      <dgm:spPr/>
      <dgm:t>
        <a:bodyPr/>
        <a:lstStyle/>
        <a:p>
          <a:endParaRPr lang="en-US"/>
        </a:p>
      </dgm:t>
    </dgm:pt>
    <dgm:pt modelId="{AEA1D228-E9F8-406A-9EA7-66304519C5FD}" type="sibTrans" cxnId="{E45341AD-E85D-4226-8283-81A9C3EF4A6B}">
      <dgm:prSet/>
      <dgm:spPr/>
      <dgm:t>
        <a:bodyPr/>
        <a:lstStyle/>
        <a:p>
          <a:endParaRPr lang="en-US"/>
        </a:p>
      </dgm:t>
    </dgm:pt>
    <dgm:pt modelId="{BC182DD5-E418-45C8-8927-95C4FE52FC7F}" type="pres">
      <dgm:prSet presAssocID="{BBB0FBBA-BD10-4AC5-8F5E-AC2D3627DC4E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A01C4A-FE6B-419D-8BFA-410C23EFBDE1}" type="pres">
      <dgm:prSet presAssocID="{BBB0FBBA-BD10-4AC5-8F5E-AC2D3627DC4E}" presName="ribbon" presStyleLbl="node1" presStyleIdx="0" presStyleCnt="1" custLinFactNeighborY="-22917"/>
      <dgm:spPr/>
    </dgm:pt>
    <dgm:pt modelId="{66E6F355-9C53-42F6-83C7-0D90EDA62C5A}" type="pres">
      <dgm:prSet presAssocID="{BBB0FBBA-BD10-4AC5-8F5E-AC2D3627DC4E}" presName="leftArrowText" presStyleLbl="node1" presStyleIdx="0" presStyleCnt="1" custLinFactX="-12121" custLinFactY="571770" custLinFactNeighborX="-100000" custLinFactNeighborY="6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C26E6-8D33-4804-B3D9-03BE63B31426}" type="pres">
      <dgm:prSet presAssocID="{BBB0FBBA-BD10-4AC5-8F5E-AC2D3627DC4E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5341AD-E85D-4226-8283-81A9C3EF4A6B}" srcId="{BBB0FBBA-BD10-4AC5-8F5E-AC2D3627DC4E}" destId="{B0B86F88-D7D7-4D7F-811C-A0237ED61631}" srcOrd="1" destOrd="0" parTransId="{F9497661-0E5B-4BB9-B5D3-F180A148F843}" sibTransId="{AEA1D228-E9F8-406A-9EA7-66304519C5FD}"/>
    <dgm:cxn modelId="{3BB4D4B7-414E-4C10-B0AC-6AFDE17CABF7}" srcId="{BBB0FBBA-BD10-4AC5-8F5E-AC2D3627DC4E}" destId="{9172233E-089C-478F-999B-8985171D250A}" srcOrd="0" destOrd="0" parTransId="{AF319D50-E30F-4955-B411-0B02797133F7}" sibTransId="{32CD45B7-2D4F-4ED6-9954-55C168B01A46}"/>
    <dgm:cxn modelId="{C7569D20-1DA0-F847-8D88-4B382F9E96EA}" type="presOf" srcId="{B0B86F88-D7D7-4D7F-811C-A0237ED61631}" destId="{D56C26E6-8D33-4804-B3D9-03BE63B31426}" srcOrd="0" destOrd="0" presId="urn:microsoft.com/office/officeart/2005/8/layout/arrow6"/>
    <dgm:cxn modelId="{8938A3E5-C1DF-1943-A6CE-C4D32E4741DA}" type="presOf" srcId="{BBB0FBBA-BD10-4AC5-8F5E-AC2D3627DC4E}" destId="{BC182DD5-E418-45C8-8927-95C4FE52FC7F}" srcOrd="0" destOrd="0" presId="urn:microsoft.com/office/officeart/2005/8/layout/arrow6"/>
    <dgm:cxn modelId="{E2FD0CB1-5BD5-3D4C-842E-5AE82E895F86}" type="presOf" srcId="{9172233E-089C-478F-999B-8985171D250A}" destId="{66E6F355-9C53-42F6-83C7-0D90EDA62C5A}" srcOrd="0" destOrd="0" presId="urn:microsoft.com/office/officeart/2005/8/layout/arrow6"/>
    <dgm:cxn modelId="{B3CF35BD-8446-D34D-8993-5B2F2CB6F527}" type="presParOf" srcId="{BC182DD5-E418-45C8-8927-95C4FE52FC7F}" destId="{24A01C4A-FE6B-419D-8BFA-410C23EFBDE1}" srcOrd="0" destOrd="0" presId="urn:microsoft.com/office/officeart/2005/8/layout/arrow6"/>
    <dgm:cxn modelId="{437DB675-C4FE-F24B-89AF-0A4DA8C31958}" type="presParOf" srcId="{BC182DD5-E418-45C8-8927-95C4FE52FC7F}" destId="{66E6F355-9C53-42F6-83C7-0D90EDA62C5A}" srcOrd="1" destOrd="0" presId="urn:microsoft.com/office/officeart/2005/8/layout/arrow6"/>
    <dgm:cxn modelId="{635E653D-CF50-F648-BAB0-65F7BB9E6A5C}" type="presParOf" srcId="{BC182DD5-E418-45C8-8927-95C4FE52FC7F}" destId="{D56C26E6-8D33-4804-B3D9-03BE63B3142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50A968-BA66-B340-83BF-8D934FD6AF86}" type="doc">
      <dgm:prSet loTypeId="urn:microsoft.com/office/officeart/2005/8/layout/chevron1" loCatId="" qsTypeId="urn:microsoft.com/office/officeart/2005/8/quickstyle/simple1" qsCatId="simple" csTypeId="urn:microsoft.com/office/officeart/2005/8/colors/colorful2" csCatId="colorful" phldr="1"/>
      <dgm:spPr/>
    </dgm:pt>
    <dgm:pt modelId="{7051BF76-D911-CB47-91BF-23C68458ECDA}">
      <dgm:prSet phldrT="[Text]"/>
      <dgm:spPr/>
      <dgm:t>
        <a:bodyPr/>
        <a:lstStyle/>
        <a:p>
          <a:r>
            <a:rPr lang="en-US" dirty="0" smtClean="0"/>
            <a:t>Authenticate</a:t>
          </a:r>
          <a:endParaRPr lang="en-US" dirty="0"/>
        </a:p>
      </dgm:t>
    </dgm:pt>
    <dgm:pt modelId="{F7E72E77-B0AF-DF40-9004-12EC0847B61A}" type="parTrans" cxnId="{4CAED06D-E6A2-8A45-A3C2-C4F2AF01160A}">
      <dgm:prSet/>
      <dgm:spPr/>
      <dgm:t>
        <a:bodyPr/>
        <a:lstStyle/>
        <a:p>
          <a:endParaRPr lang="en-US"/>
        </a:p>
      </dgm:t>
    </dgm:pt>
    <dgm:pt modelId="{A70B9F29-5019-B643-9270-8B01FA34F473}" type="sibTrans" cxnId="{4CAED06D-E6A2-8A45-A3C2-C4F2AF01160A}">
      <dgm:prSet/>
      <dgm:spPr/>
      <dgm:t>
        <a:bodyPr/>
        <a:lstStyle/>
        <a:p>
          <a:endParaRPr lang="en-US"/>
        </a:p>
      </dgm:t>
    </dgm:pt>
    <dgm:pt modelId="{1C6B979E-D988-774F-9071-F1F6B769E1B2}">
      <dgm:prSet phldrT="[Text]"/>
      <dgm:spPr/>
      <dgm:t>
        <a:bodyPr/>
        <a:lstStyle/>
        <a:p>
          <a:r>
            <a:rPr lang="en-US" dirty="0" smtClean="0"/>
            <a:t>Identify</a:t>
          </a:r>
          <a:endParaRPr lang="en-US" dirty="0"/>
        </a:p>
      </dgm:t>
    </dgm:pt>
    <dgm:pt modelId="{FAF8A34E-27E8-4B42-B8DC-2135A783B4C0}" type="parTrans" cxnId="{406C61DB-72A5-644B-B8C2-974AE379F4AF}">
      <dgm:prSet/>
      <dgm:spPr/>
      <dgm:t>
        <a:bodyPr/>
        <a:lstStyle/>
        <a:p>
          <a:endParaRPr lang="en-US"/>
        </a:p>
      </dgm:t>
    </dgm:pt>
    <dgm:pt modelId="{068613F4-34B4-2848-8BE8-50AC4D9DEC70}" type="sibTrans" cxnId="{406C61DB-72A5-644B-B8C2-974AE379F4AF}">
      <dgm:prSet/>
      <dgm:spPr/>
      <dgm:t>
        <a:bodyPr/>
        <a:lstStyle/>
        <a:p>
          <a:endParaRPr lang="en-US"/>
        </a:p>
      </dgm:t>
    </dgm:pt>
    <dgm:pt modelId="{B3E6656A-5543-9E46-8F7C-E7CF0FCC16B1}">
      <dgm:prSet phldrT="[Text]"/>
      <dgm:spPr/>
      <dgm:t>
        <a:bodyPr/>
        <a:lstStyle/>
        <a:p>
          <a:r>
            <a:rPr lang="en-US" dirty="0" smtClean="0"/>
            <a:t>Personalize &amp; </a:t>
          </a:r>
          <a:r>
            <a:rPr lang="en-US" dirty="0" err="1" smtClean="0"/>
            <a:t>Localise</a:t>
          </a:r>
          <a:endParaRPr lang="en-US" dirty="0"/>
        </a:p>
      </dgm:t>
    </dgm:pt>
    <dgm:pt modelId="{BC4197F2-777D-5843-8270-A4E7AA68B49D}" type="parTrans" cxnId="{C8A4A88D-0A7A-8547-AAE5-D58814890DE4}">
      <dgm:prSet/>
      <dgm:spPr/>
      <dgm:t>
        <a:bodyPr/>
        <a:lstStyle/>
        <a:p>
          <a:endParaRPr lang="en-US"/>
        </a:p>
      </dgm:t>
    </dgm:pt>
    <dgm:pt modelId="{F8CFC8D8-134C-4D4E-AAAD-FFA8532CDE15}" type="sibTrans" cxnId="{C8A4A88D-0A7A-8547-AAE5-D58814890DE4}">
      <dgm:prSet/>
      <dgm:spPr/>
      <dgm:t>
        <a:bodyPr/>
        <a:lstStyle/>
        <a:p>
          <a:endParaRPr lang="en-US"/>
        </a:p>
      </dgm:t>
    </dgm:pt>
    <dgm:pt modelId="{FF42A6A1-5C7B-1849-A593-0BF023F8FD3C}">
      <dgm:prSet/>
      <dgm:spPr/>
      <dgm:t>
        <a:bodyPr/>
        <a:lstStyle/>
        <a:p>
          <a:r>
            <a:rPr lang="en-US" dirty="0" smtClean="0"/>
            <a:t>Transact</a:t>
          </a:r>
          <a:endParaRPr lang="en-US" dirty="0"/>
        </a:p>
      </dgm:t>
    </dgm:pt>
    <dgm:pt modelId="{4AEC3A31-BD53-9141-8EBE-3A5E859126DA}" type="parTrans" cxnId="{EFB03643-CB0D-D440-8C9A-EC03B8146E57}">
      <dgm:prSet/>
      <dgm:spPr/>
      <dgm:t>
        <a:bodyPr/>
        <a:lstStyle/>
        <a:p>
          <a:endParaRPr lang="en-US"/>
        </a:p>
      </dgm:t>
    </dgm:pt>
    <dgm:pt modelId="{3F14555B-9C99-F941-BDC6-4111A721A6A9}" type="sibTrans" cxnId="{EFB03643-CB0D-D440-8C9A-EC03B8146E57}">
      <dgm:prSet/>
      <dgm:spPr/>
      <dgm:t>
        <a:bodyPr/>
        <a:lstStyle/>
        <a:p>
          <a:endParaRPr lang="en-US"/>
        </a:p>
      </dgm:t>
    </dgm:pt>
    <dgm:pt modelId="{C19E1367-59AD-764F-9911-92BC9D02151C}">
      <dgm:prSet/>
      <dgm:spPr/>
      <dgm:t>
        <a:bodyPr/>
        <a:lstStyle/>
        <a:p>
          <a:r>
            <a:rPr lang="en-US" dirty="0" smtClean="0"/>
            <a:t>Delivery &amp; Monitoring</a:t>
          </a:r>
          <a:endParaRPr lang="en-US" dirty="0"/>
        </a:p>
      </dgm:t>
    </dgm:pt>
    <dgm:pt modelId="{A4EE4ABE-43A4-1940-8550-BE35C28D8317}" type="parTrans" cxnId="{643A316C-290E-B44F-8C23-D7256DDAF124}">
      <dgm:prSet/>
      <dgm:spPr/>
      <dgm:t>
        <a:bodyPr/>
        <a:lstStyle/>
        <a:p>
          <a:endParaRPr lang="en-US"/>
        </a:p>
      </dgm:t>
    </dgm:pt>
    <dgm:pt modelId="{DB0F1DEB-E8BA-5C48-A0A3-F0F82A2CA4F1}" type="sibTrans" cxnId="{643A316C-290E-B44F-8C23-D7256DDAF124}">
      <dgm:prSet/>
      <dgm:spPr/>
      <dgm:t>
        <a:bodyPr/>
        <a:lstStyle/>
        <a:p>
          <a:endParaRPr lang="en-US"/>
        </a:p>
      </dgm:t>
    </dgm:pt>
    <dgm:pt modelId="{AB95A43C-7F7C-1B45-A799-3487CA597271}" type="pres">
      <dgm:prSet presAssocID="{9050A968-BA66-B340-83BF-8D934FD6AF86}" presName="Name0" presStyleCnt="0">
        <dgm:presLayoutVars>
          <dgm:dir/>
          <dgm:animLvl val="lvl"/>
          <dgm:resizeHandles val="exact"/>
        </dgm:presLayoutVars>
      </dgm:prSet>
      <dgm:spPr/>
    </dgm:pt>
    <dgm:pt modelId="{188E047E-CF3C-E548-81A3-C9DB68FD4210}" type="pres">
      <dgm:prSet presAssocID="{7051BF76-D911-CB47-91BF-23C68458ECD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C7DD3-C5C1-EA4C-8E33-22A762C49718}" type="pres">
      <dgm:prSet presAssocID="{A70B9F29-5019-B643-9270-8B01FA34F473}" presName="parTxOnlySpace" presStyleCnt="0"/>
      <dgm:spPr/>
    </dgm:pt>
    <dgm:pt modelId="{E663DF7B-D8A8-0E41-ADD6-D8B39DC17531}" type="pres">
      <dgm:prSet presAssocID="{1C6B979E-D988-774F-9071-F1F6B769E1B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46F0F-B5DE-7C4B-B345-9056DB1BE654}" type="pres">
      <dgm:prSet presAssocID="{068613F4-34B4-2848-8BE8-50AC4D9DEC70}" presName="parTxOnlySpace" presStyleCnt="0"/>
      <dgm:spPr/>
    </dgm:pt>
    <dgm:pt modelId="{600290A6-1287-7246-806F-F8585A4F1E11}" type="pres">
      <dgm:prSet presAssocID="{B3E6656A-5543-9E46-8F7C-E7CF0FCC16B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0333F8-71CB-C14D-BDC1-0E1BA874817A}" type="pres">
      <dgm:prSet presAssocID="{F8CFC8D8-134C-4D4E-AAAD-FFA8532CDE15}" presName="parTxOnlySpace" presStyleCnt="0"/>
      <dgm:spPr/>
    </dgm:pt>
    <dgm:pt modelId="{96FCA55F-FB56-224D-A4CC-3F4664C7ECD1}" type="pres">
      <dgm:prSet presAssocID="{FF42A6A1-5C7B-1849-A593-0BF023F8FD3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1B178-5F33-4E4A-B5F5-78A5F362E90D}" type="pres">
      <dgm:prSet presAssocID="{3F14555B-9C99-F941-BDC6-4111A721A6A9}" presName="parTxOnlySpace" presStyleCnt="0"/>
      <dgm:spPr/>
    </dgm:pt>
    <dgm:pt modelId="{94D2B321-507D-3F4F-8ABF-6A2B5A9EF4B6}" type="pres">
      <dgm:prSet presAssocID="{C19E1367-59AD-764F-9911-92BC9D02151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3A316C-290E-B44F-8C23-D7256DDAF124}" srcId="{9050A968-BA66-B340-83BF-8D934FD6AF86}" destId="{C19E1367-59AD-764F-9911-92BC9D02151C}" srcOrd="4" destOrd="0" parTransId="{A4EE4ABE-43A4-1940-8550-BE35C28D8317}" sibTransId="{DB0F1DEB-E8BA-5C48-A0A3-F0F82A2CA4F1}"/>
    <dgm:cxn modelId="{68515B91-4E66-E54B-9CC2-87BFC56C5D28}" type="presOf" srcId="{B3E6656A-5543-9E46-8F7C-E7CF0FCC16B1}" destId="{600290A6-1287-7246-806F-F8585A4F1E11}" srcOrd="0" destOrd="0" presId="urn:microsoft.com/office/officeart/2005/8/layout/chevron1"/>
    <dgm:cxn modelId="{D9081E3D-7FF7-C74C-8158-1242A3AD10FE}" type="presOf" srcId="{1C6B979E-D988-774F-9071-F1F6B769E1B2}" destId="{E663DF7B-D8A8-0E41-ADD6-D8B39DC17531}" srcOrd="0" destOrd="0" presId="urn:microsoft.com/office/officeart/2005/8/layout/chevron1"/>
    <dgm:cxn modelId="{AD9C31E8-D3B9-5740-99B4-02151DF07560}" type="presOf" srcId="{9050A968-BA66-B340-83BF-8D934FD6AF86}" destId="{AB95A43C-7F7C-1B45-A799-3487CA597271}" srcOrd="0" destOrd="0" presId="urn:microsoft.com/office/officeart/2005/8/layout/chevron1"/>
    <dgm:cxn modelId="{F7593295-FE54-7543-AA8C-085F131D6759}" type="presOf" srcId="{C19E1367-59AD-764F-9911-92BC9D02151C}" destId="{94D2B321-507D-3F4F-8ABF-6A2B5A9EF4B6}" srcOrd="0" destOrd="0" presId="urn:microsoft.com/office/officeart/2005/8/layout/chevron1"/>
    <dgm:cxn modelId="{C8A4A88D-0A7A-8547-AAE5-D58814890DE4}" srcId="{9050A968-BA66-B340-83BF-8D934FD6AF86}" destId="{B3E6656A-5543-9E46-8F7C-E7CF0FCC16B1}" srcOrd="2" destOrd="0" parTransId="{BC4197F2-777D-5843-8270-A4E7AA68B49D}" sibTransId="{F8CFC8D8-134C-4D4E-AAAD-FFA8532CDE15}"/>
    <dgm:cxn modelId="{406C61DB-72A5-644B-B8C2-974AE379F4AF}" srcId="{9050A968-BA66-B340-83BF-8D934FD6AF86}" destId="{1C6B979E-D988-774F-9071-F1F6B769E1B2}" srcOrd="1" destOrd="0" parTransId="{FAF8A34E-27E8-4B42-B8DC-2135A783B4C0}" sibTransId="{068613F4-34B4-2848-8BE8-50AC4D9DEC70}"/>
    <dgm:cxn modelId="{A7713AAF-4FCE-9147-9CBB-CF5ED054740C}" type="presOf" srcId="{FF42A6A1-5C7B-1849-A593-0BF023F8FD3C}" destId="{96FCA55F-FB56-224D-A4CC-3F4664C7ECD1}" srcOrd="0" destOrd="0" presId="urn:microsoft.com/office/officeart/2005/8/layout/chevron1"/>
    <dgm:cxn modelId="{4CAED06D-E6A2-8A45-A3C2-C4F2AF01160A}" srcId="{9050A968-BA66-B340-83BF-8D934FD6AF86}" destId="{7051BF76-D911-CB47-91BF-23C68458ECDA}" srcOrd="0" destOrd="0" parTransId="{F7E72E77-B0AF-DF40-9004-12EC0847B61A}" sibTransId="{A70B9F29-5019-B643-9270-8B01FA34F473}"/>
    <dgm:cxn modelId="{EFB03643-CB0D-D440-8C9A-EC03B8146E57}" srcId="{9050A968-BA66-B340-83BF-8D934FD6AF86}" destId="{FF42A6A1-5C7B-1849-A593-0BF023F8FD3C}" srcOrd="3" destOrd="0" parTransId="{4AEC3A31-BD53-9141-8EBE-3A5E859126DA}" sibTransId="{3F14555B-9C99-F941-BDC6-4111A721A6A9}"/>
    <dgm:cxn modelId="{B9C95E2E-CE7A-4145-8C70-95EDD3AB1B54}" type="presOf" srcId="{7051BF76-D911-CB47-91BF-23C68458ECDA}" destId="{188E047E-CF3C-E548-81A3-C9DB68FD4210}" srcOrd="0" destOrd="0" presId="urn:microsoft.com/office/officeart/2005/8/layout/chevron1"/>
    <dgm:cxn modelId="{9F84AD68-6C05-7640-8850-4D097CDBD012}" type="presParOf" srcId="{AB95A43C-7F7C-1B45-A799-3487CA597271}" destId="{188E047E-CF3C-E548-81A3-C9DB68FD4210}" srcOrd="0" destOrd="0" presId="urn:microsoft.com/office/officeart/2005/8/layout/chevron1"/>
    <dgm:cxn modelId="{3B2EF332-2BEF-5F4F-8A01-2545E49441CC}" type="presParOf" srcId="{AB95A43C-7F7C-1B45-A799-3487CA597271}" destId="{039C7DD3-C5C1-EA4C-8E33-22A762C49718}" srcOrd="1" destOrd="0" presId="urn:microsoft.com/office/officeart/2005/8/layout/chevron1"/>
    <dgm:cxn modelId="{81F20DAD-2301-B041-9865-5289E1B7DA24}" type="presParOf" srcId="{AB95A43C-7F7C-1B45-A799-3487CA597271}" destId="{E663DF7B-D8A8-0E41-ADD6-D8B39DC17531}" srcOrd="2" destOrd="0" presId="urn:microsoft.com/office/officeart/2005/8/layout/chevron1"/>
    <dgm:cxn modelId="{D4270E2D-A3B3-A444-91BC-0D6698BF74FE}" type="presParOf" srcId="{AB95A43C-7F7C-1B45-A799-3487CA597271}" destId="{82546F0F-B5DE-7C4B-B345-9056DB1BE654}" srcOrd="3" destOrd="0" presId="urn:microsoft.com/office/officeart/2005/8/layout/chevron1"/>
    <dgm:cxn modelId="{FFFA8C89-1D1C-F94D-A638-0AA269A76922}" type="presParOf" srcId="{AB95A43C-7F7C-1B45-A799-3487CA597271}" destId="{600290A6-1287-7246-806F-F8585A4F1E11}" srcOrd="4" destOrd="0" presId="urn:microsoft.com/office/officeart/2005/8/layout/chevron1"/>
    <dgm:cxn modelId="{F83629D5-789E-AC42-8EDE-588653A332CA}" type="presParOf" srcId="{AB95A43C-7F7C-1B45-A799-3487CA597271}" destId="{0D0333F8-71CB-C14D-BDC1-0E1BA874817A}" srcOrd="5" destOrd="0" presId="urn:microsoft.com/office/officeart/2005/8/layout/chevron1"/>
    <dgm:cxn modelId="{3BDBF172-78D2-2143-9A89-DCD8FA81AB0F}" type="presParOf" srcId="{AB95A43C-7F7C-1B45-A799-3487CA597271}" destId="{96FCA55F-FB56-224D-A4CC-3F4664C7ECD1}" srcOrd="6" destOrd="0" presId="urn:microsoft.com/office/officeart/2005/8/layout/chevron1"/>
    <dgm:cxn modelId="{446051B4-7CB2-404E-B4BF-B5F000839BF5}" type="presParOf" srcId="{AB95A43C-7F7C-1B45-A799-3487CA597271}" destId="{01F1B178-5F33-4E4A-B5F5-78A5F362E90D}" srcOrd="7" destOrd="0" presId="urn:microsoft.com/office/officeart/2005/8/layout/chevron1"/>
    <dgm:cxn modelId="{E97D097F-43A1-2948-B561-0F18BE5A0437}" type="presParOf" srcId="{AB95A43C-7F7C-1B45-A799-3487CA597271}" destId="{94D2B321-507D-3F4F-8ABF-6A2B5A9EF4B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5FC359-0607-A748-BD57-9E57C34B641C}" type="doc">
      <dgm:prSet loTypeId="urn:microsoft.com/office/officeart/2005/8/layout/StepDownProcess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300477-BA9F-5F45-A4B6-1D15B126B0AF}">
      <dgm:prSet phldrT="[Text]" custT="1"/>
      <dgm:spPr/>
      <dgm:t>
        <a:bodyPr/>
        <a:lstStyle/>
        <a:p>
          <a:r>
            <a:rPr lang="en-US" sz="1400" dirty="0" smtClean="0"/>
            <a:t>Auth KYC</a:t>
          </a:r>
          <a:endParaRPr lang="en-US" sz="1400" dirty="0"/>
        </a:p>
      </dgm:t>
    </dgm:pt>
    <dgm:pt modelId="{A9C77965-028D-464F-B496-5D2326B04B98}" type="parTrans" cxnId="{24301FE8-ED48-CE41-B758-E1B248C9C747}">
      <dgm:prSet/>
      <dgm:spPr/>
      <dgm:t>
        <a:bodyPr/>
        <a:lstStyle/>
        <a:p>
          <a:endParaRPr lang="en-US"/>
        </a:p>
      </dgm:t>
    </dgm:pt>
    <dgm:pt modelId="{CB26143A-891E-CD48-AC03-EFA6EDE62A5E}" type="sibTrans" cxnId="{24301FE8-ED48-CE41-B758-E1B248C9C747}">
      <dgm:prSet/>
      <dgm:spPr/>
      <dgm:t>
        <a:bodyPr/>
        <a:lstStyle/>
        <a:p>
          <a:endParaRPr lang="en-US"/>
        </a:p>
      </dgm:t>
    </dgm:pt>
    <dgm:pt modelId="{DD139455-C6B3-0D49-9A9A-BEACF0A7D0FB}">
      <dgm:prSet phldrT="[Text]" custT="1"/>
      <dgm:spPr/>
      <dgm:t>
        <a:bodyPr/>
        <a:lstStyle/>
        <a:p>
          <a:r>
            <a:rPr lang="en-US" sz="1400" dirty="0" smtClean="0"/>
            <a:t>A user logs into the application by authenticating via auth KYC using Biometric or OTP</a:t>
          </a:r>
          <a:endParaRPr lang="en-US" sz="1400" dirty="0"/>
        </a:p>
      </dgm:t>
    </dgm:pt>
    <dgm:pt modelId="{493A6B5F-3A36-224D-8C16-0A1287129072}" type="parTrans" cxnId="{FB10BCB9-1B7E-7545-B4AD-8A94A4CD9BE5}">
      <dgm:prSet/>
      <dgm:spPr/>
      <dgm:t>
        <a:bodyPr/>
        <a:lstStyle/>
        <a:p>
          <a:endParaRPr lang="en-US"/>
        </a:p>
      </dgm:t>
    </dgm:pt>
    <dgm:pt modelId="{E48FA8C3-03AB-3643-8A29-F05327DBD04F}" type="sibTrans" cxnId="{FB10BCB9-1B7E-7545-B4AD-8A94A4CD9BE5}">
      <dgm:prSet/>
      <dgm:spPr/>
      <dgm:t>
        <a:bodyPr/>
        <a:lstStyle/>
        <a:p>
          <a:endParaRPr lang="en-US"/>
        </a:p>
      </dgm:t>
    </dgm:pt>
    <dgm:pt modelId="{00F6BC8F-D1B7-AC47-A994-F8FF76683F90}">
      <dgm:prSet phldrT="[Text]" custT="1"/>
      <dgm:spPr/>
      <dgm:t>
        <a:bodyPr/>
        <a:lstStyle/>
        <a:p>
          <a:r>
            <a:rPr lang="en-US" sz="1400" dirty="0" smtClean="0"/>
            <a:t>Auth KYC</a:t>
          </a:r>
          <a:endParaRPr lang="en-US" sz="1400" dirty="0"/>
        </a:p>
      </dgm:t>
    </dgm:pt>
    <dgm:pt modelId="{FE85DFD2-B5E2-B248-8C78-B301A01D7F67}" type="parTrans" cxnId="{8E9C4116-0DCD-9A46-BF6A-89B2689DD943}">
      <dgm:prSet/>
      <dgm:spPr/>
      <dgm:t>
        <a:bodyPr/>
        <a:lstStyle/>
        <a:p>
          <a:endParaRPr lang="en-US"/>
        </a:p>
      </dgm:t>
    </dgm:pt>
    <dgm:pt modelId="{D1DBE4AB-8EE3-304E-B208-88D8910976BB}" type="sibTrans" cxnId="{8E9C4116-0DCD-9A46-BF6A-89B2689DD943}">
      <dgm:prSet/>
      <dgm:spPr/>
      <dgm:t>
        <a:bodyPr/>
        <a:lstStyle/>
        <a:p>
          <a:endParaRPr lang="en-US"/>
        </a:p>
      </dgm:t>
    </dgm:pt>
    <dgm:pt modelId="{8D4CB964-87F5-C249-A8C5-09F37208BD13}">
      <dgm:prSet phldrT="[Text]" custT="1"/>
      <dgm:spPr/>
      <dgm:t>
        <a:bodyPr/>
        <a:lstStyle/>
        <a:p>
          <a:r>
            <a:rPr lang="en-US" sz="1400" dirty="0" smtClean="0"/>
            <a:t>User KYC info is loaded into the application session as part of Auth KYC</a:t>
          </a:r>
          <a:endParaRPr lang="en-US" sz="1400" dirty="0"/>
        </a:p>
      </dgm:t>
    </dgm:pt>
    <dgm:pt modelId="{1A879F6C-D3B7-ED49-9469-C314A9496A1D}" type="parTrans" cxnId="{09AAF077-8E85-CB47-A4BB-FA7EB7D3734C}">
      <dgm:prSet/>
      <dgm:spPr/>
      <dgm:t>
        <a:bodyPr/>
        <a:lstStyle/>
        <a:p>
          <a:endParaRPr lang="en-US"/>
        </a:p>
      </dgm:t>
    </dgm:pt>
    <dgm:pt modelId="{F9C34098-C424-814C-A6D2-30E406A8ABC1}" type="sibTrans" cxnId="{09AAF077-8E85-CB47-A4BB-FA7EB7D3734C}">
      <dgm:prSet/>
      <dgm:spPr/>
      <dgm:t>
        <a:bodyPr/>
        <a:lstStyle/>
        <a:p>
          <a:endParaRPr lang="en-US"/>
        </a:p>
      </dgm:t>
    </dgm:pt>
    <dgm:pt modelId="{9C5C06F8-486D-0A4A-ABFD-CAE765BB0A3E}">
      <dgm:prSet phldrT="[Text]" custT="1"/>
      <dgm:spPr/>
      <dgm:t>
        <a:bodyPr/>
        <a:lstStyle/>
        <a:p>
          <a:r>
            <a:rPr lang="en-US" sz="1400" dirty="0" smtClean="0"/>
            <a:t>Smart Filters</a:t>
          </a:r>
          <a:endParaRPr lang="en-US" sz="1400" dirty="0"/>
        </a:p>
      </dgm:t>
    </dgm:pt>
    <dgm:pt modelId="{62F39510-CF06-DE44-9557-3BC08DC05378}" type="parTrans" cxnId="{9CBFAA1D-3865-F748-BF15-473A47BDA445}">
      <dgm:prSet/>
      <dgm:spPr/>
      <dgm:t>
        <a:bodyPr/>
        <a:lstStyle/>
        <a:p>
          <a:endParaRPr lang="en-US"/>
        </a:p>
      </dgm:t>
    </dgm:pt>
    <dgm:pt modelId="{79EDA329-4538-DC4E-B410-DF6F3E3E92ED}" type="sibTrans" cxnId="{9CBFAA1D-3865-F748-BF15-473A47BDA445}">
      <dgm:prSet/>
      <dgm:spPr/>
      <dgm:t>
        <a:bodyPr/>
        <a:lstStyle/>
        <a:p>
          <a:endParaRPr lang="en-US"/>
        </a:p>
      </dgm:t>
    </dgm:pt>
    <dgm:pt modelId="{C5FADC78-44C3-4F4A-B47F-9F2A184C89AF}">
      <dgm:prSet phldrT="[Text]" custT="1"/>
      <dgm:spPr/>
      <dgm:t>
        <a:bodyPr/>
        <a:lstStyle/>
        <a:p>
          <a:r>
            <a:rPr lang="en-US" sz="1400" dirty="0" smtClean="0"/>
            <a:t>Based on the user KYC info and service history, smart filters are applied to make it a personalized &amp; localized experience</a:t>
          </a:r>
          <a:endParaRPr lang="en-US" sz="1400" dirty="0"/>
        </a:p>
      </dgm:t>
    </dgm:pt>
    <dgm:pt modelId="{3FCF2A3D-2338-3D47-B49F-765D6D7E0BC7}" type="parTrans" cxnId="{1B74268A-7E4A-5247-85F2-4F60F9B493E1}">
      <dgm:prSet/>
      <dgm:spPr/>
      <dgm:t>
        <a:bodyPr/>
        <a:lstStyle/>
        <a:p>
          <a:endParaRPr lang="en-US"/>
        </a:p>
      </dgm:t>
    </dgm:pt>
    <dgm:pt modelId="{479CFD82-02C1-464A-A3D9-ECA232D9ED2E}" type="sibTrans" cxnId="{1B74268A-7E4A-5247-85F2-4F60F9B493E1}">
      <dgm:prSet/>
      <dgm:spPr/>
      <dgm:t>
        <a:bodyPr/>
        <a:lstStyle/>
        <a:p>
          <a:endParaRPr lang="en-US"/>
        </a:p>
      </dgm:t>
    </dgm:pt>
    <dgm:pt modelId="{B4032EF1-D703-DF4B-B62F-48F0D1B35078}">
      <dgm:prSet custT="1"/>
      <dgm:spPr/>
      <dgm:t>
        <a:bodyPr/>
        <a:lstStyle/>
        <a:p>
          <a:r>
            <a:rPr lang="en-US" sz="1400" dirty="0" smtClean="0"/>
            <a:t>Auth Bio metric/OTP</a:t>
          </a:r>
          <a:endParaRPr lang="en-US" sz="1400" dirty="0"/>
        </a:p>
      </dgm:t>
    </dgm:pt>
    <dgm:pt modelId="{5276356A-D879-1346-897F-2E5BEC7D4522}" type="parTrans" cxnId="{81360F46-D0E8-1E49-B4E1-1E930A2004A1}">
      <dgm:prSet/>
      <dgm:spPr/>
      <dgm:t>
        <a:bodyPr/>
        <a:lstStyle/>
        <a:p>
          <a:endParaRPr lang="en-US"/>
        </a:p>
      </dgm:t>
    </dgm:pt>
    <dgm:pt modelId="{C715EF13-DC2A-9D4E-8AAA-6D51BF826790}" type="sibTrans" cxnId="{81360F46-D0E8-1E49-B4E1-1E930A2004A1}">
      <dgm:prSet/>
      <dgm:spPr/>
      <dgm:t>
        <a:bodyPr/>
        <a:lstStyle/>
        <a:p>
          <a:endParaRPr lang="en-US"/>
        </a:p>
      </dgm:t>
    </dgm:pt>
    <dgm:pt modelId="{F99E5B06-CF28-E443-B48E-B1916FA4827B}">
      <dgm:prSet custT="1"/>
      <dgm:spPr/>
      <dgm:t>
        <a:bodyPr/>
        <a:lstStyle/>
        <a:p>
          <a:r>
            <a:rPr lang="en-US" sz="1400" dirty="0" smtClean="0"/>
            <a:t>Bio Metric/OTP</a:t>
          </a:r>
          <a:endParaRPr lang="en-US" sz="1400" dirty="0"/>
        </a:p>
      </dgm:t>
    </dgm:pt>
    <dgm:pt modelId="{9E03220B-F59E-D842-8120-16EA6375B5C5}" type="parTrans" cxnId="{DE0555B5-DCF2-2D48-AFCD-2F8D26D4F09F}">
      <dgm:prSet/>
      <dgm:spPr/>
      <dgm:t>
        <a:bodyPr/>
        <a:lstStyle/>
        <a:p>
          <a:endParaRPr lang="en-US"/>
        </a:p>
      </dgm:t>
    </dgm:pt>
    <dgm:pt modelId="{5FBAD745-DCC4-3440-84AE-10A1B18E8B8D}" type="sibTrans" cxnId="{DE0555B5-DCF2-2D48-AFCD-2F8D26D4F09F}">
      <dgm:prSet/>
      <dgm:spPr/>
      <dgm:t>
        <a:bodyPr/>
        <a:lstStyle/>
        <a:p>
          <a:endParaRPr lang="en-US"/>
        </a:p>
      </dgm:t>
    </dgm:pt>
    <dgm:pt modelId="{A85B4D8D-C358-A948-9053-50658BFFCE88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User orders a product/service and we use Aadhar Auth Biometric/ OTP as a digital signature to confirm the transaction as well as the final agreement.</a:t>
          </a:r>
          <a:endParaRPr lang="en-US" sz="1200" dirty="0">
            <a:solidFill>
              <a:schemeClr val="tx1"/>
            </a:solidFill>
          </a:endParaRPr>
        </a:p>
      </dgm:t>
    </dgm:pt>
    <dgm:pt modelId="{3059E2AC-DDF4-FF48-B6E2-006C455F5F6F}" type="parTrans" cxnId="{44C843CF-2FA0-A24C-8553-E8CB1AD4A635}">
      <dgm:prSet/>
      <dgm:spPr/>
      <dgm:t>
        <a:bodyPr/>
        <a:lstStyle/>
        <a:p>
          <a:endParaRPr lang="en-US"/>
        </a:p>
      </dgm:t>
    </dgm:pt>
    <dgm:pt modelId="{EA7566B4-85AA-1A4E-87A8-D75398919E09}" type="sibTrans" cxnId="{44C843CF-2FA0-A24C-8553-E8CB1AD4A635}">
      <dgm:prSet/>
      <dgm:spPr/>
      <dgm:t>
        <a:bodyPr/>
        <a:lstStyle/>
        <a:p>
          <a:endParaRPr lang="en-US"/>
        </a:p>
      </dgm:t>
    </dgm:pt>
    <dgm:pt modelId="{AB50CFB2-B650-5E4C-8F55-870C1B30A4E7}">
      <dgm:prSet custT="1"/>
      <dgm:spPr/>
      <dgm:t>
        <a:bodyPr/>
        <a:lstStyle/>
        <a:p>
          <a:r>
            <a:rPr lang="en-US" sz="1200" dirty="0" smtClean="0"/>
            <a:t>When the Product/Service is delivered to the customer, we monitor and confirm that it has reached the bonafide person via Aadhaar</a:t>
          </a:r>
          <a:endParaRPr lang="en-US" sz="1200" dirty="0"/>
        </a:p>
      </dgm:t>
    </dgm:pt>
    <dgm:pt modelId="{A6132906-9306-9644-A0AF-ACFAC7A68BAE}" type="parTrans" cxnId="{360123C2-B2F6-AA42-89D3-CAC1D3DA12AA}">
      <dgm:prSet/>
      <dgm:spPr/>
      <dgm:t>
        <a:bodyPr/>
        <a:lstStyle/>
        <a:p>
          <a:endParaRPr lang="en-US"/>
        </a:p>
      </dgm:t>
    </dgm:pt>
    <dgm:pt modelId="{4CC7CE1D-F82B-FF41-BD13-F7B8F6ED5027}" type="sibTrans" cxnId="{360123C2-B2F6-AA42-89D3-CAC1D3DA12AA}">
      <dgm:prSet/>
      <dgm:spPr/>
      <dgm:t>
        <a:bodyPr/>
        <a:lstStyle/>
        <a:p>
          <a:endParaRPr lang="en-US"/>
        </a:p>
      </dgm:t>
    </dgm:pt>
    <dgm:pt modelId="{C6130FC9-EC75-504F-B8EB-E3DB1526B485}" type="pres">
      <dgm:prSet presAssocID="{0F5FC359-0607-A748-BD57-9E57C34B641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B6ED138-0287-D945-8287-FD335FDEA597}" type="pres">
      <dgm:prSet presAssocID="{C8300477-BA9F-5F45-A4B6-1D15B126B0AF}" presName="composite" presStyleCnt="0"/>
      <dgm:spPr/>
    </dgm:pt>
    <dgm:pt modelId="{5A2B6FC1-DE0F-DF48-8F38-7DDA5D914745}" type="pres">
      <dgm:prSet presAssocID="{C8300477-BA9F-5F45-A4B6-1D15B126B0AF}" presName="bentUpArrow1" presStyleLbl="alignImgPlace1" presStyleIdx="0" presStyleCnt="4" custScaleX="79063" custScaleY="67190" custLinFactY="-47029" custLinFactNeighborX="24155" custLinFactNeighborY="-100000"/>
      <dgm:spPr/>
    </dgm:pt>
    <dgm:pt modelId="{FB12FE53-69E1-C240-8AA7-A70E16B6FDFF}" type="pres">
      <dgm:prSet presAssocID="{C8300477-BA9F-5F45-A4B6-1D15B126B0AF}" presName="ParentText" presStyleLbl="node1" presStyleIdx="0" presStyleCnt="5" custScaleY="62587" custLinFactY="-9132" custLinFactNeighborX="-1652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971F4-6B41-354C-B3D1-3938D0DA37B8}" type="pres">
      <dgm:prSet presAssocID="{C8300477-BA9F-5F45-A4B6-1D15B126B0AF}" presName="ChildText" presStyleLbl="revTx" presStyleIdx="0" presStyleCnt="5" custScaleX="457061" custScaleY="89450" custLinFactX="100000" custLinFactY="-34960" custLinFactNeighborX="105389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A6D998-F622-6247-8432-928886AE972C}" type="pres">
      <dgm:prSet presAssocID="{CB26143A-891E-CD48-AC03-EFA6EDE62A5E}" presName="sibTrans" presStyleCnt="0"/>
      <dgm:spPr/>
    </dgm:pt>
    <dgm:pt modelId="{D5D66F83-DB1F-5A4A-B87F-AA2315AD8868}" type="pres">
      <dgm:prSet presAssocID="{00F6BC8F-D1B7-AC47-A994-F8FF76683F90}" presName="composite" presStyleCnt="0"/>
      <dgm:spPr/>
    </dgm:pt>
    <dgm:pt modelId="{A5DCAF2D-AB5C-3E4B-AFDF-73F3125062A9}" type="pres">
      <dgm:prSet presAssocID="{00F6BC8F-D1B7-AC47-A994-F8FF76683F90}" presName="bentUpArrow1" presStyleLbl="alignImgPlace1" presStyleIdx="1" presStyleCnt="4" custScaleX="125424" custScaleY="64899" custLinFactX="-95295" custLinFactY="-28904" custLinFactNeighborX="-100000" custLinFactNeighborY="-100000"/>
      <dgm:spPr/>
    </dgm:pt>
    <dgm:pt modelId="{A895B4D7-D074-0F40-955C-7F56DFFA1624}" type="pres">
      <dgm:prSet presAssocID="{00F6BC8F-D1B7-AC47-A994-F8FF76683F90}" presName="ParentText" presStyleLbl="node1" presStyleIdx="1" presStyleCnt="5" custScaleY="61775" custLinFactX="-65721" custLinFactNeighborX="-100000" custLinFactNeighborY="-9349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615B1-1541-714B-97D4-5587D079F511}" type="pres">
      <dgm:prSet presAssocID="{00F6BC8F-D1B7-AC47-A994-F8FF76683F90}" presName="ChildText" presStyleLbl="revTx" presStyleIdx="1" presStyleCnt="5" custScaleX="768358" custScaleY="81193" custLinFactX="24843" custLinFactY="-8985" custLinFactNeighborX="10000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859260-0D92-7F4B-9163-8B428E712938}" type="pres">
      <dgm:prSet presAssocID="{D1DBE4AB-8EE3-304E-B208-88D8910976BB}" presName="sibTrans" presStyleCnt="0"/>
      <dgm:spPr/>
    </dgm:pt>
    <dgm:pt modelId="{0643AB28-DB9D-144D-894A-326CF6D1DD6D}" type="pres">
      <dgm:prSet presAssocID="{9C5C06F8-486D-0A4A-ABFD-CAE765BB0A3E}" presName="composite" presStyleCnt="0"/>
      <dgm:spPr/>
    </dgm:pt>
    <dgm:pt modelId="{3FEE67E3-3FE2-5E4F-A0EE-8D175AD771DE}" type="pres">
      <dgm:prSet presAssocID="{9C5C06F8-486D-0A4A-ABFD-CAE765BB0A3E}" presName="bentUpArrow1" presStyleLbl="alignImgPlace1" presStyleIdx="2" presStyleCnt="4" custScaleX="102433" custScaleY="75859" custLinFactX="-100000" custLinFactY="-13453" custLinFactNeighborX="-112967" custLinFactNeighborY="-100000"/>
      <dgm:spPr/>
    </dgm:pt>
    <dgm:pt modelId="{4F826580-D367-0642-B675-FFC1AE310873}" type="pres">
      <dgm:prSet presAssocID="{9C5C06F8-486D-0A4A-ABFD-CAE765BB0A3E}" presName="ParentText" presStyleLbl="node1" presStyleIdx="2" presStyleCnt="5" custScaleY="61022" custLinFactX="-53542" custLinFactNeighborX="-100000" custLinFactNeighborY="-808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1D4AE-808E-3A42-BF3B-FC2D04517FC8}" type="pres">
      <dgm:prSet presAssocID="{9C5C06F8-486D-0A4A-ABFD-CAE765BB0A3E}" presName="ChildText" presStyleLbl="revTx" presStyleIdx="2" presStyleCnt="5" custScaleX="716219" custScaleY="95084" custLinFactX="13166" custLinFactNeighborX="100000" custLinFactNeighborY="-935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AA696-977F-854C-A12E-1EBBE0787046}" type="pres">
      <dgm:prSet presAssocID="{79EDA329-4538-DC4E-B410-DF6F3E3E92ED}" presName="sibTrans" presStyleCnt="0"/>
      <dgm:spPr/>
    </dgm:pt>
    <dgm:pt modelId="{87E97F57-A093-E248-9218-2B30F7B3E3B9}" type="pres">
      <dgm:prSet presAssocID="{B4032EF1-D703-DF4B-B62F-48F0D1B35078}" presName="composite" presStyleCnt="0"/>
      <dgm:spPr/>
    </dgm:pt>
    <dgm:pt modelId="{AA364F93-A179-B24D-996A-DE0C00898BC2}" type="pres">
      <dgm:prSet presAssocID="{B4032EF1-D703-DF4B-B62F-48F0D1B35078}" presName="bentUpArrow1" presStyleLbl="alignImgPlace1" presStyleIdx="3" presStyleCnt="4" custScaleX="77828" custScaleY="84447" custLinFactX="-54125" custLinFactNeighborX="-100000" custLinFactNeighborY="-54305"/>
      <dgm:spPr/>
    </dgm:pt>
    <dgm:pt modelId="{117FD4EF-D20E-9145-B625-DF9F204682D4}" type="pres">
      <dgm:prSet presAssocID="{B4032EF1-D703-DF4B-B62F-48F0D1B35078}" presName="ParentText" presStyleLbl="node1" presStyleIdx="3" presStyleCnt="5" custScaleX="146348" custScaleY="61554" custLinFactNeighborX="-84632" custLinFactNeighborY="-428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9CBD2-EBAF-2D49-95C0-EDE127DD81C6}" type="pres">
      <dgm:prSet presAssocID="{B4032EF1-D703-DF4B-B62F-48F0D1B35078}" presName="ChildText" presStyleLbl="revTx" presStyleIdx="3" presStyleCnt="5" custScaleX="461551" custLinFactX="16012" custLinFactNeighborX="100000" custLinFactNeighborY="-459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9742F-3B42-F14E-AD2F-2AFA9E316B2B}" type="pres">
      <dgm:prSet presAssocID="{C715EF13-DC2A-9D4E-8AAA-6D51BF826790}" presName="sibTrans" presStyleCnt="0"/>
      <dgm:spPr/>
    </dgm:pt>
    <dgm:pt modelId="{22E1BD66-2221-664E-9B5F-5E4D7ED76F3A}" type="pres">
      <dgm:prSet presAssocID="{F99E5B06-CF28-E443-B48E-B1916FA4827B}" presName="composite" presStyleCnt="0"/>
      <dgm:spPr/>
    </dgm:pt>
    <dgm:pt modelId="{13207878-56C1-934F-AB7F-E76A8CBBF353}" type="pres">
      <dgm:prSet presAssocID="{F99E5B06-CF28-E443-B48E-B1916FA4827B}" presName="ParentText" presStyleLbl="node1" presStyleIdx="4" presStyleCnt="5" custScaleY="66656" custLinFactX="-49349" custLinFactNeighborX="-100000" custLinFactNeighborY="93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31B9A-15C4-6345-984F-AD69CA1F0F9F}" type="pres">
      <dgm:prSet presAssocID="{F99E5B06-CF28-E443-B48E-B1916FA4827B}" presName="FinalChildText" presStyleLbl="revTx" presStyleIdx="4" presStyleCnt="5" custScaleX="387905" custLinFactNeighborX="-41150" custLinFactNeighborY="416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0123C2-B2F6-AA42-89D3-CAC1D3DA12AA}" srcId="{F99E5B06-CF28-E443-B48E-B1916FA4827B}" destId="{AB50CFB2-B650-5E4C-8F55-870C1B30A4E7}" srcOrd="0" destOrd="0" parTransId="{A6132906-9306-9644-A0AF-ACFAC7A68BAE}" sibTransId="{4CC7CE1D-F82B-FF41-BD13-F7B8F6ED5027}"/>
    <dgm:cxn modelId="{4755325A-0E9C-794D-9EF3-AA52BC3EB090}" type="presOf" srcId="{9C5C06F8-486D-0A4A-ABFD-CAE765BB0A3E}" destId="{4F826580-D367-0642-B675-FFC1AE310873}" srcOrd="0" destOrd="0" presId="urn:microsoft.com/office/officeart/2005/8/layout/StepDownProcess"/>
    <dgm:cxn modelId="{FB10BCB9-1B7E-7545-B4AD-8A94A4CD9BE5}" srcId="{C8300477-BA9F-5F45-A4B6-1D15B126B0AF}" destId="{DD139455-C6B3-0D49-9A9A-BEACF0A7D0FB}" srcOrd="0" destOrd="0" parTransId="{493A6B5F-3A36-224D-8C16-0A1287129072}" sibTransId="{E48FA8C3-03AB-3643-8A29-F05327DBD04F}"/>
    <dgm:cxn modelId="{7033438E-9BAE-F945-A233-BD7CB241805D}" type="presOf" srcId="{8D4CB964-87F5-C249-A8C5-09F37208BD13}" destId="{9D7615B1-1541-714B-97D4-5587D079F511}" srcOrd="0" destOrd="0" presId="urn:microsoft.com/office/officeart/2005/8/layout/StepDownProcess"/>
    <dgm:cxn modelId="{ED0D4016-4F80-0C4D-BDF3-7B6F3A67A742}" type="presOf" srcId="{0F5FC359-0607-A748-BD57-9E57C34B641C}" destId="{C6130FC9-EC75-504F-B8EB-E3DB1526B485}" srcOrd="0" destOrd="0" presId="urn:microsoft.com/office/officeart/2005/8/layout/StepDownProcess"/>
    <dgm:cxn modelId="{8E9C4116-0DCD-9A46-BF6A-89B2689DD943}" srcId="{0F5FC359-0607-A748-BD57-9E57C34B641C}" destId="{00F6BC8F-D1B7-AC47-A994-F8FF76683F90}" srcOrd="1" destOrd="0" parTransId="{FE85DFD2-B5E2-B248-8C78-B301A01D7F67}" sibTransId="{D1DBE4AB-8EE3-304E-B208-88D8910976BB}"/>
    <dgm:cxn modelId="{0280AAEA-E7F0-914C-A004-9FD9EE29C260}" type="presOf" srcId="{A85B4D8D-C358-A948-9053-50658BFFCE88}" destId="{9829CBD2-EBAF-2D49-95C0-EDE127DD81C6}" srcOrd="0" destOrd="0" presId="urn:microsoft.com/office/officeart/2005/8/layout/StepDownProcess"/>
    <dgm:cxn modelId="{69A5FD62-8ABD-6F4C-8BC1-701123D57067}" type="presOf" srcId="{C5FADC78-44C3-4F4A-B47F-9F2A184C89AF}" destId="{5CD1D4AE-808E-3A42-BF3B-FC2D04517FC8}" srcOrd="0" destOrd="0" presId="urn:microsoft.com/office/officeart/2005/8/layout/StepDownProcess"/>
    <dgm:cxn modelId="{158C7E04-5DAC-F942-8D9D-8081E5E77066}" type="presOf" srcId="{00F6BC8F-D1B7-AC47-A994-F8FF76683F90}" destId="{A895B4D7-D074-0F40-955C-7F56DFFA1624}" srcOrd="0" destOrd="0" presId="urn:microsoft.com/office/officeart/2005/8/layout/StepDownProcess"/>
    <dgm:cxn modelId="{24301FE8-ED48-CE41-B758-E1B248C9C747}" srcId="{0F5FC359-0607-A748-BD57-9E57C34B641C}" destId="{C8300477-BA9F-5F45-A4B6-1D15B126B0AF}" srcOrd="0" destOrd="0" parTransId="{A9C77965-028D-464F-B496-5D2326B04B98}" sibTransId="{CB26143A-891E-CD48-AC03-EFA6EDE62A5E}"/>
    <dgm:cxn modelId="{3E49B85E-1B36-DF4B-A36E-236200246EE3}" type="presOf" srcId="{F99E5B06-CF28-E443-B48E-B1916FA4827B}" destId="{13207878-56C1-934F-AB7F-E76A8CBBF353}" srcOrd="0" destOrd="0" presId="urn:microsoft.com/office/officeart/2005/8/layout/StepDownProcess"/>
    <dgm:cxn modelId="{D963FDC8-80F2-DF48-9622-B18A260998E6}" type="presOf" srcId="{AB50CFB2-B650-5E4C-8F55-870C1B30A4E7}" destId="{C4F31B9A-15C4-6345-984F-AD69CA1F0F9F}" srcOrd="0" destOrd="0" presId="urn:microsoft.com/office/officeart/2005/8/layout/StepDownProcess"/>
    <dgm:cxn modelId="{44C843CF-2FA0-A24C-8553-E8CB1AD4A635}" srcId="{B4032EF1-D703-DF4B-B62F-48F0D1B35078}" destId="{A85B4D8D-C358-A948-9053-50658BFFCE88}" srcOrd="0" destOrd="0" parTransId="{3059E2AC-DDF4-FF48-B6E2-006C455F5F6F}" sibTransId="{EA7566B4-85AA-1A4E-87A8-D75398919E09}"/>
    <dgm:cxn modelId="{09AAF077-8E85-CB47-A4BB-FA7EB7D3734C}" srcId="{00F6BC8F-D1B7-AC47-A994-F8FF76683F90}" destId="{8D4CB964-87F5-C249-A8C5-09F37208BD13}" srcOrd="0" destOrd="0" parTransId="{1A879F6C-D3B7-ED49-9469-C314A9496A1D}" sibTransId="{F9C34098-C424-814C-A6D2-30E406A8ABC1}"/>
    <dgm:cxn modelId="{DE0555B5-DCF2-2D48-AFCD-2F8D26D4F09F}" srcId="{0F5FC359-0607-A748-BD57-9E57C34B641C}" destId="{F99E5B06-CF28-E443-B48E-B1916FA4827B}" srcOrd="4" destOrd="0" parTransId="{9E03220B-F59E-D842-8120-16EA6375B5C5}" sibTransId="{5FBAD745-DCC4-3440-84AE-10A1B18E8B8D}"/>
    <dgm:cxn modelId="{C85071B0-6DC8-3F4A-9AD7-8E0B2D630461}" type="presOf" srcId="{C8300477-BA9F-5F45-A4B6-1D15B126B0AF}" destId="{FB12FE53-69E1-C240-8AA7-A70E16B6FDFF}" srcOrd="0" destOrd="0" presId="urn:microsoft.com/office/officeart/2005/8/layout/StepDownProcess"/>
    <dgm:cxn modelId="{81360F46-D0E8-1E49-B4E1-1E930A2004A1}" srcId="{0F5FC359-0607-A748-BD57-9E57C34B641C}" destId="{B4032EF1-D703-DF4B-B62F-48F0D1B35078}" srcOrd="3" destOrd="0" parTransId="{5276356A-D879-1346-897F-2E5BEC7D4522}" sibTransId="{C715EF13-DC2A-9D4E-8AAA-6D51BF826790}"/>
    <dgm:cxn modelId="{6CBF7030-6713-6E45-A078-4B0DC208D536}" type="presOf" srcId="{DD139455-C6B3-0D49-9A9A-BEACF0A7D0FB}" destId="{78B971F4-6B41-354C-B3D1-3938D0DA37B8}" srcOrd="0" destOrd="0" presId="urn:microsoft.com/office/officeart/2005/8/layout/StepDownProcess"/>
    <dgm:cxn modelId="{9CBFAA1D-3865-F748-BF15-473A47BDA445}" srcId="{0F5FC359-0607-A748-BD57-9E57C34B641C}" destId="{9C5C06F8-486D-0A4A-ABFD-CAE765BB0A3E}" srcOrd="2" destOrd="0" parTransId="{62F39510-CF06-DE44-9557-3BC08DC05378}" sibTransId="{79EDA329-4538-DC4E-B410-DF6F3E3E92ED}"/>
    <dgm:cxn modelId="{B6DF7119-1F46-0241-BA95-DA91BC6062CC}" type="presOf" srcId="{B4032EF1-D703-DF4B-B62F-48F0D1B35078}" destId="{117FD4EF-D20E-9145-B625-DF9F204682D4}" srcOrd="0" destOrd="0" presId="urn:microsoft.com/office/officeart/2005/8/layout/StepDownProcess"/>
    <dgm:cxn modelId="{1B74268A-7E4A-5247-85F2-4F60F9B493E1}" srcId="{9C5C06F8-486D-0A4A-ABFD-CAE765BB0A3E}" destId="{C5FADC78-44C3-4F4A-B47F-9F2A184C89AF}" srcOrd="0" destOrd="0" parTransId="{3FCF2A3D-2338-3D47-B49F-765D6D7E0BC7}" sibTransId="{479CFD82-02C1-464A-A3D9-ECA232D9ED2E}"/>
    <dgm:cxn modelId="{A6CDA615-D3EC-1B44-A4A3-864C90F58222}" type="presParOf" srcId="{C6130FC9-EC75-504F-B8EB-E3DB1526B485}" destId="{DB6ED138-0287-D945-8287-FD335FDEA597}" srcOrd="0" destOrd="0" presId="urn:microsoft.com/office/officeart/2005/8/layout/StepDownProcess"/>
    <dgm:cxn modelId="{0D328314-4423-4F4D-A011-12E042F55180}" type="presParOf" srcId="{DB6ED138-0287-D945-8287-FD335FDEA597}" destId="{5A2B6FC1-DE0F-DF48-8F38-7DDA5D914745}" srcOrd="0" destOrd="0" presId="urn:microsoft.com/office/officeart/2005/8/layout/StepDownProcess"/>
    <dgm:cxn modelId="{857416D3-CCD1-C248-8B38-BA0271A8D4B4}" type="presParOf" srcId="{DB6ED138-0287-D945-8287-FD335FDEA597}" destId="{FB12FE53-69E1-C240-8AA7-A70E16B6FDFF}" srcOrd="1" destOrd="0" presId="urn:microsoft.com/office/officeart/2005/8/layout/StepDownProcess"/>
    <dgm:cxn modelId="{311CD526-CDB5-EF42-9355-673DDB39F67B}" type="presParOf" srcId="{DB6ED138-0287-D945-8287-FD335FDEA597}" destId="{78B971F4-6B41-354C-B3D1-3938D0DA37B8}" srcOrd="2" destOrd="0" presId="urn:microsoft.com/office/officeart/2005/8/layout/StepDownProcess"/>
    <dgm:cxn modelId="{EB6D8189-934B-5743-B3C6-D1933562976D}" type="presParOf" srcId="{C6130FC9-EC75-504F-B8EB-E3DB1526B485}" destId="{0DA6D998-F622-6247-8432-928886AE972C}" srcOrd="1" destOrd="0" presId="urn:microsoft.com/office/officeart/2005/8/layout/StepDownProcess"/>
    <dgm:cxn modelId="{779C766A-9B33-6B41-8D3C-281628FA1AFE}" type="presParOf" srcId="{C6130FC9-EC75-504F-B8EB-E3DB1526B485}" destId="{D5D66F83-DB1F-5A4A-B87F-AA2315AD8868}" srcOrd="2" destOrd="0" presId="urn:microsoft.com/office/officeart/2005/8/layout/StepDownProcess"/>
    <dgm:cxn modelId="{F6B03A02-7DBF-8848-967D-A272A1CED60D}" type="presParOf" srcId="{D5D66F83-DB1F-5A4A-B87F-AA2315AD8868}" destId="{A5DCAF2D-AB5C-3E4B-AFDF-73F3125062A9}" srcOrd="0" destOrd="0" presId="urn:microsoft.com/office/officeart/2005/8/layout/StepDownProcess"/>
    <dgm:cxn modelId="{CA89CF17-B946-1545-BE6C-A0A30D9D53E6}" type="presParOf" srcId="{D5D66F83-DB1F-5A4A-B87F-AA2315AD8868}" destId="{A895B4D7-D074-0F40-955C-7F56DFFA1624}" srcOrd="1" destOrd="0" presId="urn:microsoft.com/office/officeart/2005/8/layout/StepDownProcess"/>
    <dgm:cxn modelId="{DE9EC7CA-62A7-D349-A158-60EA0988046F}" type="presParOf" srcId="{D5D66F83-DB1F-5A4A-B87F-AA2315AD8868}" destId="{9D7615B1-1541-714B-97D4-5587D079F511}" srcOrd="2" destOrd="0" presId="urn:microsoft.com/office/officeart/2005/8/layout/StepDownProcess"/>
    <dgm:cxn modelId="{95A3CDB9-6F41-1642-82FF-685802706230}" type="presParOf" srcId="{C6130FC9-EC75-504F-B8EB-E3DB1526B485}" destId="{E4859260-0D92-7F4B-9163-8B428E712938}" srcOrd="3" destOrd="0" presId="urn:microsoft.com/office/officeart/2005/8/layout/StepDownProcess"/>
    <dgm:cxn modelId="{B9E0E97F-6BD6-BD4C-BB90-22D7BC37F820}" type="presParOf" srcId="{C6130FC9-EC75-504F-B8EB-E3DB1526B485}" destId="{0643AB28-DB9D-144D-894A-326CF6D1DD6D}" srcOrd="4" destOrd="0" presId="urn:microsoft.com/office/officeart/2005/8/layout/StepDownProcess"/>
    <dgm:cxn modelId="{D3DF07A7-745A-BB47-8F1A-E57053132759}" type="presParOf" srcId="{0643AB28-DB9D-144D-894A-326CF6D1DD6D}" destId="{3FEE67E3-3FE2-5E4F-A0EE-8D175AD771DE}" srcOrd="0" destOrd="0" presId="urn:microsoft.com/office/officeart/2005/8/layout/StepDownProcess"/>
    <dgm:cxn modelId="{CEE7CFF3-0E69-6B48-B856-D873D9C75248}" type="presParOf" srcId="{0643AB28-DB9D-144D-894A-326CF6D1DD6D}" destId="{4F826580-D367-0642-B675-FFC1AE310873}" srcOrd="1" destOrd="0" presId="urn:microsoft.com/office/officeart/2005/8/layout/StepDownProcess"/>
    <dgm:cxn modelId="{F9C4B821-6C9A-8047-BC7C-E5F31795C37F}" type="presParOf" srcId="{0643AB28-DB9D-144D-894A-326CF6D1DD6D}" destId="{5CD1D4AE-808E-3A42-BF3B-FC2D04517FC8}" srcOrd="2" destOrd="0" presId="urn:microsoft.com/office/officeart/2005/8/layout/StepDownProcess"/>
    <dgm:cxn modelId="{8EFC6478-657F-1848-A221-4CE223BB34DC}" type="presParOf" srcId="{C6130FC9-EC75-504F-B8EB-E3DB1526B485}" destId="{77DAA696-977F-854C-A12E-1EBBE0787046}" srcOrd="5" destOrd="0" presId="urn:microsoft.com/office/officeart/2005/8/layout/StepDownProcess"/>
    <dgm:cxn modelId="{FE5D4E57-9714-8344-9070-77DE418278E0}" type="presParOf" srcId="{C6130FC9-EC75-504F-B8EB-E3DB1526B485}" destId="{87E97F57-A093-E248-9218-2B30F7B3E3B9}" srcOrd="6" destOrd="0" presId="urn:microsoft.com/office/officeart/2005/8/layout/StepDownProcess"/>
    <dgm:cxn modelId="{AF965BAF-540B-584E-B981-8DE774E17CC4}" type="presParOf" srcId="{87E97F57-A093-E248-9218-2B30F7B3E3B9}" destId="{AA364F93-A179-B24D-996A-DE0C00898BC2}" srcOrd="0" destOrd="0" presId="urn:microsoft.com/office/officeart/2005/8/layout/StepDownProcess"/>
    <dgm:cxn modelId="{8A1A110B-89BA-5D4C-A769-CCB81CB5307E}" type="presParOf" srcId="{87E97F57-A093-E248-9218-2B30F7B3E3B9}" destId="{117FD4EF-D20E-9145-B625-DF9F204682D4}" srcOrd="1" destOrd="0" presId="urn:microsoft.com/office/officeart/2005/8/layout/StepDownProcess"/>
    <dgm:cxn modelId="{11EAE9EC-E103-5B40-98A6-1307B92ED142}" type="presParOf" srcId="{87E97F57-A093-E248-9218-2B30F7B3E3B9}" destId="{9829CBD2-EBAF-2D49-95C0-EDE127DD81C6}" srcOrd="2" destOrd="0" presId="urn:microsoft.com/office/officeart/2005/8/layout/StepDownProcess"/>
    <dgm:cxn modelId="{4950F7D6-0B30-884B-845A-FD098DB2455A}" type="presParOf" srcId="{C6130FC9-EC75-504F-B8EB-E3DB1526B485}" destId="{EFC9742F-3B42-F14E-AD2F-2AFA9E316B2B}" srcOrd="7" destOrd="0" presId="urn:microsoft.com/office/officeart/2005/8/layout/StepDownProcess"/>
    <dgm:cxn modelId="{08B52E47-47FE-B543-B1C5-578912FF1FBD}" type="presParOf" srcId="{C6130FC9-EC75-504F-B8EB-E3DB1526B485}" destId="{22E1BD66-2221-664E-9B5F-5E4D7ED76F3A}" srcOrd="8" destOrd="0" presId="urn:microsoft.com/office/officeart/2005/8/layout/StepDownProcess"/>
    <dgm:cxn modelId="{AD76B4F0-98D4-544F-BD24-4BEDAEBB127D}" type="presParOf" srcId="{22E1BD66-2221-664E-9B5F-5E4D7ED76F3A}" destId="{13207878-56C1-934F-AB7F-E76A8CBBF353}" srcOrd="0" destOrd="0" presId="urn:microsoft.com/office/officeart/2005/8/layout/StepDownProcess"/>
    <dgm:cxn modelId="{DD232283-BF39-654F-AD8A-C074781BB914}" type="presParOf" srcId="{22E1BD66-2221-664E-9B5F-5E4D7ED76F3A}" destId="{C4F31B9A-15C4-6345-984F-AD69CA1F0F9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01C4A-FE6B-419D-8BFA-410C23EFBDE1}">
      <dsp:nvSpPr>
        <dsp:cNvPr id="0" name=""/>
        <dsp:cNvSpPr/>
      </dsp:nvSpPr>
      <dsp:spPr>
        <a:xfrm>
          <a:off x="0" y="132080"/>
          <a:ext cx="609600" cy="243840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E6F355-9C53-42F6-83C7-0D90EDA62C5A}">
      <dsp:nvSpPr>
        <dsp:cNvPr id="0" name=""/>
        <dsp:cNvSpPr/>
      </dsp:nvSpPr>
      <dsp:spPr>
        <a:xfrm>
          <a:off x="0" y="388518"/>
          <a:ext cx="201168" cy="119481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7780" rIns="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0" y="388518"/>
        <a:ext cx="201168" cy="119481"/>
      </dsp:txXfrm>
    </dsp:sp>
    <dsp:sp modelId="{D56C26E6-8D33-4804-B3D9-03BE63B31426}">
      <dsp:nvSpPr>
        <dsp:cNvPr id="0" name=""/>
        <dsp:cNvSpPr/>
      </dsp:nvSpPr>
      <dsp:spPr>
        <a:xfrm>
          <a:off x="304800" y="213766"/>
          <a:ext cx="237744" cy="119481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7780" rIns="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4800" y="213766"/>
        <a:ext cx="237744" cy="119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01C4A-FE6B-419D-8BFA-410C23EFBDE1}">
      <dsp:nvSpPr>
        <dsp:cNvPr id="0" name=""/>
        <dsp:cNvSpPr/>
      </dsp:nvSpPr>
      <dsp:spPr>
        <a:xfrm>
          <a:off x="0" y="132080"/>
          <a:ext cx="609600" cy="243840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E6F355-9C53-42F6-83C7-0D90EDA62C5A}">
      <dsp:nvSpPr>
        <dsp:cNvPr id="0" name=""/>
        <dsp:cNvSpPr/>
      </dsp:nvSpPr>
      <dsp:spPr>
        <a:xfrm>
          <a:off x="0" y="388518"/>
          <a:ext cx="201168" cy="119481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7780" rIns="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0" y="388518"/>
        <a:ext cx="201168" cy="119481"/>
      </dsp:txXfrm>
    </dsp:sp>
    <dsp:sp modelId="{D56C26E6-8D33-4804-B3D9-03BE63B31426}">
      <dsp:nvSpPr>
        <dsp:cNvPr id="0" name=""/>
        <dsp:cNvSpPr/>
      </dsp:nvSpPr>
      <dsp:spPr>
        <a:xfrm>
          <a:off x="304800" y="213766"/>
          <a:ext cx="237744" cy="119481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7780" rIns="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4800" y="213766"/>
        <a:ext cx="237744" cy="119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01C4A-FE6B-419D-8BFA-410C23EFBDE1}">
      <dsp:nvSpPr>
        <dsp:cNvPr id="0" name=""/>
        <dsp:cNvSpPr/>
      </dsp:nvSpPr>
      <dsp:spPr>
        <a:xfrm>
          <a:off x="0" y="132080"/>
          <a:ext cx="609600" cy="243840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E6F355-9C53-42F6-83C7-0D90EDA62C5A}">
      <dsp:nvSpPr>
        <dsp:cNvPr id="0" name=""/>
        <dsp:cNvSpPr/>
      </dsp:nvSpPr>
      <dsp:spPr>
        <a:xfrm>
          <a:off x="0" y="388518"/>
          <a:ext cx="201168" cy="119481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7780" rIns="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0" y="388518"/>
        <a:ext cx="201168" cy="119481"/>
      </dsp:txXfrm>
    </dsp:sp>
    <dsp:sp modelId="{D56C26E6-8D33-4804-B3D9-03BE63B31426}">
      <dsp:nvSpPr>
        <dsp:cNvPr id="0" name=""/>
        <dsp:cNvSpPr/>
      </dsp:nvSpPr>
      <dsp:spPr>
        <a:xfrm>
          <a:off x="304800" y="213766"/>
          <a:ext cx="237744" cy="119481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7780" rIns="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4800" y="213766"/>
        <a:ext cx="237744" cy="1194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01C4A-FE6B-419D-8BFA-410C23EFBDE1}">
      <dsp:nvSpPr>
        <dsp:cNvPr id="0" name=""/>
        <dsp:cNvSpPr/>
      </dsp:nvSpPr>
      <dsp:spPr>
        <a:xfrm>
          <a:off x="0" y="76199"/>
          <a:ext cx="609600" cy="243840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E6F355-9C53-42F6-83C7-0D90EDA62C5A}">
      <dsp:nvSpPr>
        <dsp:cNvPr id="0" name=""/>
        <dsp:cNvSpPr/>
      </dsp:nvSpPr>
      <dsp:spPr>
        <a:xfrm>
          <a:off x="0" y="388518"/>
          <a:ext cx="201168" cy="119481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7780" rIns="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0" y="388518"/>
        <a:ext cx="201168" cy="119481"/>
      </dsp:txXfrm>
    </dsp:sp>
    <dsp:sp modelId="{D56C26E6-8D33-4804-B3D9-03BE63B31426}">
      <dsp:nvSpPr>
        <dsp:cNvPr id="0" name=""/>
        <dsp:cNvSpPr/>
      </dsp:nvSpPr>
      <dsp:spPr>
        <a:xfrm>
          <a:off x="304800" y="213766"/>
          <a:ext cx="237744" cy="119481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7780" rIns="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4800" y="213766"/>
        <a:ext cx="237744" cy="1194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E047E-CF3C-E548-81A3-C9DB68FD4210}">
      <dsp:nvSpPr>
        <dsp:cNvPr id="0" name=""/>
        <dsp:cNvSpPr/>
      </dsp:nvSpPr>
      <dsp:spPr>
        <a:xfrm>
          <a:off x="2171" y="448238"/>
          <a:ext cx="1932461" cy="77298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Authenticate</a:t>
          </a:r>
          <a:endParaRPr lang="en-US" sz="1600" kern="1200" dirty="0"/>
        </a:p>
      </dsp:txBody>
      <dsp:txXfrm>
        <a:off x="388663" y="448238"/>
        <a:ext cx="1159477" cy="772984"/>
      </dsp:txXfrm>
    </dsp:sp>
    <dsp:sp modelId="{E663DF7B-D8A8-0E41-ADD6-D8B39DC17531}">
      <dsp:nvSpPr>
        <dsp:cNvPr id="0" name=""/>
        <dsp:cNvSpPr/>
      </dsp:nvSpPr>
      <dsp:spPr>
        <a:xfrm>
          <a:off x="1741386" y="448238"/>
          <a:ext cx="1932461" cy="772984"/>
        </a:xfrm>
        <a:prstGeom prst="chevron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Identify</a:t>
          </a:r>
          <a:endParaRPr lang="en-US" sz="1600" kern="1200" dirty="0"/>
        </a:p>
      </dsp:txBody>
      <dsp:txXfrm>
        <a:off x="2127878" y="448238"/>
        <a:ext cx="1159477" cy="772984"/>
      </dsp:txXfrm>
    </dsp:sp>
    <dsp:sp modelId="{600290A6-1287-7246-806F-F8585A4F1E11}">
      <dsp:nvSpPr>
        <dsp:cNvPr id="0" name=""/>
        <dsp:cNvSpPr/>
      </dsp:nvSpPr>
      <dsp:spPr>
        <a:xfrm>
          <a:off x="3480602" y="448238"/>
          <a:ext cx="1932461" cy="772984"/>
        </a:xfrm>
        <a:prstGeom prst="chevron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Personalize &amp; </a:t>
          </a:r>
          <a:r>
            <a:rPr lang="en-US" sz="1600" kern="1200" dirty="0" err="1" smtClean="0"/>
            <a:t>Localise</a:t>
          </a:r>
          <a:endParaRPr lang="en-US" sz="1600" kern="1200" dirty="0"/>
        </a:p>
      </dsp:txBody>
      <dsp:txXfrm>
        <a:off x="3867094" y="448238"/>
        <a:ext cx="1159477" cy="772984"/>
      </dsp:txXfrm>
    </dsp:sp>
    <dsp:sp modelId="{96FCA55F-FB56-224D-A4CC-3F4664C7ECD1}">
      <dsp:nvSpPr>
        <dsp:cNvPr id="0" name=""/>
        <dsp:cNvSpPr/>
      </dsp:nvSpPr>
      <dsp:spPr>
        <a:xfrm>
          <a:off x="5219818" y="448238"/>
          <a:ext cx="1932461" cy="772984"/>
        </a:xfrm>
        <a:prstGeom prst="chevron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Transact</a:t>
          </a:r>
          <a:endParaRPr lang="en-US" sz="1600" kern="1200" dirty="0"/>
        </a:p>
      </dsp:txBody>
      <dsp:txXfrm>
        <a:off x="5606310" y="448238"/>
        <a:ext cx="1159477" cy="772984"/>
      </dsp:txXfrm>
    </dsp:sp>
    <dsp:sp modelId="{94D2B321-507D-3F4F-8ABF-6A2B5A9EF4B6}">
      <dsp:nvSpPr>
        <dsp:cNvPr id="0" name=""/>
        <dsp:cNvSpPr/>
      </dsp:nvSpPr>
      <dsp:spPr>
        <a:xfrm>
          <a:off x="6959033" y="448238"/>
          <a:ext cx="1932461" cy="772984"/>
        </a:xfrm>
        <a:prstGeom prst="chevron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Delivery &amp; Monitoring</a:t>
          </a:r>
          <a:endParaRPr lang="en-US" sz="1600" kern="1200" dirty="0"/>
        </a:p>
      </dsp:txBody>
      <dsp:txXfrm>
        <a:off x="7345525" y="448238"/>
        <a:ext cx="1159477" cy="7729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B6FC1-DE0F-DF48-8F38-7DDA5D914745}">
      <dsp:nvSpPr>
        <dsp:cNvPr id="0" name=""/>
        <dsp:cNvSpPr/>
      </dsp:nvSpPr>
      <dsp:spPr>
        <a:xfrm rot="5400000">
          <a:off x="694435" y="610035"/>
          <a:ext cx="385483" cy="5164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12FE53-69E1-C240-8AA7-A70E16B6FDFF}">
      <dsp:nvSpPr>
        <dsp:cNvPr id="0" name=""/>
        <dsp:cNvSpPr/>
      </dsp:nvSpPr>
      <dsp:spPr>
        <a:xfrm>
          <a:off x="274588" y="137905"/>
          <a:ext cx="965810" cy="42311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Auth KYC</a:t>
          </a:r>
          <a:endParaRPr lang="en-US" sz="1400" kern="1200" dirty="0"/>
        </a:p>
      </dsp:txBody>
      <dsp:txXfrm>
        <a:off x="295246" y="158563"/>
        <a:ext cx="924494" cy="381794"/>
      </dsp:txXfrm>
    </dsp:sp>
    <dsp:sp modelId="{78B971F4-6B41-354C-B3D1-3938D0DA37B8}">
      <dsp:nvSpPr>
        <dsp:cNvPr id="0" name=""/>
        <dsp:cNvSpPr/>
      </dsp:nvSpPr>
      <dsp:spPr>
        <a:xfrm>
          <a:off x="1445018" y="105088"/>
          <a:ext cx="3210572" cy="48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 user logs into the application by authenticating via auth KYC using Biometric or OTP</a:t>
          </a:r>
          <a:endParaRPr lang="en-US" sz="1400" kern="1200" dirty="0"/>
        </a:p>
      </dsp:txBody>
      <dsp:txXfrm>
        <a:off x="1445018" y="105088"/>
        <a:ext cx="3210572" cy="488756"/>
      </dsp:txXfrm>
    </dsp:sp>
    <dsp:sp modelId="{A5DCAF2D-AB5C-3E4B-AFDF-73F3125062A9}">
      <dsp:nvSpPr>
        <dsp:cNvPr id="0" name=""/>
        <dsp:cNvSpPr/>
      </dsp:nvSpPr>
      <dsp:spPr>
        <a:xfrm rot="5400000">
          <a:off x="1902052" y="1112052"/>
          <a:ext cx="372339" cy="819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1685679"/>
            <a:satOff val="-2314"/>
            <a:lumOff val="372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95B4D7-D074-0F40-955C-7F56DFFA1624}">
      <dsp:nvSpPr>
        <dsp:cNvPr id="0" name=""/>
        <dsp:cNvSpPr/>
      </dsp:nvSpPr>
      <dsp:spPr>
        <a:xfrm>
          <a:off x="1324402" y="795798"/>
          <a:ext cx="965810" cy="41762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Auth KYC</a:t>
          </a:r>
          <a:endParaRPr lang="en-US" sz="1400" kern="1200" dirty="0"/>
        </a:p>
      </dsp:txBody>
      <dsp:txXfrm>
        <a:off x="1344792" y="816188"/>
        <a:ext cx="925030" cy="376841"/>
      </dsp:txXfrm>
    </dsp:sp>
    <dsp:sp modelId="{9D7615B1-1541-714B-97D4-5587D079F511}">
      <dsp:nvSpPr>
        <dsp:cNvPr id="0" name=""/>
        <dsp:cNvSpPr/>
      </dsp:nvSpPr>
      <dsp:spPr>
        <a:xfrm>
          <a:off x="2420307" y="819010"/>
          <a:ext cx="5397242" cy="443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User KYC info is loaded into the application session as part of Auth KYC</a:t>
          </a:r>
          <a:endParaRPr lang="en-US" sz="1400" kern="1200" dirty="0"/>
        </a:p>
      </dsp:txBody>
      <dsp:txXfrm>
        <a:off x="2420307" y="819010"/>
        <a:ext cx="5397242" cy="443640"/>
      </dsp:txXfrm>
    </dsp:sp>
    <dsp:sp modelId="{3FEE67E3-3FE2-5E4F-A0EE-8D175AD771DE}">
      <dsp:nvSpPr>
        <dsp:cNvPr id="0" name=""/>
        <dsp:cNvSpPr/>
      </dsp:nvSpPr>
      <dsp:spPr>
        <a:xfrm rot="5400000">
          <a:off x="3113138" y="1856596"/>
          <a:ext cx="435219" cy="6690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3371357"/>
            <a:satOff val="-4627"/>
            <a:lumOff val="745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826580-D367-0642-B675-FFC1AE310873}">
      <dsp:nvSpPr>
        <dsp:cNvPr id="0" name=""/>
        <dsp:cNvSpPr/>
      </dsp:nvSpPr>
      <dsp:spPr>
        <a:xfrm>
          <a:off x="2799981" y="1464548"/>
          <a:ext cx="965810" cy="41253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Smart Filters</a:t>
          </a:r>
          <a:endParaRPr lang="en-US" sz="1400" kern="1200" dirty="0"/>
        </a:p>
      </dsp:txBody>
      <dsp:txXfrm>
        <a:off x="2820123" y="1484690"/>
        <a:ext cx="925526" cy="372246"/>
      </dsp:txXfrm>
    </dsp:sp>
    <dsp:sp modelId="{5CD1D4AE-808E-3A42-BF3B-FC2D04517FC8}">
      <dsp:nvSpPr>
        <dsp:cNvPr id="0" name=""/>
        <dsp:cNvSpPr/>
      </dsp:nvSpPr>
      <dsp:spPr>
        <a:xfrm>
          <a:off x="3862669" y="1446206"/>
          <a:ext cx="5030997" cy="519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Based on the user KYC info and service history, smart filters are applied to make it a personalized &amp; localized experience</a:t>
          </a:r>
          <a:endParaRPr lang="en-US" sz="1400" kern="1200" dirty="0"/>
        </a:p>
      </dsp:txBody>
      <dsp:txXfrm>
        <a:off x="3862669" y="1446206"/>
        <a:ext cx="5030997" cy="519540"/>
      </dsp:txXfrm>
    </dsp:sp>
    <dsp:sp modelId="{AA364F93-A179-B24D-996A-DE0C00898BC2}">
      <dsp:nvSpPr>
        <dsp:cNvPr id="0" name=""/>
        <dsp:cNvSpPr/>
      </dsp:nvSpPr>
      <dsp:spPr>
        <a:xfrm rot="5400000">
          <a:off x="4119467" y="2901982"/>
          <a:ext cx="484491" cy="50834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5057036"/>
            <a:satOff val="-6941"/>
            <a:lumOff val="1117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7FD4EF-D20E-9145-B625-DF9F204682D4}">
      <dsp:nvSpPr>
        <dsp:cNvPr id="0" name=""/>
        <dsp:cNvSpPr/>
      </dsp:nvSpPr>
      <dsp:spPr>
        <a:xfrm>
          <a:off x="3888335" y="2345666"/>
          <a:ext cx="1413444" cy="41612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3511140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40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Auth Bio metric/OTP</a:t>
          </a:r>
          <a:endParaRPr lang="en-US" sz="1400" kern="1200" dirty="0"/>
        </a:p>
      </dsp:txBody>
      <dsp:txXfrm>
        <a:off x="3908652" y="2365983"/>
        <a:ext cx="1372810" cy="375493"/>
      </dsp:txXfrm>
    </dsp:sp>
    <dsp:sp modelId="{9829CBD2-EBAF-2D49-95C0-EDE127DD81C6}">
      <dsp:nvSpPr>
        <dsp:cNvPr id="0" name=""/>
        <dsp:cNvSpPr/>
      </dsp:nvSpPr>
      <dsp:spPr>
        <a:xfrm>
          <a:off x="5440424" y="2318438"/>
          <a:ext cx="3242111" cy="546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User orders a product/service and we use Aadhar Auth Biometric/ OTP as a digital signature to confirm the transaction as well as the final agreement.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5440424" y="2318438"/>
        <a:ext cx="3242111" cy="546402"/>
      </dsp:txXfrm>
    </dsp:sp>
    <dsp:sp modelId="{13207878-56C1-934F-AB7F-E76A8CBBF353}">
      <dsp:nvSpPr>
        <dsp:cNvPr id="0" name=""/>
        <dsp:cNvSpPr/>
      </dsp:nvSpPr>
      <dsp:spPr>
        <a:xfrm>
          <a:off x="4769525" y="3331686"/>
          <a:ext cx="965810" cy="45061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Bio Metric/OTP</a:t>
          </a:r>
          <a:endParaRPr lang="en-US" sz="1400" kern="1200" dirty="0"/>
        </a:p>
      </dsp:txBody>
      <dsp:txXfrm>
        <a:off x="4791526" y="3353687"/>
        <a:ext cx="921808" cy="406616"/>
      </dsp:txXfrm>
    </dsp:sp>
    <dsp:sp modelId="{C4F31B9A-15C4-6345-984F-AD69CA1F0F9F}">
      <dsp:nvSpPr>
        <dsp:cNvPr id="0" name=""/>
        <dsp:cNvSpPr/>
      </dsp:nvSpPr>
      <dsp:spPr>
        <a:xfrm>
          <a:off x="5877532" y="3447495"/>
          <a:ext cx="2724793" cy="546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When the Product/Service is delivered to the customer, we monitor and confirm that it has reached the bonafide person via Aadhaar</a:t>
          </a:r>
          <a:endParaRPr lang="en-US" sz="1200" kern="1200" dirty="0"/>
        </a:p>
      </dsp:txBody>
      <dsp:txXfrm>
        <a:off x="5877532" y="3447495"/>
        <a:ext cx="2724793" cy="546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AE118-DBF0-1B48-93B1-B4148A64D49F}" type="datetimeFigureOut">
              <a:rPr lang="en-US" smtClean="0"/>
              <a:t>6/7/15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5FBE9-4BD7-9442-9C12-D02F7280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6D21-C7BE-4646-BF8A-0A08771F365F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3C01-51BD-4242-BDD2-FF65046E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6D21-C7BE-4646-BF8A-0A08771F365F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3C01-51BD-4242-BDD2-FF65046E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5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6D21-C7BE-4646-BF8A-0A08771F365F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3C01-51BD-4242-BDD2-FF65046E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0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6D21-C7BE-4646-BF8A-0A08771F365F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3C01-51BD-4242-BDD2-FF65046E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0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6D21-C7BE-4646-BF8A-0A08771F365F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3C01-51BD-4242-BDD2-FF65046E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6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6D21-C7BE-4646-BF8A-0A08771F365F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3C01-51BD-4242-BDD2-FF65046E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9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6D21-C7BE-4646-BF8A-0A08771F365F}" type="datetimeFigureOut">
              <a:rPr lang="en-US" smtClean="0"/>
              <a:t>6/7/15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3C01-51BD-4242-BDD2-FF65046E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0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6D21-C7BE-4646-BF8A-0A08771F365F}" type="datetimeFigureOut">
              <a:rPr lang="en-US" smtClean="0"/>
              <a:t>6/7/15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3C01-51BD-4242-BDD2-FF65046E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4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6D21-C7BE-4646-BF8A-0A08771F365F}" type="datetimeFigureOut">
              <a:rPr lang="en-US" smtClean="0"/>
              <a:t>6/7/15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3C01-51BD-4242-BDD2-FF65046E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6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6D21-C7BE-4646-BF8A-0A08771F365F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3C01-51BD-4242-BDD2-FF65046E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2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6D21-C7BE-4646-BF8A-0A08771F365F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3C01-51BD-4242-BDD2-FF65046E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8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6D21-C7BE-4646-BF8A-0A08771F365F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C3C01-51BD-4242-BDD2-FF65046E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5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20" Type="http://schemas.openxmlformats.org/officeDocument/2006/relationships/diagramColors" Target="../diagrams/colors4.xml"/><Relationship Id="rId21" Type="http://schemas.microsoft.com/office/2007/relationships/diagramDrawing" Target="../diagrams/drawing4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7" Type="http://schemas.openxmlformats.org/officeDocument/2006/relationships/diagramData" Target="../diagrams/data4.xml"/><Relationship Id="rId18" Type="http://schemas.openxmlformats.org/officeDocument/2006/relationships/diagramLayout" Target="../diagrams/layout4.xml"/><Relationship Id="rId19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1326" y="3224772"/>
            <a:ext cx="454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India’s First Aadhaar Based Social Marketplace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114" y="2696130"/>
            <a:ext cx="2946400" cy="596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0740" y="4421706"/>
            <a:ext cx="34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Aadhaar Hackathon 6 -7 June 2015</a:t>
            </a:r>
            <a:endParaRPr lang="en-US" dirty="0"/>
          </a:p>
        </p:txBody>
      </p:sp>
      <p:pic>
        <p:nvPicPr>
          <p:cNvPr id="8" name="Picture 7" descr="app_icon_f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476" y="1709051"/>
            <a:ext cx="1315805" cy="1144038"/>
          </a:xfrm>
          <a:prstGeom prst="rect">
            <a:avLst/>
          </a:prstGeom>
        </p:spPr>
      </p:pic>
      <p:pic>
        <p:nvPicPr>
          <p:cNvPr id="9" name="Picture 8" descr="Splash_screen_without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81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7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 txBox="1">
            <a:spLocks noChangeArrowheads="1"/>
          </p:cNvSpPr>
          <p:nvPr/>
        </p:nvSpPr>
        <p:spPr bwMode="auto">
          <a:xfrm>
            <a:off x="2504910" y="220292"/>
            <a:ext cx="510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800" b="1" dirty="0" smtClean="0"/>
              <a:t>Sam</a:t>
            </a:r>
            <a:r>
              <a:rPr lang="en-US" sz="2800" b="1" dirty="0" smtClean="0">
                <a:solidFill>
                  <a:srgbClr val="FF0000"/>
                </a:solidFill>
              </a:rPr>
              <a:t>Aadhaar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 - Overview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710" y="3257180"/>
            <a:ext cx="12954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19110" y="1580780"/>
            <a:ext cx="1479550" cy="4191000"/>
          </a:xfrm>
          <a:prstGeom prst="rect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47910" y="2418980"/>
            <a:ext cx="1447800" cy="2362200"/>
          </a:xfrm>
          <a:prstGeom prst="rect">
            <a:avLst/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162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SamAadhaar</a:t>
            </a:r>
            <a:endParaRPr lang="en-US" dirty="0"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(</a:t>
            </a:r>
            <a:r>
              <a:rPr lang="en-US" dirty="0" smtClean="0">
                <a:latin typeface="+mn-lt"/>
                <a:ea typeface="+mn-ea"/>
                <a:cs typeface="+mn-cs"/>
              </a:rPr>
              <a:t>Aadhaar </a:t>
            </a:r>
            <a:r>
              <a:rPr lang="en-US" dirty="0">
                <a:latin typeface="+mn-lt"/>
                <a:ea typeface="+mn-ea"/>
                <a:cs typeface="+mn-cs"/>
              </a:rPr>
              <a:t>based Social Marketplace)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00510" y="894980"/>
            <a:ext cx="1676400" cy="5715000"/>
          </a:xfrm>
          <a:prstGeom prst="rect">
            <a:avLst/>
          </a:prstGeom>
          <a:gradFill rotWithShape="1">
            <a:gsLst>
              <a:gs pos="0">
                <a:srgbClr val="C9B5E8"/>
              </a:gs>
              <a:gs pos="35001">
                <a:srgbClr val="D9CBEE"/>
              </a:gs>
              <a:gs pos="100000">
                <a:srgbClr val="F0EAF9"/>
              </a:gs>
            </a:gsLst>
            <a:lin ang="16200000" scaled="1"/>
          </a:gradFill>
          <a:ln w="9525">
            <a:solidFill>
              <a:srgbClr val="7D60A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42710" y="3257180"/>
            <a:ext cx="1295399" cy="646331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Grahak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(Customer) </a:t>
            </a:r>
          </a:p>
        </p:txBody>
      </p:sp>
      <p:sp>
        <p:nvSpPr>
          <p:cNvPr id="4104" name="TextBox 10"/>
          <p:cNvSpPr txBox="1">
            <a:spLocks noChangeArrowheads="1"/>
          </p:cNvSpPr>
          <p:nvPr/>
        </p:nvSpPr>
        <p:spPr bwMode="auto">
          <a:xfrm>
            <a:off x="1742910" y="1504580"/>
            <a:ext cx="1555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Mitr </a:t>
            </a:r>
            <a:br>
              <a:rPr lang="en-US" dirty="0"/>
            </a:br>
            <a:r>
              <a:rPr lang="en-US" dirty="0"/>
              <a:t>(Local Partner)</a:t>
            </a: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95310" y="2114180"/>
            <a:ext cx="1295400" cy="1066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Commercial Shops like Kiryana shops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95310" y="3333380"/>
            <a:ext cx="12954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Self Help Groups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95310" y="4095380"/>
            <a:ext cx="12954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NGOs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52497" y="4857379"/>
            <a:ext cx="1403350" cy="76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Local Government 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362594" y="894980"/>
            <a:ext cx="1676400" cy="5791200"/>
          </a:xfrm>
          <a:prstGeom prst="rect">
            <a:avLst/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10" name="TextBox 19"/>
          <p:cNvSpPr txBox="1">
            <a:spLocks noChangeArrowheads="1"/>
          </p:cNvSpPr>
          <p:nvPr/>
        </p:nvSpPr>
        <p:spPr bwMode="auto">
          <a:xfrm>
            <a:off x="5476710" y="1047380"/>
            <a:ext cx="1470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Products and </a:t>
            </a:r>
          </a:p>
          <a:p>
            <a:pPr algn="ctr"/>
            <a:r>
              <a:rPr lang="en-US"/>
              <a:t>Services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76710" y="1733180"/>
            <a:ext cx="1524000" cy="838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Agricultural Commodities and tools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76710" y="2876180"/>
            <a:ext cx="1524000" cy="838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Financial Products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76710" y="4019180"/>
            <a:ext cx="1524000" cy="838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Health Products and Schemes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76710" y="5009780"/>
            <a:ext cx="1524000" cy="838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Government Schemes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76710" y="6000380"/>
            <a:ext cx="152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NGO outreach </a:t>
            </a:r>
          </a:p>
        </p:txBody>
      </p:sp>
      <p:sp>
        <p:nvSpPr>
          <p:cNvPr id="4116" name="TextBox 25"/>
          <p:cNvSpPr txBox="1">
            <a:spLocks noChangeArrowheads="1"/>
          </p:cNvSpPr>
          <p:nvPr/>
        </p:nvSpPr>
        <p:spPr bwMode="auto">
          <a:xfrm>
            <a:off x="7610310" y="1047380"/>
            <a:ext cx="1060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Providers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57910" y="1428380"/>
            <a:ext cx="14478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Government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457910" y="2190380"/>
            <a:ext cx="14478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Financial institutions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57910" y="2952380"/>
            <a:ext cx="14478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Commercial Enterprises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457910" y="3790580"/>
            <a:ext cx="14478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Self Help Groups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57910" y="4552580"/>
            <a:ext cx="14478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NGOs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457910" y="5314580"/>
            <a:ext cx="14478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Health Institutions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57910" y="6000380"/>
            <a:ext cx="14478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Education  Institutions</a:t>
            </a:r>
          </a:p>
        </p:txBody>
      </p:sp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2065251784"/>
              </p:ext>
            </p:extLst>
          </p:nvPr>
        </p:nvGraphicFramePr>
        <p:xfrm>
          <a:off x="1361910" y="3333380"/>
          <a:ext cx="609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114553425"/>
              </p:ext>
            </p:extLst>
          </p:nvPr>
        </p:nvGraphicFramePr>
        <p:xfrm>
          <a:off x="3190710" y="3333380"/>
          <a:ext cx="609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1561074337"/>
              </p:ext>
            </p:extLst>
          </p:nvPr>
        </p:nvGraphicFramePr>
        <p:xfrm>
          <a:off x="4943310" y="3333380"/>
          <a:ext cx="609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2451806978"/>
              </p:ext>
            </p:extLst>
          </p:nvPr>
        </p:nvGraphicFramePr>
        <p:xfrm>
          <a:off x="7000710" y="3409580"/>
          <a:ext cx="609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70354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18789356"/>
              </p:ext>
            </p:extLst>
          </p:nvPr>
        </p:nvGraphicFramePr>
        <p:xfrm>
          <a:off x="139732" y="756253"/>
          <a:ext cx="8893667" cy="1669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49083155"/>
              </p:ext>
            </p:extLst>
          </p:nvPr>
        </p:nvGraphicFramePr>
        <p:xfrm>
          <a:off x="139732" y="2054724"/>
          <a:ext cx="8893667" cy="4608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0831" y="342454"/>
            <a:ext cx="8171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How do we use Aadhar API’s in our full life cycle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40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430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Enabling Micro Finance using </a:t>
            </a:r>
            <a:r>
              <a:rPr lang="en-US" sz="2400" b="1" dirty="0" smtClean="0"/>
              <a:t>Sam</a:t>
            </a:r>
            <a:r>
              <a:rPr lang="en-US" sz="2400" b="1" dirty="0" smtClean="0">
                <a:solidFill>
                  <a:srgbClr val="FF0000"/>
                </a:solidFill>
              </a:rPr>
              <a:t>Aadhaar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171575"/>
            <a:ext cx="74485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84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871113"/>
            <a:ext cx="7458075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84369" y="284798"/>
            <a:ext cx="656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Enrolling and Monitoring DOTs using </a:t>
            </a:r>
            <a:r>
              <a:rPr lang="en-US" sz="2400" b="1" dirty="0" smtClean="0"/>
              <a:t>Sam</a:t>
            </a:r>
            <a:r>
              <a:rPr lang="en-US" sz="2400" b="1" dirty="0" smtClean="0">
                <a:solidFill>
                  <a:srgbClr val="FF0000"/>
                </a:solidFill>
              </a:rPr>
              <a:t>Aadhaar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9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5175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Samaadhar</a:t>
            </a:r>
            <a:r>
              <a:rPr lang="en-US" dirty="0" smtClean="0"/>
              <a:t> </a:t>
            </a:r>
            <a:r>
              <a:rPr lang="en-US" dirty="0"/>
              <a:t>is an Aadhaar based Social Marketplace connecting internet disabled people to Product and Service Providers via local </a:t>
            </a:r>
            <a:r>
              <a:rPr lang="en-US" dirty="0" smtClean="0"/>
              <a:t>Partnerships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/>
              <a:t>Aadhaar for authenticating the user, targeting the customer segment, personalizing and localizing experience for the customer, service agreement using digital signatures and ensuring delivery to bonafide </a:t>
            </a:r>
            <a:r>
              <a:rPr lang="en-US" dirty="0" smtClean="0"/>
              <a:t>customer</a:t>
            </a:r>
          </a:p>
          <a:p>
            <a:endParaRPr lang="en-US" dirty="0"/>
          </a:p>
          <a:p>
            <a:r>
              <a:rPr lang="en-US" dirty="0" err="1" smtClean="0"/>
              <a:t>Samaadhar</a:t>
            </a:r>
            <a:r>
              <a:rPr lang="en-US" dirty="0" smtClean="0"/>
              <a:t> </a:t>
            </a:r>
            <a:r>
              <a:rPr lang="en-US" dirty="0"/>
              <a:t>can evolve into an information broadcast platform leveraging local partnerships to bridge the information barrier.</a:t>
            </a:r>
          </a:p>
        </p:txBody>
      </p:sp>
    </p:spTree>
    <p:extLst>
      <p:ext uri="{BB962C8B-B14F-4D97-AF65-F5344CB8AC3E}">
        <p14:creationId xmlns:p14="http://schemas.microsoft.com/office/powerpoint/2010/main" val="338963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292</Words>
  <Application>Microsoft Macintosh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Enabling Micro Finance using SamAadhaar</vt:lpstr>
      <vt:lpstr>PowerPoint Presentation</vt:lpstr>
      <vt:lpstr>PowerPoint Presentation</vt:lpstr>
    </vt:vector>
  </TitlesOfParts>
  <Company>amazon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Dedmari Dawar</dc:creator>
  <cp:lastModifiedBy>Dedmari Dawar</cp:lastModifiedBy>
  <cp:revision>37</cp:revision>
  <dcterms:created xsi:type="dcterms:W3CDTF">2015-06-06T20:24:58Z</dcterms:created>
  <dcterms:modified xsi:type="dcterms:W3CDTF">2015-06-07T12:16:23Z</dcterms:modified>
</cp:coreProperties>
</file>