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5176385-2058-42BC-9385-E6EA40559BEB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0F95DD6-4282-48F0-920D-9ECE9AA335E4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78024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6385-2058-42BC-9385-E6EA40559BEB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5DD6-4282-48F0-920D-9ECE9AA33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04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6385-2058-42BC-9385-E6EA40559BEB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5DD6-4282-48F0-920D-9ECE9AA33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649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6385-2058-42BC-9385-E6EA40559BEB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5DD6-4282-48F0-920D-9ECE9AA33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51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176385-2058-42BC-9385-E6EA40559BEB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F95DD6-4282-48F0-920D-9ECE9AA335E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55543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6385-2058-42BC-9385-E6EA40559BEB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5DD6-4282-48F0-920D-9ECE9AA33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49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6385-2058-42BC-9385-E6EA40559BEB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5DD6-4282-48F0-920D-9ECE9AA33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31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6385-2058-42BC-9385-E6EA40559BEB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5DD6-4282-48F0-920D-9ECE9AA33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50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6385-2058-42BC-9385-E6EA40559BEB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5DD6-4282-48F0-920D-9ECE9AA33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31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176385-2058-42BC-9385-E6EA40559BEB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F95DD6-4282-48F0-920D-9ECE9AA335E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069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176385-2058-42BC-9385-E6EA40559BEB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F95DD6-4282-48F0-920D-9ECE9AA335E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6872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5176385-2058-42BC-9385-E6EA40559BEB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0F95DD6-4282-48F0-920D-9ECE9AA335E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089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747BCE-10C2-4BFE-AC46-B19B1F6FEB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Игра Змейка</a:t>
            </a:r>
            <a:br>
              <a:rPr lang="ru-RU" dirty="0"/>
            </a:br>
            <a:r>
              <a:rPr lang="ru-RU" sz="4000" dirty="0"/>
              <a:t>на </a:t>
            </a:r>
            <a:r>
              <a:rPr lang="en-US" sz="4000" dirty="0"/>
              <a:t>python</a:t>
            </a: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E3CB128-AB47-4588-8000-71BFCC9FB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345831"/>
            <a:ext cx="6831673" cy="1105735"/>
          </a:xfrm>
        </p:spPr>
        <p:txBody>
          <a:bodyPr>
            <a:normAutofit/>
          </a:bodyPr>
          <a:lstStyle/>
          <a:p>
            <a:r>
              <a:rPr lang="ru-RU" sz="2000" dirty="0"/>
              <a:t>Кугаевских Данила </a:t>
            </a:r>
            <a:br>
              <a:rPr lang="ru-RU" sz="2000" dirty="0"/>
            </a:br>
            <a:r>
              <a:rPr lang="ru-RU" sz="2000" dirty="0"/>
              <a:t>Захаренко Денис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E27CCB09-8F0B-4F51-A184-3889685469C2}"/>
              </a:ext>
            </a:extLst>
          </p:cNvPr>
          <p:cNvSpPr/>
          <p:nvPr/>
        </p:nvSpPr>
        <p:spPr>
          <a:xfrm>
            <a:off x="775062" y="4942240"/>
            <a:ext cx="121920" cy="11346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BBA5B61-6B1A-40BA-951F-C71B2A7AE396}"/>
              </a:ext>
            </a:extLst>
          </p:cNvPr>
          <p:cNvSpPr/>
          <p:nvPr/>
        </p:nvSpPr>
        <p:spPr>
          <a:xfrm>
            <a:off x="1005840" y="4942240"/>
            <a:ext cx="121920" cy="11346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AE3BCD4C-223A-4DCD-B5AA-D494365CDEA1}"/>
              </a:ext>
            </a:extLst>
          </p:cNvPr>
          <p:cNvSpPr/>
          <p:nvPr/>
        </p:nvSpPr>
        <p:spPr>
          <a:xfrm>
            <a:off x="8203474" y="5734720"/>
            <a:ext cx="121920" cy="11346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A9F69574-7656-4E29-858E-45D000CA9B90}"/>
              </a:ext>
            </a:extLst>
          </p:cNvPr>
          <p:cNvSpPr/>
          <p:nvPr/>
        </p:nvSpPr>
        <p:spPr>
          <a:xfrm>
            <a:off x="8203474" y="5943726"/>
            <a:ext cx="121920" cy="11346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2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B9EB92-8959-444F-BB2C-1BDAE05C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92034"/>
            <a:ext cx="4239986" cy="2085703"/>
          </a:xfrm>
        </p:spPr>
        <p:txBody>
          <a:bodyPr/>
          <a:lstStyle/>
          <a:p>
            <a:r>
              <a:rPr lang="ru-RU" b="1" i="0" dirty="0">
                <a:effectLst/>
              </a:rPr>
              <a:t>Краткая история игры «Змейка»</a:t>
            </a:r>
            <a:r>
              <a:rPr lang="ru-RU" b="0" i="0" dirty="0">
                <a:effectLst/>
              </a:rPr>
              <a:t>: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B16BAD-26E3-4C23-AE46-F2B058232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899" y="2490651"/>
            <a:ext cx="4452258" cy="3875315"/>
          </a:xfrm>
        </p:spPr>
        <p:txBody>
          <a:bodyPr>
            <a:normAutofit fontScale="92500" lnSpcReduction="20000"/>
          </a:bodyPr>
          <a:lstStyle/>
          <a:p>
            <a:r>
              <a:rPr lang="ru-RU" sz="2600" i="0" dirty="0">
                <a:effectLst/>
              </a:rPr>
              <a:t>Прообразом</a:t>
            </a:r>
            <a:r>
              <a:rPr lang="ru-RU" sz="2600" b="1" i="0" dirty="0">
                <a:effectLst/>
              </a:rPr>
              <a:t> змейки </a:t>
            </a:r>
            <a:r>
              <a:rPr lang="ru-RU" sz="2600" i="0" dirty="0">
                <a:effectLst/>
              </a:rPr>
              <a:t>является игра </a:t>
            </a:r>
            <a:r>
              <a:rPr lang="ru-RU" sz="2600" b="1" i="0" dirty="0">
                <a:effectLst/>
              </a:rPr>
              <a:t>Blockade, </a:t>
            </a:r>
            <a:r>
              <a:rPr lang="ru-RU" sz="2600" i="0" dirty="0">
                <a:effectLst/>
              </a:rPr>
              <a:t>выпущенная</a:t>
            </a:r>
            <a:r>
              <a:rPr lang="ru-RU" sz="2600" b="1" i="0" dirty="0">
                <a:effectLst/>
              </a:rPr>
              <a:t> </a:t>
            </a:r>
            <a:r>
              <a:rPr lang="ru-RU" sz="2600" i="0" dirty="0">
                <a:effectLst/>
              </a:rPr>
              <a:t>в</a:t>
            </a:r>
            <a:r>
              <a:rPr lang="ru-RU" sz="2600" b="1" i="0" dirty="0">
                <a:effectLst/>
              </a:rPr>
              <a:t> 1976 </a:t>
            </a:r>
            <a:r>
              <a:rPr lang="ru-RU" sz="2600" i="0" dirty="0">
                <a:effectLst/>
              </a:rPr>
              <a:t>году</a:t>
            </a:r>
            <a:r>
              <a:rPr lang="ru-RU" sz="2600" b="0" i="0" dirty="0">
                <a:effectLst/>
              </a:rPr>
              <a:t>. Концепция была схожей: на экране двигались стрелочки, постоянно оставляющие за собой «хвост». Два игрока соревновались, пытаясь не врезаться друг в друга, причём никаких точек для сбора ещё не было.</a:t>
            </a:r>
            <a:endParaRPr lang="ru-RU" sz="2600" dirty="0"/>
          </a:p>
        </p:txBody>
      </p:sp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7393DD68-4EF5-4E72-93EF-B4A57256E37B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5" r="13585"/>
          <a:stretch>
            <a:fillRect/>
          </a:stretch>
        </p:blipFill>
        <p:spPr bwMode="auto">
          <a:xfrm>
            <a:off x="6322422" y="828261"/>
            <a:ext cx="5050972" cy="520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659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2E7BDC-F73F-4094-8DB4-3EA1602E9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55172"/>
            <a:ext cx="3855720" cy="1992086"/>
          </a:xfrm>
        </p:spPr>
        <p:txBody>
          <a:bodyPr/>
          <a:lstStyle/>
          <a:p>
            <a:r>
              <a:rPr lang="ru-RU" b="1" i="0" dirty="0">
                <a:effectLst/>
              </a:rPr>
              <a:t>Краткая история игры «Змейка»</a:t>
            </a:r>
            <a:r>
              <a:rPr lang="ru-RU" b="0" i="0" dirty="0">
                <a:effectLst/>
              </a:rPr>
              <a:t>: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0E2D05-D5FF-45FA-A11C-050F9F9BA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5171" y="2547258"/>
            <a:ext cx="4555672" cy="3320142"/>
          </a:xfrm>
        </p:spPr>
        <p:txBody>
          <a:bodyPr>
            <a:noAutofit/>
          </a:bodyPr>
          <a:lstStyle/>
          <a:p>
            <a:r>
              <a:rPr lang="ru-RU" sz="2400" dirty="0"/>
              <a:t>Позднее,</a:t>
            </a:r>
            <a:r>
              <a:rPr lang="ru-RU" sz="2400" b="1" i="0" dirty="0">
                <a:effectLst/>
                <a:latin typeface="YS Text"/>
              </a:rPr>
              <a:t> </a:t>
            </a:r>
            <a:r>
              <a:rPr lang="ru-RU" sz="2400" i="0" dirty="0">
                <a:effectLst/>
              </a:rPr>
              <a:t>разработчик компании </a:t>
            </a:r>
            <a:r>
              <a:rPr lang="en-US" sz="2400" i="0" dirty="0">
                <a:effectLst/>
              </a:rPr>
              <a:t>Nokia </a:t>
            </a:r>
            <a:r>
              <a:rPr lang="ru-RU" sz="2400" i="0" dirty="0">
                <a:effectLst/>
              </a:rPr>
              <a:t>переработал её под одного игрока и добавил новые элементы геймплея: на поле стали появляться точки, которые нужно было собирать, чтобы «змейка» удлинялась и ускорялась. Игра стала сложнее и динамичнее.</a:t>
            </a:r>
            <a:endParaRPr lang="ru-RU" sz="2400" dirty="0"/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C92AD409-21E3-47E5-84EF-2E6702C352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338" y="1595889"/>
            <a:ext cx="5211762" cy="335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99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37D4D-D06D-429A-988D-92DD40CB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990600"/>
            <a:ext cx="3855720" cy="1613261"/>
          </a:xfrm>
        </p:spPr>
        <p:txBody>
          <a:bodyPr/>
          <a:lstStyle/>
          <a:p>
            <a:r>
              <a:rPr lang="ru-RU" b="1" dirty="0"/>
              <a:t>Наша игра</a:t>
            </a:r>
            <a:r>
              <a:rPr lang="en-US" b="1" dirty="0"/>
              <a:t> ”</a:t>
            </a:r>
            <a:r>
              <a:rPr lang="ru-RU" b="1" dirty="0"/>
              <a:t>Змейка</a:t>
            </a:r>
            <a:r>
              <a:rPr lang="en-US" b="1" dirty="0"/>
              <a:t>”</a:t>
            </a:r>
            <a:r>
              <a:rPr lang="ru-RU" b="1" dirty="0"/>
              <a:t> 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06747AD-9259-432E-8EF0-7B4DF96E5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338" y="1347373"/>
            <a:ext cx="5211762" cy="3765018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6F561E04-4228-4A21-9E34-72DF3573E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603862"/>
            <a:ext cx="3855720" cy="3263537"/>
          </a:xfrm>
        </p:spPr>
        <p:txBody>
          <a:bodyPr>
            <a:normAutofit/>
          </a:bodyPr>
          <a:lstStyle/>
          <a:p>
            <a:r>
              <a:rPr lang="ru-RU" sz="2400" dirty="0"/>
              <a:t>В данном проекте мы старались как сохранить шарм оригинальной игры, так и привнести новые идеи в легендарную игру. На слайде представлен титульник </a:t>
            </a:r>
            <a:r>
              <a:rPr lang="en-US" sz="2400" dirty="0"/>
              <a:t>”</a:t>
            </a:r>
            <a:r>
              <a:rPr lang="ru-RU" sz="2400" dirty="0"/>
              <a:t>Змейки</a:t>
            </a:r>
            <a:r>
              <a:rPr lang="en-US" sz="2400" dirty="0"/>
              <a:t>”</a:t>
            </a:r>
            <a:r>
              <a:rPr lang="ru-RU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76002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E5468C-F053-4AF2-BF68-89AF3509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839" y="223676"/>
            <a:ext cx="8019748" cy="672355"/>
          </a:xfrm>
        </p:spPr>
        <p:txBody>
          <a:bodyPr>
            <a:noAutofit/>
          </a:bodyPr>
          <a:lstStyle/>
          <a:p>
            <a:r>
              <a:rPr lang="ru-RU" sz="4000" dirty="0"/>
              <a:t>Далее следует настройка игры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E25515-8921-485E-A3BE-C9F73F105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39" y="1217840"/>
            <a:ext cx="3684814" cy="264078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BE17481-FFF2-4EAA-8214-83488DE57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015" y="1130968"/>
            <a:ext cx="3697096" cy="264078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EB2FA91-DDCE-4B19-BB09-B46652E935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769" y="3990043"/>
            <a:ext cx="3697096" cy="26442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00C460-4A8D-4BE1-BB2C-6E2F4ABB6DEC}"/>
              </a:ext>
            </a:extLst>
          </p:cNvPr>
          <p:cNvSpPr txBox="1"/>
          <p:nvPr/>
        </p:nvSpPr>
        <p:spPr>
          <a:xfrm>
            <a:off x="7364186" y="4408714"/>
            <a:ext cx="349431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От сложности зависит скорость змейки</a:t>
            </a:r>
          </a:p>
          <a:p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243BF67E-4EB4-4509-B4E3-4CBD2EDE2083}"/>
              </a:ext>
            </a:extLst>
          </p:cNvPr>
          <p:cNvSpPr/>
          <p:nvPr/>
        </p:nvSpPr>
        <p:spPr>
          <a:xfrm>
            <a:off x="8213271" y="5780314"/>
            <a:ext cx="65315" cy="8164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DB0DE385-434C-4787-90DA-65E9D2C84CDF}"/>
              </a:ext>
            </a:extLst>
          </p:cNvPr>
          <p:cNvSpPr/>
          <p:nvPr/>
        </p:nvSpPr>
        <p:spPr>
          <a:xfrm>
            <a:off x="8213271" y="5961629"/>
            <a:ext cx="65315" cy="8164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9FAAE6-3843-44BB-A651-C7223AEFF5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01" y="5371819"/>
            <a:ext cx="1414020" cy="81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06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732F56-CCFF-4F52-83B2-1D13D789E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5" y="457200"/>
            <a:ext cx="4057105" cy="2386484"/>
          </a:xfrm>
        </p:spPr>
        <p:txBody>
          <a:bodyPr/>
          <a:lstStyle/>
          <a:p>
            <a:r>
              <a:rPr lang="ru-RU" dirty="0"/>
              <a:t>Геймплей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E9E8CA7-5E18-4052-9929-F31C8B237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" t="2090" b="670"/>
          <a:stretch/>
        </p:blipFill>
        <p:spPr>
          <a:xfrm>
            <a:off x="5600700" y="1404257"/>
            <a:ext cx="6351814" cy="4735698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089DBF39-BB99-485F-AB27-BCD2F294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2515" y="1404257"/>
            <a:ext cx="4604656" cy="4996543"/>
          </a:xfrm>
        </p:spPr>
        <p:txBody>
          <a:bodyPr>
            <a:noAutofit/>
          </a:bodyPr>
          <a:lstStyle/>
          <a:p>
            <a:r>
              <a:rPr lang="ru-RU" sz="2400" dirty="0"/>
              <a:t>Основной смысл заключается в поедании яблок, появляющихся на поле, при этом не ударяясь в стенки или в собственный хвост. Счёт пополняется при съедении яблока, при игре вдвоём выводится счёт игрока с большим показателем. Управление синей змейкой осуществляется при помощи стрелочек, а красной – за счет клавиш </a:t>
            </a:r>
            <a:r>
              <a:rPr lang="en-US" sz="2400" dirty="0"/>
              <a:t>wasd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4466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91D342-F4B4-4A09-B161-64F5CCE86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1649186"/>
          </a:xfrm>
        </p:spPr>
        <p:txBody>
          <a:bodyPr/>
          <a:lstStyle/>
          <a:p>
            <a:r>
              <a:rPr lang="ru-RU" dirty="0"/>
              <a:t>Завершение игры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20F3C60-8081-4D5F-B5C2-0488EC916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338" y="1403424"/>
            <a:ext cx="5211762" cy="3740001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5F0D7F0C-3AA9-405F-9DC1-920B6D17E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334986"/>
            <a:ext cx="3855720" cy="3532414"/>
          </a:xfrm>
        </p:spPr>
        <p:txBody>
          <a:bodyPr/>
          <a:lstStyle/>
          <a:p>
            <a:r>
              <a:rPr lang="ru-RU" sz="2400" dirty="0"/>
              <a:t>При проигрыше выводится счёт лучшего игрока. Для повтора можно нажать </a:t>
            </a:r>
            <a:r>
              <a:rPr lang="en-US" sz="2400" dirty="0"/>
              <a:t>Enter</a:t>
            </a:r>
            <a:r>
              <a:rPr lang="ru-RU" sz="2400" dirty="0"/>
              <a:t>, а для выхода – </a:t>
            </a:r>
            <a:r>
              <a:rPr lang="en-US" sz="2400" dirty="0"/>
              <a:t>Esc.</a:t>
            </a:r>
            <a:endParaRPr lang="ru-RU" sz="2400" dirty="0"/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731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747BCE-10C2-4BFE-AC46-B19B1F6FE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3"/>
            <a:ext cx="8361229" cy="2926855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endParaRPr lang="ru-RU" sz="4000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E27CCB09-8F0B-4F51-A184-3889685469C2}"/>
              </a:ext>
            </a:extLst>
          </p:cNvPr>
          <p:cNvSpPr/>
          <p:nvPr/>
        </p:nvSpPr>
        <p:spPr>
          <a:xfrm>
            <a:off x="775062" y="4942240"/>
            <a:ext cx="121920" cy="11346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BBA5B61-6B1A-40BA-951F-C71B2A7AE396}"/>
              </a:ext>
            </a:extLst>
          </p:cNvPr>
          <p:cNvSpPr/>
          <p:nvPr/>
        </p:nvSpPr>
        <p:spPr>
          <a:xfrm>
            <a:off x="1005840" y="4942240"/>
            <a:ext cx="121920" cy="11346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AE3BCD4C-223A-4DCD-B5AA-D494365CDEA1}"/>
              </a:ext>
            </a:extLst>
          </p:cNvPr>
          <p:cNvSpPr/>
          <p:nvPr/>
        </p:nvSpPr>
        <p:spPr>
          <a:xfrm>
            <a:off x="8203474" y="5734720"/>
            <a:ext cx="121920" cy="11346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A9F69574-7656-4E29-858E-45D000CA9B90}"/>
              </a:ext>
            </a:extLst>
          </p:cNvPr>
          <p:cNvSpPr/>
          <p:nvPr/>
        </p:nvSpPr>
        <p:spPr>
          <a:xfrm>
            <a:off x="8203474" y="5943726"/>
            <a:ext cx="121920" cy="11346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7E34F14-98F7-416F-944E-23CF744FC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507" y="5382957"/>
            <a:ext cx="1414020" cy="81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1042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59</TotalTime>
  <Words>232</Words>
  <Application>Microsoft Office PowerPoint</Application>
  <PresentationFormat>Широкоэкранный</PresentationFormat>
  <Paragraphs>16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Franklin Gothic Book</vt:lpstr>
      <vt:lpstr>YS Text</vt:lpstr>
      <vt:lpstr>Уголки</vt:lpstr>
      <vt:lpstr>Игра Змейка на python</vt:lpstr>
      <vt:lpstr>Краткая история игры «Змейка»:</vt:lpstr>
      <vt:lpstr>Краткая история игры «Змейка»:</vt:lpstr>
      <vt:lpstr>Наша игра ”Змейка” </vt:lpstr>
      <vt:lpstr>Далее следует настройка игры </vt:lpstr>
      <vt:lpstr>Геймплей</vt:lpstr>
      <vt:lpstr>Завершение игры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Змейка на python</dc:title>
  <dc:creator>Данила Кугаевских</dc:creator>
  <cp:lastModifiedBy>Данила Кугаевских</cp:lastModifiedBy>
  <cp:revision>7</cp:revision>
  <dcterms:created xsi:type="dcterms:W3CDTF">2025-02-20T16:56:06Z</dcterms:created>
  <dcterms:modified xsi:type="dcterms:W3CDTF">2025-02-20T17:55:23Z</dcterms:modified>
</cp:coreProperties>
</file>