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5" r:id="rId3"/>
    <p:sldId id="268"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1/7/2022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1/7/2022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1/7/2022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1/7/2022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10058400" cy="1711037"/>
          </a:xfrm>
        </p:spPr>
        <p:txBody>
          <a:bodyPr/>
          <a:lstStyle/>
          <a:p>
            <a:r>
              <a:rPr lang="en-US" dirty="0"/>
              <a:t>Sorting Array Project</a:t>
            </a:r>
            <a:endParaRPr dirty="0"/>
          </a:p>
        </p:txBody>
      </p:sp>
      <p:sp>
        <p:nvSpPr>
          <p:cNvPr id="3" name="Subtitle 2"/>
          <p:cNvSpPr>
            <a:spLocks noGrp="1"/>
          </p:cNvSpPr>
          <p:nvPr>
            <p:ph type="subTitle" idx="1"/>
          </p:nvPr>
        </p:nvSpPr>
        <p:spPr>
          <a:xfrm>
            <a:off x="920620" y="3928613"/>
            <a:ext cx="10058400" cy="1711036"/>
          </a:xfrm>
        </p:spPr>
        <p:txBody>
          <a:bodyPr/>
          <a:lstStyle/>
          <a:p>
            <a:r>
              <a:rPr lang="en-US" dirty="0"/>
              <a:t>1-Mostafa Fathy</a:t>
            </a:r>
          </a:p>
          <a:p>
            <a:r>
              <a:rPr lang="en-US" dirty="0"/>
              <a:t>2-Mostafa Mohamed</a:t>
            </a:r>
          </a:p>
          <a:p>
            <a:r>
              <a:rPr lang="en-US" dirty="0"/>
              <a:t>3-Mostafa Emad</a:t>
            </a:r>
          </a:p>
          <a:p>
            <a:r>
              <a:rPr lang="en-US" dirty="0"/>
              <a:t>4-Youssef Ahmed</a:t>
            </a:r>
          </a:p>
          <a:p>
            <a:r>
              <a:rPr lang="en-US" dirty="0"/>
              <a:t>5-Mohamed Nabil</a:t>
            </a:r>
          </a:p>
          <a:p>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Sorting Array Description </a:t>
            </a:r>
            <a:endParaRPr dirty="0"/>
          </a:p>
        </p:txBody>
      </p:sp>
      <p:sp>
        <p:nvSpPr>
          <p:cNvPr id="14" name="Content Placeholder 13"/>
          <p:cNvSpPr>
            <a:spLocks noGrp="1"/>
          </p:cNvSpPr>
          <p:nvPr>
            <p:ph idx="1"/>
          </p:nvPr>
        </p:nvSpPr>
        <p:spPr/>
        <p:txBody>
          <a:bodyPr>
            <a:normAutofit lnSpcReduction="10000"/>
          </a:bodyPr>
          <a:lstStyle/>
          <a:p>
            <a:pPr marL="0" indent="0">
              <a:lnSpc>
                <a:spcPct val="200000"/>
              </a:lnSpc>
              <a:buNone/>
            </a:pPr>
            <a:r>
              <a:rPr lang="en-US" dirty="0"/>
              <a:t>The project is about sorting Arrays in according to ascending and descending orders using three different algorithms two simple sorting Techniques and one advanced sorting technique  The code can operate in 8068 processor which has 16-bit Architecture  and use model small and stack. firstly, the program asks the user to enter the number of elements, then the program asks him to enter the values of numbers. then the program asks the user to choose the sorting method from three different algorithms (bubble sort , selection sort, quick sort )</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4464-C1FB-499A-8D2A-5478E414C5D8}"/>
              </a:ext>
            </a:extLst>
          </p:cNvPr>
          <p:cNvSpPr>
            <a:spLocks noGrp="1"/>
          </p:cNvSpPr>
          <p:nvPr>
            <p:ph type="title"/>
          </p:nvPr>
        </p:nvSpPr>
        <p:spPr>
          <a:xfrm>
            <a:off x="1524000" y="609600"/>
            <a:ext cx="9144000" cy="1143000"/>
          </a:xfrm>
        </p:spPr>
        <p:txBody>
          <a:bodyPr/>
          <a:lstStyle/>
          <a:p>
            <a:r>
              <a:rPr lang="en-US" sz="3600" b="1" i="1" dirty="0"/>
              <a:t>Project Advantages:</a:t>
            </a:r>
            <a:br>
              <a:rPr lang="en-US" b="1" dirty="0"/>
            </a:br>
            <a:endParaRPr lang="en-US" dirty="0"/>
          </a:p>
        </p:txBody>
      </p:sp>
      <p:sp>
        <p:nvSpPr>
          <p:cNvPr id="3" name="Content Placeholder 2">
            <a:extLst>
              <a:ext uri="{FF2B5EF4-FFF2-40B4-BE49-F238E27FC236}">
                <a16:creationId xmlns:a16="http://schemas.microsoft.com/office/drawing/2014/main" id="{6F6AA826-F1AC-4B69-A023-598D86B42ED4}"/>
              </a:ext>
            </a:extLst>
          </p:cNvPr>
          <p:cNvSpPr>
            <a:spLocks noGrp="1"/>
          </p:cNvSpPr>
          <p:nvPr>
            <p:ph idx="1"/>
          </p:nvPr>
        </p:nvSpPr>
        <p:spPr>
          <a:xfrm>
            <a:off x="1524000" y="2286000"/>
            <a:ext cx="9144000" cy="4267200"/>
          </a:xfrm>
        </p:spPr>
        <p:txBody>
          <a:bodyPr>
            <a:normAutofit/>
          </a:bodyPr>
          <a:lstStyle/>
          <a:p>
            <a:r>
              <a:rPr lang="en-US" sz="2400" dirty="0"/>
              <a:t>Three types of sorting algorithms.</a:t>
            </a:r>
          </a:p>
          <a:p>
            <a:r>
              <a:rPr lang="en-US" sz="2400" dirty="0"/>
              <a:t>Choosing the method of sorting is based on the user desire.</a:t>
            </a:r>
          </a:p>
          <a:p>
            <a:r>
              <a:rPr lang="en-US" sz="2400" dirty="0"/>
              <a:t>The number of values is variable and determined by the user.</a:t>
            </a:r>
          </a:p>
          <a:p>
            <a:r>
              <a:rPr lang="en-US" sz="2400" dirty="0"/>
              <a:t>Handling for inputs such that the user can only enters integers.</a:t>
            </a:r>
          </a:p>
          <a:p>
            <a:r>
              <a:rPr lang="en-US" sz="2400" dirty="0"/>
              <a:t>The numbers can be sorted ascending or descending.</a:t>
            </a:r>
          </a:p>
        </p:txBody>
      </p:sp>
    </p:spTree>
    <p:extLst>
      <p:ext uri="{BB962C8B-B14F-4D97-AF65-F5344CB8AC3E}">
        <p14:creationId xmlns:p14="http://schemas.microsoft.com/office/powerpoint/2010/main" val="248938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71669"/>
            <a:ext cx="9144000" cy="1143000"/>
          </a:xfrm>
        </p:spPr>
        <p:txBody>
          <a:bodyPr>
            <a:normAutofit/>
          </a:bodyPr>
          <a:lstStyle/>
          <a:p>
            <a:r>
              <a:rPr lang="en-US" sz="3200" dirty="0"/>
              <a:t>Comparing between the three algorithms </a:t>
            </a:r>
            <a:endParaRPr sz="3200" dirty="0"/>
          </a:p>
        </p:txBody>
      </p:sp>
      <p:sp>
        <p:nvSpPr>
          <p:cNvPr id="3" name="Content Placeholder 2"/>
          <p:cNvSpPr>
            <a:spLocks noGrp="1"/>
          </p:cNvSpPr>
          <p:nvPr>
            <p:ph sz="half" idx="1"/>
          </p:nvPr>
        </p:nvSpPr>
        <p:spPr>
          <a:xfrm>
            <a:off x="293916" y="1600200"/>
            <a:ext cx="5536163" cy="4876800"/>
          </a:xfrm>
        </p:spPr>
        <p:txBody>
          <a:bodyPr>
            <a:normAutofit fontScale="92500"/>
          </a:bodyPr>
          <a:lstStyle/>
          <a:p>
            <a:r>
              <a:rPr lang="en-US" dirty="0"/>
              <a:t>Bubble and selection sorts are easy to implement </a:t>
            </a:r>
            <a:endParaRPr dirty="0"/>
          </a:p>
          <a:p>
            <a:r>
              <a:rPr lang="en-US" dirty="0"/>
              <a:t>Bubble and selection sorts Time complexity is N^(2) which is a long time</a:t>
            </a:r>
          </a:p>
          <a:p>
            <a:r>
              <a:rPr lang="en-US" dirty="0"/>
              <a:t>Swapping in selection sort is faster than swapping in bubble sort </a:t>
            </a:r>
            <a:endParaRPr dirty="0"/>
          </a:p>
          <a:p>
            <a:r>
              <a:rPr lang="en-US" dirty="0"/>
              <a:t>Quick sort is harder than bubble and selection sorts to implement </a:t>
            </a:r>
          </a:p>
          <a:p>
            <a:r>
              <a:rPr lang="en-US" dirty="0"/>
              <a:t>Quick sort time complexity is </a:t>
            </a:r>
            <a:r>
              <a:rPr lang="en-US" dirty="0" err="1"/>
              <a:t>Nlog</a:t>
            </a:r>
            <a:r>
              <a:rPr lang="en-US" dirty="0"/>
              <a:t>(N) Which is better zoom mobile and selection sort</a:t>
            </a:r>
          </a:p>
          <a:p>
            <a:r>
              <a:rPr lang="en-US" dirty="0"/>
              <a:t>Quick Sort takes less time than selection and bubble sort</a:t>
            </a:r>
          </a:p>
          <a:p>
            <a:r>
              <a:rPr lang="en-US" dirty="0"/>
              <a:t>Bubble sort and selection sort are more stable than quick sort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4750515"/>
              </p:ext>
            </p:extLst>
          </p:nvPr>
        </p:nvGraphicFramePr>
        <p:xfrm>
          <a:off x="6096000" y="1828800"/>
          <a:ext cx="5573484" cy="4041778"/>
        </p:xfrm>
        <a:graphic>
          <a:graphicData uri="http://schemas.openxmlformats.org/drawingml/2006/table">
            <a:tbl>
              <a:tblPr firstRow="1" bandRow="1">
                <a:tableStyleId>{073A0DAA-6AF3-43AB-8588-CEC1D06C72B9}</a:tableStyleId>
              </a:tblPr>
              <a:tblGrid>
                <a:gridCol w="1393371">
                  <a:extLst>
                    <a:ext uri="{9D8B030D-6E8A-4147-A177-3AD203B41FA5}">
                      <a16:colId xmlns:a16="http://schemas.microsoft.com/office/drawing/2014/main" val="685209054"/>
                    </a:ext>
                  </a:extLst>
                </a:gridCol>
                <a:gridCol w="1393371">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393371">
                  <a:extLst>
                    <a:ext uri="{9D8B030D-6E8A-4147-A177-3AD203B41FA5}">
                      <a16:colId xmlns:a16="http://schemas.microsoft.com/office/drawing/2014/main" val="20002"/>
                    </a:ext>
                  </a:extLst>
                </a:gridCol>
              </a:tblGrid>
              <a:tr h="1584948">
                <a:tc>
                  <a:txBody>
                    <a:bodyPr/>
                    <a:lstStyle/>
                    <a:p>
                      <a:r>
                        <a:rPr lang="en-US" dirty="0"/>
                        <a:t>Sort type</a:t>
                      </a:r>
                      <a:endParaRPr dirty="0"/>
                    </a:p>
                  </a:txBody>
                  <a:tcPr anchor="ctr"/>
                </a:tc>
                <a:tc>
                  <a:txBody>
                    <a:bodyPr/>
                    <a:lstStyle/>
                    <a:p>
                      <a:r>
                        <a:rPr lang="en-US" dirty="0"/>
                        <a:t>Bubble sort </a:t>
                      </a:r>
                      <a:endParaRPr dirty="0"/>
                    </a:p>
                  </a:txBody>
                  <a:tcPr anchor="ctr"/>
                </a:tc>
                <a:tc>
                  <a:txBody>
                    <a:bodyPr/>
                    <a:lstStyle/>
                    <a:p>
                      <a:pPr algn="ctr"/>
                      <a:r>
                        <a:rPr lang="en-US" dirty="0"/>
                        <a:t>Selection sort </a:t>
                      </a:r>
                      <a:endParaRPr dirty="0"/>
                    </a:p>
                  </a:txBody>
                  <a:tcPr anchor="ctr"/>
                </a:tc>
                <a:tc>
                  <a:txBody>
                    <a:bodyPr/>
                    <a:lstStyle/>
                    <a:p>
                      <a:pPr algn="ctr"/>
                      <a:r>
                        <a:rPr lang="en-US" dirty="0"/>
                        <a:t>Quick sort </a:t>
                      </a:r>
                      <a:endParaRPr dirty="0"/>
                    </a:p>
                  </a:txBody>
                  <a:tcPr anchor="ctr"/>
                </a:tc>
                <a:extLst>
                  <a:ext uri="{0D108BD9-81ED-4DB2-BD59-A6C34878D82A}">
                    <a16:rowId xmlns:a16="http://schemas.microsoft.com/office/drawing/2014/main" val="10000"/>
                  </a:ext>
                </a:extLst>
              </a:tr>
              <a:tr h="1228415">
                <a:tc>
                  <a:txBody>
                    <a:bodyPr/>
                    <a:lstStyle/>
                    <a:p>
                      <a:r>
                        <a:rPr lang="en-US" dirty="0"/>
                        <a:t>Time complexity</a:t>
                      </a:r>
                      <a:endParaRPr dirty="0"/>
                    </a:p>
                  </a:txBody>
                  <a:tcPr anchor="ctr"/>
                </a:tc>
                <a:tc>
                  <a:txBody>
                    <a:bodyPr/>
                    <a:lstStyle/>
                    <a:p>
                      <a:r>
                        <a:rPr lang="en-US" dirty="0"/>
                        <a:t>O(N^(2))</a:t>
                      </a:r>
                      <a:endParaRPr dirty="0"/>
                    </a:p>
                  </a:txBody>
                  <a:tcPr anchor="ctr"/>
                </a:tc>
                <a:tc>
                  <a:txBody>
                    <a:bodyPr/>
                    <a:lstStyle/>
                    <a:p>
                      <a:r>
                        <a:rPr lang="en-US" dirty="0"/>
                        <a:t>O(N^(2))</a:t>
                      </a:r>
                    </a:p>
                  </a:txBody>
                  <a:tcPr anchor="ctr"/>
                </a:tc>
                <a:tc>
                  <a:txBody>
                    <a:bodyPr/>
                    <a:lstStyle/>
                    <a:p>
                      <a:pPr algn="ctr"/>
                      <a:r>
                        <a:rPr lang="en-US" dirty="0"/>
                        <a:t>O(</a:t>
                      </a:r>
                      <a:r>
                        <a:rPr lang="en-US" dirty="0" err="1"/>
                        <a:t>Nlog</a:t>
                      </a:r>
                      <a:r>
                        <a:rPr lang="en-US" dirty="0"/>
                        <a:t>(N))</a:t>
                      </a:r>
                      <a:endParaRPr dirty="0"/>
                    </a:p>
                  </a:txBody>
                  <a:tcPr anchor="ctr"/>
                </a:tc>
                <a:extLst>
                  <a:ext uri="{0D108BD9-81ED-4DB2-BD59-A6C34878D82A}">
                    <a16:rowId xmlns:a16="http://schemas.microsoft.com/office/drawing/2014/main" val="10001"/>
                  </a:ext>
                </a:extLst>
              </a:tr>
              <a:tr h="1228415">
                <a:tc>
                  <a:txBody>
                    <a:bodyPr/>
                    <a:lstStyle/>
                    <a:p>
                      <a:r>
                        <a:rPr lang="en-US" dirty="0"/>
                        <a:t>Stability</a:t>
                      </a:r>
                      <a:endParaRPr dirty="0"/>
                    </a:p>
                  </a:txBody>
                  <a:tcPr anchor="ctr"/>
                </a:tc>
                <a:tc>
                  <a:txBody>
                    <a:bodyPr/>
                    <a:lstStyle/>
                    <a:p>
                      <a:r>
                        <a:rPr lang="en-US" dirty="0"/>
                        <a:t>Stable</a:t>
                      </a:r>
                      <a:endParaRPr dirty="0"/>
                    </a:p>
                  </a:txBody>
                  <a:tcPr anchor="ctr"/>
                </a:tc>
                <a:tc>
                  <a:txBody>
                    <a:bodyPr/>
                    <a:lstStyle/>
                    <a:p>
                      <a:r>
                        <a:rPr lang="en-US" dirty="0"/>
                        <a:t>Stable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Stable</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4526139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77</TotalTime>
  <Words>288</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Candara</vt:lpstr>
      <vt:lpstr>Consolas</vt:lpstr>
      <vt:lpstr>Tech Computer 16x9</vt:lpstr>
      <vt:lpstr>Sorting Array Project</vt:lpstr>
      <vt:lpstr>Sorting Array Description </vt:lpstr>
      <vt:lpstr>Project Advantages: </vt:lpstr>
      <vt:lpstr>Comparing between the three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Array Project</dc:title>
  <dc:creator>Mostafa180843@feng.bu.edu.eg</dc:creator>
  <cp:lastModifiedBy>Mostafa180843@feng.bu.edu.eg</cp:lastModifiedBy>
  <cp:revision>3</cp:revision>
  <dcterms:created xsi:type="dcterms:W3CDTF">2022-01-06T14:50:09Z</dcterms:created>
  <dcterms:modified xsi:type="dcterms:W3CDTF">2022-01-07T00:41:22Z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