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0" d="100"/>
          <a:sy n="40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51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54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20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14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5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52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5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1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70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1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4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79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0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4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B2F6-DA41-48C8-8B62-4EA8985EFF91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5CBE7-2B5A-4AC2-94C0-C8D7D13145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8326C-2684-4DDE-A053-5D151A992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8377B1-DFD3-4E90-91C3-0BBAFB99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7" y="2645834"/>
            <a:ext cx="2857499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7182A3B-ECB1-4ECC-9A5A-EC97BEDA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3" y="3073400"/>
            <a:ext cx="7230534" cy="973667"/>
          </a:xfrm>
        </p:spPr>
        <p:txBody>
          <a:bodyPr/>
          <a:lstStyle/>
          <a:p>
            <a:r>
              <a:rPr lang="de-DE" dirty="0"/>
              <a:t>Demonstration der Anwendung</a:t>
            </a:r>
          </a:p>
        </p:txBody>
      </p:sp>
    </p:spTree>
    <p:extLst>
      <p:ext uri="{BB962C8B-B14F-4D97-AF65-F5344CB8AC3E}">
        <p14:creationId xmlns:p14="http://schemas.microsoft.com/office/powerpoint/2010/main" val="95709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1F341ECE-7B9F-48E6-B666-AC40A850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Observer Muster in der Java API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F4E79A-66FA-44CC-AD0A-DAE9BF3AC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4604"/>
            <a:ext cx="8565062" cy="36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7182A3B-ECB1-4ECC-9A5A-EC97BEDA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3" y="3073400"/>
            <a:ext cx="7230534" cy="973667"/>
          </a:xfrm>
        </p:spPr>
        <p:txBody>
          <a:bodyPr/>
          <a:lstStyle/>
          <a:p>
            <a:r>
              <a:rPr lang="de-DE" dirty="0"/>
              <a:t>Demonstration der Anwendung</a:t>
            </a:r>
          </a:p>
        </p:txBody>
      </p:sp>
    </p:spTree>
    <p:extLst>
      <p:ext uri="{BB962C8B-B14F-4D97-AF65-F5344CB8AC3E}">
        <p14:creationId xmlns:p14="http://schemas.microsoft.com/office/powerpoint/2010/main" val="393321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7182A3B-ECB1-4ECC-9A5A-EC97BEDA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3" y="3073400"/>
            <a:ext cx="7230534" cy="973667"/>
          </a:xfrm>
        </p:spPr>
        <p:txBody>
          <a:bodyPr>
            <a:noAutofit/>
          </a:bodyPr>
          <a:lstStyle/>
          <a:p>
            <a:r>
              <a:rPr lang="de-DE" sz="4400" dirty="0"/>
              <a:t>Vielen Dank für die </a:t>
            </a:r>
            <a:br>
              <a:rPr lang="de-DE" sz="4400" dirty="0"/>
            </a:br>
            <a:r>
              <a:rPr lang="de-DE" sz="4400" dirty="0"/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217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6FE97-35BD-4A78-96F9-CC1E0BC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2D1EC-AEA4-4CF8-86CA-A5B464E3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Das Observer Pattern gehört zu den </a:t>
            </a:r>
            <a:r>
              <a:rPr lang="de-DE" dirty="0" err="1"/>
              <a:t>behavioural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Wann sollte man es verwenden?</a:t>
            </a:r>
          </a:p>
          <a:p>
            <a:pPr marL="0" indent="0">
              <a:buNone/>
            </a:pPr>
            <a:r>
              <a:rPr lang="de-DE" dirty="0"/>
              <a:t>Immer dann, wenn man mehrere Objekte hat die über </a:t>
            </a:r>
          </a:p>
          <a:p>
            <a:pPr marL="0" indent="0">
              <a:buNone/>
            </a:pPr>
            <a:r>
              <a:rPr lang="de-DE" dirty="0"/>
              <a:t>die Zustandsänderung eines anderen Objekts benachrichtigt</a:t>
            </a:r>
          </a:p>
          <a:p>
            <a:pPr marL="0" indent="0">
              <a:buNone/>
            </a:pPr>
            <a:r>
              <a:rPr lang="de-DE" dirty="0"/>
              <a:t>werden wollen.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8377CA0-E945-4DB7-80EB-AC28825CA99B}"/>
              </a:ext>
            </a:extLst>
          </p:cNvPr>
          <p:cNvSpPr/>
          <p:nvPr/>
        </p:nvSpPr>
        <p:spPr>
          <a:xfrm>
            <a:off x="967933" y="5459937"/>
            <a:ext cx="1032934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Subjekt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6724AC-89E6-48BF-9337-BBC1DD03011B}"/>
              </a:ext>
            </a:extLst>
          </p:cNvPr>
          <p:cNvSpPr/>
          <p:nvPr/>
        </p:nvSpPr>
        <p:spPr>
          <a:xfrm>
            <a:off x="5400090" y="4569649"/>
            <a:ext cx="14393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2C5654-D219-46A3-82C6-62A184280677}"/>
              </a:ext>
            </a:extLst>
          </p:cNvPr>
          <p:cNvSpPr/>
          <p:nvPr/>
        </p:nvSpPr>
        <p:spPr>
          <a:xfrm>
            <a:off x="6095999" y="5292456"/>
            <a:ext cx="14393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1C6573-6FB5-4D62-8BFC-613235D45D3D}"/>
              </a:ext>
            </a:extLst>
          </p:cNvPr>
          <p:cNvSpPr/>
          <p:nvPr/>
        </p:nvSpPr>
        <p:spPr>
          <a:xfrm>
            <a:off x="5376332" y="6095839"/>
            <a:ext cx="1439333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Observer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486526-EA52-4A01-AB2C-2A3E1338D520}"/>
              </a:ext>
            </a:extLst>
          </p:cNvPr>
          <p:cNvCxnSpPr>
            <a:cxnSpLocks/>
          </p:cNvCxnSpPr>
          <p:nvPr/>
        </p:nvCxnSpPr>
        <p:spPr>
          <a:xfrm flipV="1">
            <a:off x="2291465" y="4955916"/>
            <a:ext cx="2856268" cy="58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EE8FD14-AE3F-46F2-A041-6A442E60E5EE}"/>
              </a:ext>
            </a:extLst>
          </p:cNvPr>
          <p:cNvCxnSpPr>
            <a:cxnSpLocks/>
          </p:cNvCxnSpPr>
          <p:nvPr/>
        </p:nvCxnSpPr>
        <p:spPr>
          <a:xfrm flipV="1">
            <a:off x="2443865" y="5689601"/>
            <a:ext cx="3279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63C89CF-E291-4B09-9154-C307BED412DB}"/>
              </a:ext>
            </a:extLst>
          </p:cNvPr>
          <p:cNvCxnSpPr>
            <a:cxnSpLocks/>
          </p:cNvCxnSpPr>
          <p:nvPr/>
        </p:nvCxnSpPr>
        <p:spPr>
          <a:xfrm>
            <a:off x="2291465" y="6019236"/>
            <a:ext cx="2856268" cy="4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F7DB9CF-B385-43CA-B76B-13092240704A}"/>
              </a:ext>
            </a:extLst>
          </p:cNvPr>
          <p:cNvSpPr txBox="1"/>
          <p:nvPr/>
        </p:nvSpPr>
        <p:spPr>
          <a:xfrm>
            <a:off x="545308" y="6264697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1-n Objekte werden </a:t>
            </a:r>
          </a:p>
          <a:p>
            <a:r>
              <a:rPr lang="de-DE" dirty="0"/>
              <a:t>bei Änderungen benachrichtigt</a:t>
            </a:r>
          </a:p>
        </p:txBody>
      </p:sp>
    </p:spTree>
    <p:extLst>
      <p:ext uri="{BB962C8B-B14F-4D97-AF65-F5344CB8AC3E}">
        <p14:creationId xmlns:p14="http://schemas.microsoft.com/office/powerpoint/2010/main" val="21463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0E4D5-A832-4AEA-A606-B7ADFDA6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 </a:t>
            </a:r>
            <a:br>
              <a:rPr lang="de-DE" dirty="0"/>
            </a:br>
            <a:r>
              <a:rPr lang="de-DE" dirty="0"/>
              <a:t>UML Diagramm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394272B-241C-442C-A294-F9A77021F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34904"/>
            <a:ext cx="8672018" cy="40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5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8D28-9E76-4DE1-B935-2433FE7E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Entwurfsprinzipien werden</a:t>
            </a:r>
            <a:br>
              <a:rPr lang="de-DE" dirty="0"/>
            </a:br>
            <a:r>
              <a:rPr lang="de-DE" dirty="0"/>
              <a:t>unterstützt?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054B7-4AF2-4B30-BD72-20CE00C2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Single-Responsibility-Prinzip:</a:t>
            </a:r>
            <a:br>
              <a:rPr lang="de-DE" dirty="0"/>
            </a:br>
            <a:r>
              <a:rPr lang="de-DE" dirty="0"/>
              <a:t>ja, weil jede Klasse nur eine einzige Verantwortung in diesem Pattern hat.</a:t>
            </a:r>
          </a:p>
          <a:p>
            <a:r>
              <a:rPr lang="de-DE" dirty="0"/>
              <a:t>Open/</a:t>
            </a:r>
            <a:r>
              <a:rPr lang="de-DE" dirty="0" err="1"/>
              <a:t>Closed</a:t>
            </a:r>
            <a:r>
              <a:rPr lang="de-DE" dirty="0"/>
              <a:t>-Prinzip</a:t>
            </a:r>
            <a:br>
              <a:rPr lang="de-DE" dirty="0"/>
            </a:br>
            <a:r>
              <a:rPr lang="de-DE" dirty="0"/>
              <a:t>ja, weil das Subjekt kann eine unlimitierte Anzahl an Beobachtern registrieren. Wenn sich ein neuer Beobachter registrieren lassen will, ist keine </a:t>
            </a:r>
            <a:br>
              <a:rPr lang="de-DE" dirty="0"/>
            </a:br>
            <a:r>
              <a:rPr lang="de-DE" dirty="0"/>
              <a:t>Änderung am Code notwendig.</a:t>
            </a:r>
          </a:p>
          <a:p>
            <a:r>
              <a:rPr lang="de-DE" dirty="0" err="1"/>
              <a:t>Liskovsches</a:t>
            </a:r>
            <a:r>
              <a:rPr lang="de-DE" dirty="0"/>
              <a:t> Substitutionsprinzip</a:t>
            </a:r>
            <a:br>
              <a:rPr lang="de-DE" dirty="0"/>
            </a:br>
            <a:r>
              <a:rPr lang="de-DE" dirty="0"/>
              <a:t>ja</a:t>
            </a:r>
          </a:p>
          <a:p>
            <a:r>
              <a:rPr lang="de-DE" dirty="0"/>
              <a:t>Interface-Segregation-Prinzip</a:t>
            </a:r>
            <a:br>
              <a:rPr lang="de-DE" dirty="0"/>
            </a:br>
            <a:r>
              <a:rPr lang="de-DE" dirty="0"/>
              <a:t>-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5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2D072-C6C5-46C1-BCB9-0B1BA6A1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Entwurfsprinzipien werden</a:t>
            </a:r>
            <a:br>
              <a:rPr lang="de-DE" dirty="0"/>
            </a:br>
            <a:r>
              <a:rPr lang="de-DE" dirty="0"/>
              <a:t>unterstützt?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CCC39-68EE-47A2-B9EB-9C7AC88D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Dependency-Inversion-Prinzip „</a:t>
            </a:r>
            <a:r>
              <a:rPr lang="de-DE" i="1" dirty="0" err="1"/>
              <a:t>depend</a:t>
            </a:r>
            <a:r>
              <a:rPr lang="de-DE" i="1" dirty="0"/>
              <a:t> upon </a:t>
            </a:r>
            <a:r>
              <a:rPr lang="de-DE" i="1" dirty="0" err="1"/>
              <a:t>abstractions</a:t>
            </a:r>
            <a:r>
              <a:rPr lang="de-DE" i="1" dirty="0"/>
              <a:t>, not </a:t>
            </a:r>
            <a:r>
              <a:rPr lang="de-DE" i="1" dirty="0" err="1"/>
              <a:t>implementations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Die Subjekte sind unabhängig von den Beobachtern. Nur die Beobachter wissen bescheid über das Subjekt </a:t>
            </a:r>
          </a:p>
        </p:txBody>
      </p:sp>
    </p:spTree>
    <p:extLst>
      <p:ext uri="{BB962C8B-B14F-4D97-AF65-F5344CB8AC3E}">
        <p14:creationId xmlns:p14="http://schemas.microsoft.com/office/powerpoint/2010/main" val="33846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ABFFD-E0BA-4A5C-9860-C402F1EC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Beispielsanwendung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CAD1E-E2D9-469C-9094-46376158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Client für die Verbindung zur Webshop-Datenbank einer Konditorei.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Szenario</a:t>
            </a:r>
          </a:p>
          <a:p>
            <a:r>
              <a:rPr lang="de-DE" dirty="0"/>
              <a:t>Der Admin möchte gewisse Produkte als Sonderangebot einstellen und möchte, dass interessierte Kunden, die der Webshop im Laufe der Zeit ermittelt hat, per E-Mail benachrichtigt werden.</a:t>
            </a:r>
          </a:p>
          <a:p>
            <a:endParaRPr lang="de-DE" dirty="0"/>
          </a:p>
          <a:p>
            <a:r>
              <a:rPr lang="de-DE" dirty="0"/>
              <a:t>Es wurde vergessen diese Funktionalität in den Webshop zu integrieren, darum musste dieser Client extra entwickelt werden.</a:t>
            </a:r>
          </a:p>
        </p:txBody>
      </p:sp>
    </p:spTree>
    <p:extLst>
      <p:ext uri="{BB962C8B-B14F-4D97-AF65-F5344CB8AC3E}">
        <p14:creationId xmlns:p14="http://schemas.microsoft.com/office/powerpoint/2010/main" val="19168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2D332-F8F7-458A-A7D4-B6D0601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Modell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859EEB-856F-48B7-9912-D45FA2AD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367365"/>
            <a:ext cx="6729250" cy="54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1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9350A-DEB4-4D4B-9DC4-9501FD7D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Diagramm der Anwendung</a:t>
            </a:r>
            <a:br>
              <a:rPr lang="de-DE" dirty="0"/>
            </a:br>
            <a:r>
              <a:rPr lang="de-DE" dirty="0"/>
              <a:t>auf einer höheren Ebene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BD7118-6BCA-44C9-BE97-9C4AC518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79" y="2251604"/>
            <a:ext cx="7267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4B835-F789-4940-9D9C-17B530B4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 in der Anwendung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30BFC1-4E31-4836-A4AC-F43CA167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6034"/>
            <a:ext cx="7517792" cy="40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36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153</Words>
  <Application>Microsoft Office PowerPoint</Application>
  <PresentationFormat>Breitbild</PresentationFormat>
  <Paragraphs>36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Observer Pattern</vt:lpstr>
      <vt:lpstr>Observer Pattern</vt:lpstr>
      <vt:lpstr>Observer Pattern  UML Diagramm</vt:lpstr>
      <vt:lpstr>Welche Entwurfsprinzipien werden unterstützt?</vt:lpstr>
      <vt:lpstr>Welche Entwurfsprinzipien werden unterstützt?</vt:lpstr>
      <vt:lpstr>Beispielsanwendung</vt:lpstr>
      <vt:lpstr>Datenbank Modell</vt:lpstr>
      <vt:lpstr>UML Diagramm der Anwendung auf einer höheren Ebene</vt:lpstr>
      <vt:lpstr>Entwurfsmuster in der Anwendung</vt:lpstr>
      <vt:lpstr>Demonstration der Anwendung</vt:lpstr>
      <vt:lpstr>Observer Muster in der Java API</vt:lpstr>
      <vt:lpstr>Demonstration der Anwendung</vt:lpstr>
      <vt:lpstr>Vielen Dank für die 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De Gregorio</dc:creator>
  <cp:lastModifiedBy>Dominik De Gregorio</cp:lastModifiedBy>
  <cp:revision>15</cp:revision>
  <dcterms:created xsi:type="dcterms:W3CDTF">2017-11-22T17:33:18Z</dcterms:created>
  <dcterms:modified xsi:type="dcterms:W3CDTF">2017-11-22T20:29:59Z</dcterms:modified>
</cp:coreProperties>
</file>