
<file path=[Content_Types].xml><?xml version="1.0" encoding="utf-8"?>
<Types xmlns="http://schemas.openxmlformats.org/package/2006/content-types">
  <Default Extension="jpeg" ContentType="image/jpeg"/>
  <Default Extension="mkv" ContentType="video/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1AE107D-23D3-4A4C-A969-3F0D1ACF0E64}" type="datetimeFigureOut">
              <a:rPr lang="en-150" smtClean="0"/>
              <a:t>12/12/2023</a:t>
            </a:fld>
            <a:endParaRPr lang="en-15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15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8D5177D-C7E0-4E51-9E44-A0E43BFA3575}" type="slidenum">
              <a:rPr lang="en-150" smtClean="0"/>
              <a:t>‹#›</a:t>
            </a:fld>
            <a:endParaRPr lang="en-150"/>
          </a:p>
        </p:txBody>
      </p:sp>
    </p:spTree>
    <p:extLst>
      <p:ext uri="{BB962C8B-B14F-4D97-AF65-F5344CB8AC3E}">
        <p14:creationId xmlns:p14="http://schemas.microsoft.com/office/powerpoint/2010/main" val="1033843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AE107D-23D3-4A4C-A969-3F0D1ACF0E64}" type="datetimeFigureOut">
              <a:rPr lang="en-150" smtClean="0"/>
              <a:t>12/12/2023</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142002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1AE107D-23D3-4A4C-A969-3F0D1ACF0E64}" type="datetimeFigureOut">
              <a:rPr lang="en-150" smtClean="0"/>
              <a:t>12/12/2023</a:t>
            </a:fld>
            <a:endParaRPr lang="en-150"/>
          </a:p>
        </p:txBody>
      </p:sp>
      <p:sp>
        <p:nvSpPr>
          <p:cNvPr id="5" name="Footer Placeholder 4"/>
          <p:cNvSpPr>
            <a:spLocks noGrp="1"/>
          </p:cNvSpPr>
          <p:nvPr>
            <p:ph type="ftr" sz="quarter" idx="11"/>
          </p:nvPr>
        </p:nvSpPr>
        <p:spPr>
          <a:xfrm>
            <a:off x="774923" y="5951811"/>
            <a:ext cx="7896279" cy="365125"/>
          </a:xfrm>
        </p:spPr>
        <p:txBody>
          <a:bodyPr/>
          <a:lstStyle/>
          <a:p>
            <a:endParaRPr lang="en-15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8D5177D-C7E0-4E51-9E44-A0E43BFA3575}" type="slidenum">
              <a:rPr lang="en-150" smtClean="0"/>
              <a:t>‹#›</a:t>
            </a:fld>
            <a:endParaRPr lang="en-150"/>
          </a:p>
        </p:txBody>
      </p:sp>
    </p:spTree>
    <p:extLst>
      <p:ext uri="{BB962C8B-B14F-4D97-AF65-F5344CB8AC3E}">
        <p14:creationId xmlns:p14="http://schemas.microsoft.com/office/powerpoint/2010/main" val="32736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AE107D-23D3-4A4C-A969-3F0D1ACF0E64}" type="datetimeFigureOut">
              <a:rPr lang="en-150" smtClean="0"/>
              <a:t>12/12/2023</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a:xfrm>
            <a:off x="10558300" y="5956137"/>
            <a:ext cx="1052508" cy="365125"/>
          </a:xfrm>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132818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1AE107D-23D3-4A4C-A969-3F0D1ACF0E64}" type="datetimeFigureOut">
              <a:rPr lang="en-150" smtClean="0"/>
              <a:t>12/12/2023</a:t>
            </a:fld>
            <a:endParaRPr lang="en-15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15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8D5177D-C7E0-4E51-9E44-A0E43BFA3575}" type="slidenum">
              <a:rPr lang="en-150" smtClean="0"/>
              <a:t>‹#›</a:t>
            </a:fld>
            <a:endParaRPr lang="en-150"/>
          </a:p>
        </p:txBody>
      </p:sp>
    </p:spTree>
    <p:extLst>
      <p:ext uri="{BB962C8B-B14F-4D97-AF65-F5344CB8AC3E}">
        <p14:creationId xmlns:p14="http://schemas.microsoft.com/office/powerpoint/2010/main" val="171254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AE107D-23D3-4A4C-A969-3F0D1ACF0E64}" type="datetimeFigureOut">
              <a:rPr lang="en-150" smtClean="0"/>
              <a:t>12/12/2023</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2266578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AE107D-23D3-4A4C-A969-3F0D1ACF0E64}" type="datetimeFigureOut">
              <a:rPr lang="en-150" smtClean="0"/>
              <a:t>12/12/2023</a:t>
            </a:fld>
            <a:endParaRPr lang="en-150"/>
          </a:p>
        </p:txBody>
      </p:sp>
      <p:sp>
        <p:nvSpPr>
          <p:cNvPr id="8" name="Footer Placeholder 7"/>
          <p:cNvSpPr>
            <a:spLocks noGrp="1"/>
          </p:cNvSpPr>
          <p:nvPr>
            <p:ph type="ftr" sz="quarter" idx="11"/>
          </p:nvPr>
        </p:nvSpPr>
        <p:spPr/>
        <p:txBody>
          <a:bodyPr/>
          <a:lstStyle/>
          <a:p>
            <a:endParaRPr lang="en-150"/>
          </a:p>
        </p:txBody>
      </p:sp>
      <p:sp>
        <p:nvSpPr>
          <p:cNvPr id="9" name="Slide Number Placeholder 8"/>
          <p:cNvSpPr>
            <a:spLocks noGrp="1"/>
          </p:cNvSpPr>
          <p:nvPr>
            <p:ph type="sldNum" sz="quarter" idx="12"/>
          </p:nvPr>
        </p:nvSpPr>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753110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AE107D-23D3-4A4C-A969-3F0D1ACF0E64}" type="datetimeFigureOut">
              <a:rPr lang="en-150" smtClean="0"/>
              <a:t>12/12/2023</a:t>
            </a:fld>
            <a:endParaRPr lang="en-150"/>
          </a:p>
        </p:txBody>
      </p:sp>
      <p:sp>
        <p:nvSpPr>
          <p:cNvPr id="4" name="Footer Placeholder 3"/>
          <p:cNvSpPr>
            <a:spLocks noGrp="1"/>
          </p:cNvSpPr>
          <p:nvPr>
            <p:ph type="ftr" sz="quarter" idx="11"/>
          </p:nvPr>
        </p:nvSpPr>
        <p:spPr/>
        <p:txBody>
          <a:bodyPr/>
          <a:lstStyle/>
          <a:p>
            <a:endParaRPr lang="en-150"/>
          </a:p>
        </p:txBody>
      </p:sp>
      <p:sp>
        <p:nvSpPr>
          <p:cNvPr id="5" name="Slide Number Placeholder 4"/>
          <p:cNvSpPr>
            <a:spLocks noGrp="1"/>
          </p:cNvSpPr>
          <p:nvPr>
            <p:ph type="sldNum" sz="quarter" idx="12"/>
          </p:nvPr>
        </p:nvSpPr>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377003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E107D-23D3-4A4C-A969-3F0D1ACF0E64}" type="datetimeFigureOut">
              <a:rPr lang="en-150" smtClean="0"/>
              <a:t>12/12/2023</a:t>
            </a:fld>
            <a:endParaRPr lang="en-150"/>
          </a:p>
        </p:txBody>
      </p:sp>
      <p:sp>
        <p:nvSpPr>
          <p:cNvPr id="3" name="Footer Placeholder 2"/>
          <p:cNvSpPr>
            <a:spLocks noGrp="1"/>
          </p:cNvSpPr>
          <p:nvPr>
            <p:ph type="ftr" sz="quarter" idx="11"/>
          </p:nvPr>
        </p:nvSpPr>
        <p:spPr/>
        <p:txBody>
          <a:bodyPr/>
          <a:lstStyle/>
          <a:p>
            <a:endParaRPr lang="en-150"/>
          </a:p>
        </p:txBody>
      </p:sp>
      <p:sp>
        <p:nvSpPr>
          <p:cNvPr id="4" name="Slide Number Placeholder 3"/>
          <p:cNvSpPr>
            <a:spLocks noGrp="1"/>
          </p:cNvSpPr>
          <p:nvPr>
            <p:ph type="sldNum" sz="quarter" idx="12"/>
          </p:nvPr>
        </p:nvSpPr>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364410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1AE107D-23D3-4A4C-A969-3F0D1ACF0E64}" type="datetimeFigureOut">
              <a:rPr lang="en-150" smtClean="0"/>
              <a:t>12/12/2023</a:t>
            </a:fld>
            <a:endParaRPr lang="en-15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15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8D5177D-C7E0-4E51-9E44-A0E43BFA3575}" type="slidenum">
              <a:rPr lang="en-150" smtClean="0"/>
              <a:t>‹#›</a:t>
            </a:fld>
            <a:endParaRPr lang="en-150"/>
          </a:p>
        </p:txBody>
      </p:sp>
    </p:spTree>
    <p:extLst>
      <p:ext uri="{BB962C8B-B14F-4D97-AF65-F5344CB8AC3E}">
        <p14:creationId xmlns:p14="http://schemas.microsoft.com/office/powerpoint/2010/main" val="587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AE107D-23D3-4A4C-A969-3F0D1ACF0E64}" type="datetimeFigureOut">
              <a:rPr lang="en-150" smtClean="0"/>
              <a:t>12/12/2023</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82033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1AE107D-23D3-4A4C-A969-3F0D1ACF0E64}" type="datetimeFigureOut">
              <a:rPr lang="en-150" smtClean="0"/>
              <a:t>12/12/2023</a:t>
            </a:fld>
            <a:endParaRPr lang="en-15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15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8D5177D-C7E0-4E51-9E44-A0E43BFA3575}" type="slidenum">
              <a:rPr lang="en-150" smtClean="0"/>
              <a:t>‹#›</a:t>
            </a:fld>
            <a:endParaRPr lang="en-15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93901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kv"/><Relationship Id="rId1" Type="http://schemas.microsoft.com/office/2007/relationships/media" Target="../media/media1.mkv"/><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8CDC1-184B-0339-FACE-033BE917BB89}"/>
              </a:ext>
            </a:extLst>
          </p:cNvPr>
          <p:cNvSpPr>
            <a:spLocks noGrp="1"/>
          </p:cNvSpPr>
          <p:nvPr>
            <p:ph type="ctrTitle"/>
          </p:nvPr>
        </p:nvSpPr>
        <p:spPr/>
        <p:txBody>
          <a:bodyPr/>
          <a:lstStyle/>
          <a:p>
            <a:r>
              <a:rPr lang="en-US" dirty="0"/>
              <a:t>Traffic sign detection</a:t>
            </a:r>
            <a:endParaRPr lang="en-150" dirty="0"/>
          </a:p>
        </p:txBody>
      </p:sp>
      <p:sp>
        <p:nvSpPr>
          <p:cNvPr id="3" name="Subtitle 2">
            <a:extLst>
              <a:ext uri="{FF2B5EF4-FFF2-40B4-BE49-F238E27FC236}">
                <a16:creationId xmlns:a16="http://schemas.microsoft.com/office/drawing/2014/main" id="{CEA13392-41E5-6113-18A0-18B879EF755E}"/>
              </a:ext>
            </a:extLst>
          </p:cNvPr>
          <p:cNvSpPr>
            <a:spLocks noGrp="1"/>
          </p:cNvSpPr>
          <p:nvPr>
            <p:ph type="subTitle" idx="1"/>
          </p:nvPr>
        </p:nvSpPr>
        <p:spPr/>
        <p:txBody>
          <a:bodyPr/>
          <a:lstStyle/>
          <a:p>
            <a:r>
              <a:rPr lang="en-US" dirty="0"/>
              <a:t>Scooby-doo team</a:t>
            </a:r>
            <a:endParaRPr lang="en-150" dirty="0"/>
          </a:p>
        </p:txBody>
      </p:sp>
    </p:spTree>
    <p:extLst>
      <p:ext uri="{BB962C8B-B14F-4D97-AF65-F5344CB8AC3E}">
        <p14:creationId xmlns:p14="http://schemas.microsoft.com/office/powerpoint/2010/main" val="274034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F902-9F02-5156-A888-E0AA11CAD39F}"/>
              </a:ext>
            </a:extLst>
          </p:cNvPr>
          <p:cNvSpPr>
            <a:spLocks noGrp="1"/>
          </p:cNvSpPr>
          <p:nvPr>
            <p:ph type="title"/>
          </p:nvPr>
        </p:nvSpPr>
        <p:spPr/>
        <p:txBody>
          <a:bodyPr/>
          <a:lstStyle/>
          <a:p>
            <a:r>
              <a:rPr lang="en-US" b="0" i="0" dirty="0">
                <a:solidFill>
                  <a:srgbClr val="DBDEE1"/>
                </a:solidFill>
                <a:effectLst/>
              </a:rPr>
              <a:t>Brief overview of the problem</a:t>
            </a:r>
            <a:endParaRPr lang="en-150" dirty="0"/>
          </a:p>
        </p:txBody>
      </p:sp>
      <p:sp>
        <p:nvSpPr>
          <p:cNvPr id="3" name="Content Placeholder 2">
            <a:extLst>
              <a:ext uri="{FF2B5EF4-FFF2-40B4-BE49-F238E27FC236}">
                <a16:creationId xmlns:a16="http://schemas.microsoft.com/office/drawing/2014/main" id="{15B9A841-D7CA-5560-CC3A-ECB8109B53EE}"/>
              </a:ext>
            </a:extLst>
          </p:cNvPr>
          <p:cNvSpPr>
            <a:spLocks noGrp="1"/>
          </p:cNvSpPr>
          <p:nvPr>
            <p:ph idx="1"/>
          </p:nvPr>
        </p:nvSpPr>
        <p:spPr/>
        <p:txBody>
          <a:bodyPr>
            <a:normAutofit/>
          </a:bodyPr>
          <a:lstStyle/>
          <a:p>
            <a:r>
              <a:rPr lang="en-US" b="0" i="0" dirty="0">
                <a:solidFill>
                  <a:schemeClr val="tx1"/>
                </a:solidFill>
                <a:effectLst/>
              </a:rPr>
              <a:t>Ensuring road safety hinges on the effective detection of critical traffic signs, particularly those pertaining to traffic lights, speed limits, crosswalks, and stop signs. Our application prioritizes the accurate identification of these specific signs to address key safety aspects. The detection of traffic lights is fundamental for signaling changes in traffic flow, guiding drivers safely through intersections. Identifying speed limit signs is crucial in promoting adherence to specified speed regulations, contributing to accident prevention and overall road safety. </a:t>
            </a:r>
          </a:p>
        </p:txBody>
      </p:sp>
    </p:spTree>
    <p:extLst>
      <p:ext uri="{BB962C8B-B14F-4D97-AF65-F5344CB8AC3E}">
        <p14:creationId xmlns:p14="http://schemas.microsoft.com/office/powerpoint/2010/main" val="3686286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F902-9F02-5156-A888-E0AA11CAD39F}"/>
              </a:ext>
            </a:extLst>
          </p:cNvPr>
          <p:cNvSpPr>
            <a:spLocks noGrp="1"/>
          </p:cNvSpPr>
          <p:nvPr>
            <p:ph type="title"/>
          </p:nvPr>
        </p:nvSpPr>
        <p:spPr/>
        <p:txBody>
          <a:bodyPr/>
          <a:lstStyle/>
          <a:p>
            <a:r>
              <a:rPr lang="en-US" b="0" i="0" dirty="0">
                <a:solidFill>
                  <a:srgbClr val="DBDEE1"/>
                </a:solidFill>
                <a:effectLst/>
              </a:rPr>
              <a:t>Brief overview of the problem</a:t>
            </a:r>
            <a:endParaRPr lang="en-150" dirty="0"/>
          </a:p>
        </p:txBody>
      </p:sp>
      <p:sp>
        <p:nvSpPr>
          <p:cNvPr id="3" name="Content Placeholder 2">
            <a:extLst>
              <a:ext uri="{FF2B5EF4-FFF2-40B4-BE49-F238E27FC236}">
                <a16:creationId xmlns:a16="http://schemas.microsoft.com/office/drawing/2014/main" id="{15B9A841-D7CA-5560-CC3A-ECB8109B53EE}"/>
              </a:ext>
            </a:extLst>
          </p:cNvPr>
          <p:cNvSpPr>
            <a:spLocks noGrp="1"/>
          </p:cNvSpPr>
          <p:nvPr>
            <p:ph idx="1"/>
          </p:nvPr>
        </p:nvSpPr>
        <p:spPr/>
        <p:txBody>
          <a:bodyPr>
            <a:normAutofit/>
          </a:bodyPr>
          <a:lstStyle/>
          <a:p>
            <a:r>
              <a:rPr lang="en-US" b="0" i="0" dirty="0">
                <a:solidFill>
                  <a:schemeClr val="tx1"/>
                </a:solidFill>
                <a:effectLst/>
              </a:rPr>
              <a:t>The recognition of crosswalks is imperative for both drivers and pedestrians, enhancing safety in areas where foot traffic intersects with vehicular movement. Finally, the identification of stop signs is pivotal in ensuring that drivers come to a complete halt, preventing potential collisions. Leveraging YOLOv5, our app delivers precise and real-time detection for these essential traffic signs, emphasizing their critical role in mitigating accidents and fostering secure driving conditions.</a:t>
            </a:r>
            <a:endParaRPr lang="en-150" dirty="0">
              <a:solidFill>
                <a:schemeClr val="tx1"/>
              </a:solidFill>
            </a:endParaRPr>
          </a:p>
        </p:txBody>
      </p:sp>
    </p:spTree>
    <p:extLst>
      <p:ext uri="{BB962C8B-B14F-4D97-AF65-F5344CB8AC3E}">
        <p14:creationId xmlns:p14="http://schemas.microsoft.com/office/powerpoint/2010/main" val="3811523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92CF-3ABF-AFF0-F270-3EC525AF478D}"/>
              </a:ext>
            </a:extLst>
          </p:cNvPr>
          <p:cNvSpPr>
            <a:spLocks noGrp="1"/>
          </p:cNvSpPr>
          <p:nvPr>
            <p:ph type="title"/>
          </p:nvPr>
        </p:nvSpPr>
        <p:spPr/>
        <p:txBody>
          <a:bodyPr/>
          <a:lstStyle/>
          <a:p>
            <a:r>
              <a:rPr lang="en-US" dirty="0"/>
              <a:t>Interacting with the application</a:t>
            </a:r>
            <a:endParaRPr lang="en-150" dirty="0"/>
          </a:p>
        </p:txBody>
      </p:sp>
      <p:sp>
        <p:nvSpPr>
          <p:cNvPr id="3" name="Content Placeholder 2">
            <a:extLst>
              <a:ext uri="{FF2B5EF4-FFF2-40B4-BE49-F238E27FC236}">
                <a16:creationId xmlns:a16="http://schemas.microsoft.com/office/drawing/2014/main" id="{8EBE5EC1-2D86-8D5B-6120-2A10B3F2244A}"/>
              </a:ext>
            </a:extLst>
          </p:cNvPr>
          <p:cNvSpPr>
            <a:spLocks noGrp="1"/>
          </p:cNvSpPr>
          <p:nvPr>
            <p:ph idx="1"/>
          </p:nvPr>
        </p:nvSpPr>
        <p:spPr/>
        <p:txBody>
          <a:bodyPr>
            <a:normAutofit/>
          </a:bodyPr>
          <a:lstStyle/>
          <a:p>
            <a:pPr marL="0" indent="0" algn="l" fontAlgn="base">
              <a:buNone/>
            </a:pPr>
            <a:r>
              <a:rPr lang="en-US" b="0" i="0" dirty="0">
                <a:solidFill>
                  <a:srgbClr val="000000"/>
                </a:solidFill>
                <a:effectLst/>
                <a:latin typeface="inherit"/>
              </a:rPr>
              <a:t>Interacting with our traffic sign detection app is designed to be straightforward and user-friendly. Users can follow these steps to effectively utilize the application:</a:t>
            </a:r>
          </a:p>
          <a:p>
            <a:pPr fontAlgn="base"/>
            <a:r>
              <a:rPr lang="en-US" b="0" i="0" dirty="0">
                <a:solidFill>
                  <a:srgbClr val="000000"/>
                </a:solidFill>
                <a:effectLst/>
                <a:latin typeface="inherit"/>
              </a:rPr>
              <a:t>Begin by selecting the "Image Upload" button on the user interface.</a:t>
            </a:r>
          </a:p>
          <a:p>
            <a:pPr fontAlgn="base"/>
            <a:r>
              <a:rPr lang="en-US" b="0" i="0" dirty="0">
                <a:solidFill>
                  <a:srgbClr val="000000"/>
                </a:solidFill>
                <a:effectLst/>
                <a:latin typeface="inherit"/>
              </a:rPr>
              <a:t>Select the desired image file containing the traffic signs of interest and click "Open."</a:t>
            </a:r>
          </a:p>
          <a:p>
            <a:pPr fontAlgn="base"/>
            <a:r>
              <a:rPr lang="en-US" b="0" i="0" dirty="0">
                <a:solidFill>
                  <a:srgbClr val="000000"/>
                </a:solidFill>
                <a:effectLst/>
                <a:latin typeface="inherit"/>
              </a:rPr>
              <a:t>Once the image is uploaded, the app will initiate the processing of the image using YOLOv5, our object detection model.</a:t>
            </a:r>
          </a:p>
          <a:p>
            <a:pPr fontAlgn="base"/>
            <a:r>
              <a:rPr lang="en-US" b="0" i="0" dirty="0">
                <a:solidFill>
                  <a:srgbClr val="000000"/>
                </a:solidFill>
                <a:effectLst/>
                <a:latin typeface="inherit"/>
              </a:rPr>
              <a:t>The app will display the original image alongside the detected traffic signs. Each identified sign will be highlighted for easy recognition.</a:t>
            </a:r>
          </a:p>
          <a:p>
            <a:pPr fontAlgn="base"/>
            <a:r>
              <a:rPr lang="en-US" b="0" i="0" dirty="0">
                <a:solidFill>
                  <a:srgbClr val="000000"/>
                </a:solidFill>
                <a:effectLst/>
                <a:latin typeface="inherit"/>
              </a:rPr>
              <a:t>Users can analyze the results to interpret the detected traffic signs. The app specifically focuses on four sign categories: traffic lights, speed limits, crosswalks, and stop signs.</a:t>
            </a:r>
          </a:p>
          <a:p>
            <a:pPr marL="0" indent="0">
              <a:buNone/>
            </a:pPr>
            <a:endParaRPr lang="en-150" dirty="0"/>
          </a:p>
        </p:txBody>
      </p:sp>
    </p:spTree>
    <p:extLst>
      <p:ext uri="{BB962C8B-B14F-4D97-AF65-F5344CB8AC3E}">
        <p14:creationId xmlns:p14="http://schemas.microsoft.com/office/powerpoint/2010/main" val="3958600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8EA9A-660B-E417-363D-93526D68A6CF}"/>
              </a:ext>
            </a:extLst>
          </p:cNvPr>
          <p:cNvSpPr>
            <a:spLocks noGrp="1"/>
          </p:cNvSpPr>
          <p:nvPr>
            <p:ph type="title"/>
          </p:nvPr>
        </p:nvSpPr>
        <p:spPr/>
        <p:txBody>
          <a:bodyPr/>
          <a:lstStyle/>
          <a:p>
            <a:endParaRPr lang="en-150"/>
          </a:p>
        </p:txBody>
      </p:sp>
      <p:pic>
        <p:nvPicPr>
          <p:cNvPr id="4" name="2023-12-12_23-07-00">
            <a:hlinkClick r:id="" action="ppaction://media"/>
            <a:extLst>
              <a:ext uri="{FF2B5EF4-FFF2-40B4-BE49-F238E27FC236}">
                <a16:creationId xmlns:a16="http://schemas.microsoft.com/office/drawing/2014/main" id="{D811778F-602B-9602-7AAB-AFBB99AC703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81192" y="570451"/>
            <a:ext cx="11029616" cy="6204327"/>
          </a:xfrm>
        </p:spPr>
      </p:pic>
    </p:spTree>
    <p:extLst>
      <p:ext uri="{BB962C8B-B14F-4D97-AF65-F5344CB8AC3E}">
        <p14:creationId xmlns:p14="http://schemas.microsoft.com/office/powerpoint/2010/main" val="367096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75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AF16-5D6B-6CA0-01D5-C3484F409426}"/>
              </a:ext>
            </a:extLst>
          </p:cNvPr>
          <p:cNvSpPr>
            <a:spLocks noGrp="1"/>
          </p:cNvSpPr>
          <p:nvPr>
            <p:ph type="title"/>
          </p:nvPr>
        </p:nvSpPr>
        <p:spPr/>
        <p:txBody>
          <a:bodyPr/>
          <a:lstStyle/>
          <a:p>
            <a:r>
              <a:rPr lang="en-US" dirty="0"/>
              <a:t>TECHNOLOGIES USED THROUGHOUT THE APPLICATION</a:t>
            </a:r>
            <a:endParaRPr lang="en-150" dirty="0"/>
          </a:p>
        </p:txBody>
      </p:sp>
      <p:sp>
        <p:nvSpPr>
          <p:cNvPr id="3" name="Content Placeholder 2">
            <a:extLst>
              <a:ext uri="{FF2B5EF4-FFF2-40B4-BE49-F238E27FC236}">
                <a16:creationId xmlns:a16="http://schemas.microsoft.com/office/drawing/2014/main" id="{EC7A6F79-6DCE-2100-0123-B049CC908D55}"/>
              </a:ext>
            </a:extLst>
          </p:cNvPr>
          <p:cNvSpPr>
            <a:spLocks noGrp="1"/>
          </p:cNvSpPr>
          <p:nvPr>
            <p:ph idx="1"/>
          </p:nvPr>
        </p:nvSpPr>
        <p:spPr/>
        <p:txBody>
          <a:bodyPr/>
          <a:lstStyle/>
          <a:p>
            <a:r>
              <a:rPr lang="en-US" b="0" i="0" dirty="0">
                <a:solidFill>
                  <a:srgbClr val="000000"/>
                </a:solidFill>
                <a:effectLst/>
                <a:latin typeface="inherit"/>
              </a:rPr>
              <a:t>Our traffic sign detection app integrates two core technologies: Flask for the backend and React for the frontend. The backend, powered by Flask, efficiently handles user requests and utilizes the YOLOv5 model for real-time object detection.</a:t>
            </a:r>
          </a:p>
          <a:p>
            <a:r>
              <a:rPr lang="en-US" b="0" i="0" dirty="0">
                <a:solidFill>
                  <a:srgbClr val="000000"/>
                </a:solidFill>
                <a:effectLst/>
                <a:latin typeface="inherit"/>
              </a:rPr>
              <a:t>On the frontend, React provides a responsive and interactive user interface, enabling users to seamlessly upload images. </a:t>
            </a:r>
          </a:p>
          <a:p>
            <a:r>
              <a:rPr lang="en-US" b="0" i="0" dirty="0">
                <a:solidFill>
                  <a:srgbClr val="000000"/>
                </a:solidFill>
                <a:effectLst/>
                <a:latin typeface="inherit"/>
              </a:rPr>
              <a:t>The communication between the frontend and backend is facilitated by the Fetch API. Together, these technologies create a robust and user-friendly application, enhancing road safety through accurate and real-time detection of critical traffic signs.</a:t>
            </a:r>
          </a:p>
          <a:p>
            <a:endParaRPr lang="en-150" dirty="0"/>
          </a:p>
        </p:txBody>
      </p:sp>
    </p:spTree>
    <p:extLst>
      <p:ext uri="{BB962C8B-B14F-4D97-AF65-F5344CB8AC3E}">
        <p14:creationId xmlns:p14="http://schemas.microsoft.com/office/powerpoint/2010/main" val="1431274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D552-10CA-0E2A-4172-7A10574BA920}"/>
              </a:ext>
            </a:extLst>
          </p:cNvPr>
          <p:cNvSpPr>
            <a:spLocks noGrp="1"/>
          </p:cNvSpPr>
          <p:nvPr>
            <p:ph type="title"/>
          </p:nvPr>
        </p:nvSpPr>
        <p:spPr/>
        <p:txBody>
          <a:bodyPr/>
          <a:lstStyle/>
          <a:p>
            <a:r>
              <a:rPr lang="en-US" dirty="0"/>
              <a:t>FUTURE IMPROVEMENTS</a:t>
            </a:r>
            <a:endParaRPr lang="en-150" dirty="0"/>
          </a:p>
        </p:txBody>
      </p:sp>
      <p:sp>
        <p:nvSpPr>
          <p:cNvPr id="3" name="Content Placeholder 2">
            <a:extLst>
              <a:ext uri="{FF2B5EF4-FFF2-40B4-BE49-F238E27FC236}">
                <a16:creationId xmlns:a16="http://schemas.microsoft.com/office/drawing/2014/main" id="{752F0AF0-944D-5149-9A30-07701DE699C4}"/>
              </a:ext>
            </a:extLst>
          </p:cNvPr>
          <p:cNvSpPr>
            <a:spLocks noGrp="1"/>
          </p:cNvSpPr>
          <p:nvPr>
            <p:ph idx="1"/>
          </p:nvPr>
        </p:nvSpPr>
        <p:spPr/>
        <p:txBody>
          <a:bodyPr/>
          <a:lstStyle/>
          <a:p>
            <a:pPr fontAlgn="base"/>
            <a:r>
              <a:rPr lang="en-US" b="0" i="0" dirty="0">
                <a:solidFill>
                  <a:srgbClr val="000000"/>
                </a:solidFill>
                <a:effectLst/>
                <a:latin typeface="inherit"/>
              </a:rPr>
              <a:t>Continuously optimize the underlying YOLOv5 model for improved accuracy and efficiency, potentially exploring newer iterations or advancements in object detection technology.</a:t>
            </a:r>
          </a:p>
          <a:p>
            <a:pPr fontAlgn="base"/>
            <a:r>
              <a:rPr lang="en-US" b="0" i="0" dirty="0">
                <a:solidFill>
                  <a:srgbClr val="000000"/>
                </a:solidFill>
                <a:effectLst/>
                <a:latin typeface="inherit"/>
              </a:rPr>
              <a:t>Explore the possibility of integrating the app with popular navigation systems to provide real-time alerts and guidance based on detected traffic signs, contributing to a more dynamic driving experience.</a:t>
            </a:r>
          </a:p>
          <a:p>
            <a:pPr fontAlgn="base"/>
            <a:r>
              <a:rPr lang="en-US" b="0" i="0" dirty="0">
                <a:solidFill>
                  <a:srgbClr val="000000"/>
                </a:solidFill>
                <a:effectLst/>
                <a:latin typeface="inherit"/>
              </a:rPr>
              <a:t>Introduce multilingual support for recognizing and interpreting traffic signs in various languages, making the app more accessible to a global user base.</a:t>
            </a:r>
          </a:p>
          <a:p>
            <a:endParaRPr lang="en-150" dirty="0"/>
          </a:p>
        </p:txBody>
      </p:sp>
    </p:spTree>
    <p:extLst>
      <p:ext uri="{BB962C8B-B14F-4D97-AF65-F5344CB8AC3E}">
        <p14:creationId xmlns:p14="http://schemas.microsoft.com/office/powerpoint/2010/main" val="239611057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22</TotalTime>
  <Words>502</Words>
  <Application>Microsoft Office PowerPoint</Application>
  <PresentationFormat>Widescreen</PresentationFormat>
  <Paragraphs>21</Paragraphs>
  <Slides>7</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Gill Sans MT</vt:lpstr>
      <vt:lpstr>inherit</vt:lpstr>
      <vt:lpstr>Wingdings 2</vt:lpstr>
      <vt:lpstr>Dividend</vt:lpstr>
      <vt:lpstr>Traffic sign detection</vt:lpstr>
      <vt:lpstr>Brief overview of the problem</vt:lpstr>
      <vt:lpstr>Brief overview of the problem</vt:lpstr>
      <vt:lpstr>Interacting with the application</vt:lpstr>
      <vt:lpstr>PowerPoint Presentation</vt:lpstr>
      <vt:lpstr>TECHNOLOGIES USED THROUGHOUT THE APPLICATION</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 detection</dc:title>
  <dc:creator>Raul-Emanuel Gabor</dc:creator>
  <cp:lastModifiedBy>Raul-Emanuel Gabor</cp:lastModifiedBy>
  <cp:revision>1</cp:revision>
  <dcterms:created xsi:type="dcterms:W3CDTF">2023-12-12T21:15:18Z</dcterms:created>
  <dcterms:modified xsi:type="dcterms:W3CDTF">2023-12-12T21:38:18Z</dcterms:modified>
</cp:coreProperties>
</file>