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56f0854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56f0854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56f0854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56f0854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56f085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56f085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656f085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656f085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56f085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56f085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56f0854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56f0854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56f085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656f085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56f0854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56f0854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656f0854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656f0854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56f08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56f08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56f0854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56f0854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56f085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56f085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656f08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656f08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656f085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656f085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56f085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56f085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56f085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56f085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56f0854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56f0854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times JupyterLab can display a new window with no issues, but the kernel crashes when the OpenCV window is closed.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fix this potential issue, simply restart the kernel.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issues appear more on MacOS and Linux than Windows.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get the kernel error often, simply run the code as a separate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how to open and display images directly with OpenCV both in the notebook and as a script!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how to open files using OpenCV and a normal Python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understand how to run python scripts at your command line before beginning this part of the lecture!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1244125"/>
            <a:ext cx="8520600" cy="19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Drawing on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Direct Drawing with Mouse - Part Three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CallBacks to connect images to event functions with OpenCV.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us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interact with images (and later on videos).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Google Shape;164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Google Shape;165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3 part lecture we will cover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Connecting Callback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through Event Choices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Dragging the Mouse for Functionality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with OpenCV Assessment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 Basics 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begin building an understanding of how to use the OpenCV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how to open images and draw on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expand on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OpenCV (Open Source Computer Vision) is a library of programming functions mainly aimed at real-time computer vision.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by Intel in 1999, it is written in C++ (we will be using the Python bindings)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contains many popular algorithms for computer vision, including object detection and tracking algorithms built-in.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with the basics and slowly work our way up!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Notebook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8" y="12441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Opening Image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OpenCV Python Script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use OpenCV to display images in their own separate window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more complex video and image analysis, we’ll need to display outside of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 Basics with OpenCV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we often will just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plt.imshow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display images inside of a notebook, sometimes we want to use OpenCV on its own to display images in their own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Jupyter (being browser based) interferes with closing the window.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