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1"/>
    <p:sldMasterId id="2147483737" r:id="rId2"/>
  </p:sldMasterIdLst>
  <p:notesMasterIdLst>
    <p:notesMasterId r:id="rId7"/>
  </p:notesMasterIdLst>
  <p:handoutMasterIdLst>
    <p:handoutMasterId r:id="rId8"/>
  </p:handoutMasterIdLst>
  <p:sldIdLst>
    <p:sldId id="321" r:id="rId3"/>
    <p:sldId id="325" r:id="rId4"/>
    <p:sldId id="351" r:id="rId5"/>
    <p:sldId id="349" r:id="rId6"/>
  </p:sldIdLst>
  <p:sldSz cx="9906000" cy="6858000" type="A4"/>
  <p:notesSz cx="6805613" cy="99393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6392" indent="-36453" algn="l" rtl="0" eaLnBrk="0" fontAlgn="base" hangingPunct="0">
      <a:spcBef>
        <a:spcPct val="0"/>
      </a:spcBef>
      <a:spcAft>
        <a:spcPct val="0"/>
      </a:spcAft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241" indent="-74365" algn="l" rtl="0" eaLnBrk="0" fontAlgn="base" hangingPunct="0">
      <a:spcBef>
        <a:spcPct val="0"/>
      </a:spcBef>
      <a:spcAft>
        <a:spcPct val="0"/>
      </a:spcAft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0632" indent="-110817" algn="l" rtl="0" eaLnBrk="0" fontAlgn="base" hangingPunct="0">
      <a:spcBef>
        <a:spcPct val="0"/>
      </a:spcBef>
      <a:spcAft>
        <a:spcPct val="0"/>
      </a:spcAft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481" indent="-148728" algn="l" rtl="0" eaLnBrk="0" fontAlgn="base" hangingPunct="0">
      <a:spcBef>
        <a:spcPct val="0"/>
      </a:spcBef>
      <a:spcAft>
        <a:spcPct val="0"/>
      </a:spcAft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099691" algn="l" defTabSz="419938" rtl="0" eaLnBrk="1" latinLnBrk="0" hangingPunct="1"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519629" algn="l" defTabSz="419938" rtl="0" eaLnBrk="1" latinLnBrk="0" hangingPunct="1"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939567" algn="l" defTabSz="419938" rtl="0" eaLnBrk="1" latinLnBrk="0" hangingPunct="1"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359506" algn="l" defTabSz="419938" rtl="0" eaLnBrk="1" latinLnBrk="0" hangingPunct="1">
      <a:defRPr sz="1400" b="1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2">
          <p15:clr>
            <a:srgbClr val="A4A3A4"/>
          </p15:clr>
        </p15:guide>
        <p15:guide id="2" orient="horz" pos="1012">
          <p15:clr>
            <a:srgbClr val="A4A3A4"/>
          </p15:clr>
        </p15:guide>
        <p15:guide id="3" orient="horz" pos="4059">
          <p15:clr>
            <a:srgbClr val="A4A3A4"/>
          </p15:clr>
        </p15:guide>
        <p15:guide id="4" orient="horz" pos="3868">
          <p15:clr>
            <a:srgbClr val="A4A3A4"/>
          </p15:clr>
        </p15:guide>
        <p15:guide id="5" orient="horz" pos="655">
          <p15:clr>
            <a:srgbClr val="A4A3A4"/>
          </p15:clr>
        </p15:guide>
        <p15:guide id="6" orient="horz" pos="854">
          <p15:clr>
            <a:srgbClr val="A4A3A4"/>
          </p15:clr>
        </p15:guide>
        <p15:guide id="7" pos="437">
          <p15:clr>
            <a:srgbClr val="A4A3A4"/>
          </p15:clr>
        </p15:guide>
        <p15:guide id="8" pos="6011">
          <p15:clr>
            <a:srgbClr val="A4A3A4"/>
          </p15:clr>
        </p15:guide>
        <p15:guide id="9" pos="222">
          <p15:clr>
            <a:srgbClr val="A4A3A4"/>
          </p15:clr>
        </p15:guide>
        <p15:guide id="10" pos="3114">
          <p15:clr>
            <a:srgbClr val="A4A3A4"/>
          </p15:clr>
        </p15:guide>
        <p15:guide id="11" pos="4678">
          <p15:clr>
            <a:srgbClr val="A4A3A4"/>
          </p15:clr>
        </p15:guide>
        <p15:guide id="12" pos="33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ADAFB2"/>
    <a:srgbClr val="F6E50A"/>
    <a:srgbClr val="C0722F"/>
    <a:srgbClr val="06357A"/>
    <a:srgbClr val="4A207E"/>
    <a:srgbClr val="F08010"/>
    <a:srgbClr val="D21034"/>
    <a:srgbClr val="86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840" y="90"/>
      </p:cViewPr>
      <p:guideLst>
        <p:guide orient="horz" pos="122"/>
        <p:guide orient="horz" pos="1012"/>
        <p:guide orient="horz" pos="4059"/>
        <p:guide orient="horz" pos="3868"/>
        <p:guide orient="horz" pos="655"/>
        <p:guide orient="horz" pos="854"/>
        <p:guide pos="437"/>
        <p:guide pos="6011"/>
        <p:guide pos="222"/>
        <p:guide pos="3114"/>
        <p:guide pos="4678"/>
        <p:guide pos="3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-6864" y="-11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841" cy="497444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184" y="0"/>
            <a:ext cx="2949841" cy="497444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>
              <a:defRPr sz="1200"/>
            </a:lvl1pPr>
          </a:lstStyle>
          <a:p>
            <a:pPr>
              <a:defRPr/>
            </a:pPr>
            <a:fld id="{7E22D77D-A15A-2541-B36F-01DFC6F2116E}" type="datetimeFigureOut">
              <a:rPr lang="en-US"/>
              <a:pPr>
                <a:defRPr/>
              </a:pPr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306"/>
            <a:ext cx="2949841" cy="497444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184" y="9440306"/>
            <a:ext cx="2949841" cy="497444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r">
              <a:defRPr sz="1200"/>
            </a:lvl1pPr>
          </a:lstStyle>
          <a:p>
            <a:pPr>
              <a:defRPr/>
            </a:pPr>
            <a:fld id="{DA44EF54-7700-734C-BD24-ADE84D07B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841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41" tIns="45769" rIns="91541" bIns="45769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773" y="0"/>
            <a:ext cx="2949841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41" tIns="45769" rIns="91541" bIns="45769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522" y="4721744"/>
            <a:ext cx="4990571" cy="44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41" tIns="45769" rIns="91541" bIns="45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896"/>
            <a:ext cx="2949841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41" tIns="45769" rIns="91541" bIns="45769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773" y="9441896"/>
            <a:ext cx="2949841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41" tIns="45769" rIns="91541" bIns="45769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cs typeface="+mn-cs"/>
              </a:defRPr>
            </a:lvl1pPr>
          </a:lstStyle>
          <a:p>
            <a:pPr>
              <a:defRPr/>
            </a:pPr>
            <a:fld id="{40F4777F-94E5-4741-8AFC-A37ED88613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68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63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2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06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48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933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457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89BA7-AB99-45AF-A4D9-8C6F193CBCD9}" type="slidenum">
              <a:rPr lang="en-GB"/>
              <a:pPr/>
              <a:t>2</a:t>
            </a:fld>
            <a:endParaRPr lang="en-GB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48773" y="1041916"/>
            <a:ext cx="7070587" cy="3425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659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1673" y="2398085"/>
            <a:ext cx="4494492" cy="856941"/>
          </a:xfrm>
          <a:prstGeom prst="rect">
            <a:avLst/>
          </a:prstGeom>
        </p:spPr>
        <p:txBody>
          <a:bodyPr lIns="0" tIns="0" anchor="ctr"/>
          <a:lstStyle>
            <a:lvl1pPr algn="l"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11673" y="3255027"/>
            <a:ext cx="4494492" cy="77653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85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09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1632" y="1600776"/>
            <a:ext cx="9190966" cy="4525935"/>
          </a:xfrm>
        </p:spPr>
        <p:txBody>
          <a:bodyPr lIns="0" tIns="0" rIns="0" bIns="0"/>
          <a:lstStyle>
            <a:lvl1pPr marL="330660" indent="-33066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Wingdings 2" pitchFamily="18" charset="2"/>
              <a:buChar char="Ã"/>
              <a:defRPr sz="1800" b="0" baseline="0">
                <a:solidFill>
                  <a:schemeClr val="tx2"/>
                </a:solidFill>
              </a:defRPr>
            </a:lvl1pPr>
            <a:lvl2pPr marL="682400" indent="-26246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baseline="0">
                <a:solidFill>
                  <a:schemeClr val="tx2"/>
                </a:solidFill>
              </a:defRPr>
            </a:lvl2pPr>
            <a:lvl3pPr marL="1049846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baseline="0">
                <a:solidFill>
                  <a:schemeClr val="tx2"/>
                </a:solidFill>
              </a:defRPr>
            </a:lvl3pPr>
            <a:lvl4pPr marL="1469784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baseline="0">
                <a:solidFill>
                  <a:schemeClr val="tx2"/>
                </a:solidFill>
              </a:defRPr>
            </a:lvl4pPr>
            <a:lvl5pPr marL="1889722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48773" y="1041916"/>
            <a:ext cx="7070587" cy="3425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28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678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739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122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5931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1673" y="2398085"/>
            <a:ext cx="4494492" cy="856941"/>
          </a:xfrm>
          <a:prstGeom prst="rect">
            <a:avLst/>
          </a:prstGeom>
        </p:spPr>
        <p:txBody>
          <a:bodyPr lIns="0" tIns="0" anchor="ctr"/>
          <a:lstStyle>
            <a:lvl1pPr algn="l"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11673" y="3255027"/>
            <a:ext cx="4494492" cy="77653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040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1632" y="1600776"/>
            <a:ext cx="9190966" cy="4525935"/>
          </a:xfrm>
        </p:spPr>
        <p:txBody>
          <a:bodyPr lIns="0" tIns="0" rIns="0" bIns="0"/>
          <a:lstStyle>
            <a:lvl1pPr marL="330660" indent="-33066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Wingdings 2" pitchFamily="18" charset="2"/>
              <a:buChar char="Ã"/>
              <a:defRPr sz="1800" b="0" baseline="0">
                <a:solidFill>
                  <a:schemeClr val="tx2"/>
                </a:solidFill>
              </a:defRPr>
            </a:lvl1pPr>
            <a:lvl2pPr marL="682400" indent="-26246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baseline="0">
                <a:solidFill>
                  <a:schemeClr val="tx2"/>
                </a:solidFill>
              </a:defRPr>
            </a:lvl2pPr>
            <a:lvl3pPr marL="1049846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baseline="0">
                <a:solidFill>
                  <a:schemeClr val="tx2"/>
                </a:solidFill>
              </a:defRPr>
            </a:lvl3pPr>
            <a:lvl4pPr marL="1469784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baseline="0">
                <a:solidFill>
                  <a:schemeClr val="tx2"/>
                </a:solidFill>
              </a:defRPr>
            </a:lvl4pPr>
            <a:lvl5pPr marL="1889722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48773" y="1041916"/>
            <a:ext cx="7070587" cy="3425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327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1632" y="1600776"/>
            <a:ext cx="9190966" cy="4525935"/>
          </a:xfrm>
        </p:spPr>
        <p:txBody>
          <a:bodyPr lIns="0" tIns="0" rIns="0" bIns="0"/>
          <a:lstStyle>
            <a:lvl1pPr marL="330660" indent="-33066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Wingdings 2" pitchFamily="18" charset="2"/>
              <a:buChar char="Ã"/>
              <a:defRPr sz="1800" b="0" baseline="0">
                <a:solidFill>
                  <a:schemeClr val="tx2"/>
                </a:solidFill>
              </a:defRPr>
            </a:lvl1pPr>
            <a:lvl2pPr marL="682400" indent="-26246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baseline="0">
                <a:solidFill>
                  <a:schemeClr val="tx2"/>
                </a:solidFill>
              </a:defRPr>
            </a:lvl2pPr>
            <a:lvl3pPr marL="1049846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baseline="0">
                <a:solidFill>
                  <a:schemeClr val="tx2"/>
                </a:solidFill>
              </a:defRPr>
            </a:lvl3pPr>
            <a:lvl4pPr marL="1469784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baseline="0">
                <a:solidFill>
                  <a:schemeClr val="tx2"/>
                </a:solidFill>
              </a:defRPr>
            </a:lvl4pPr>
            <a:lvl5pPr marL="1889722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48773" y="1041916"/>
            <a:ext cx="7070587" cy="3425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930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1114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72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84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1673" y="2398085"/>
            <a:ext cx="4494492" cy="856941"/>
          </a:xfrm>
          <a:prstGeom prst="rect">
            <a:avLst/>
          </a:prstGeom>
        </p:spPr>
        <p:txBody>
          <a:bodyPr lIns="0" tIns="0" anchor="ctr"/>
          <a:lstStyle>
            <a:lvl1pPr algn="l"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11673" y="3255027"/>
            <a:ext cx="4494492" cy="77653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802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3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1632" y="1600776"/>
            <a:ext cx="9190966" cy="4525935"/>
          </a:xfrm>
        </p:spPr>
        <p:txBody>
          <a:bodyPr lIns="0" tIns="0" rIns="0" bIns="0"/>
          <a:lstStyle>
            <a:lvl1pPr marL="330660" indent="-33066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Wingdings 2" pitchFamily="18" charset="2"/>
              <a:buChar char="Ã"/>
              <a:defRPr sz="1800" b="0" baseline="0">
                <a:solidFill>
                  <a:schemeClr val="tx2"/>
                </a:solidFill>
              </a:defRPr>
            </a:lvl1pPr>
            <a:lvl2pPr marL="682400" indent="-26246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baseline="0">
                <a:solidFill>
                  <a:schemeClr val="tx2"/>
                </a:solidFill>
              </a:defRPr>
            </a:lvl2pPr>
            <a:lvl3pPr marL="1049846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baseline="0">
                <a:solidFill>
                  <a:schemeClr val="tx2"/>
                </a:solidFill>
              </a:defRPr>
            </a:lvl3pPr>
            <a:lvl4pPr marL="1469784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baseline="0">
                <a:solidFill>
                  <a:schemeClr val="tx2"/>
                </a:solidFill>
              </a:defRPr>
            </a:lvl4pPr>
            <a:lvl5pPr marL="1889722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48773" y="1041916"/>
            <a:ext cx="7070587" cy="3425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836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8620-568E-4623-851C-45EE0BF8DAC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718-4ACD-48B1-93B6-CF65B7F6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4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96707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8620-568E-4623-851C-45EE0BF8DAC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718-4ACD-48B1-93B6-CF65B7F6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104932" y="333006"/>
            <a:ext cx="6728143" cy="396802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1632" y="2713703"/>
            <a:ext cx="9190966" cy="3413008"/>
          </a:xfrm>
        </p:spPr>
        <p:txBody>
          <a:bodyPr lIns="0" tIns="0" rIns="0" bIns="0"/>
          <a:lstStyle>
            <a:lvl1pPr marL="330660" indent="-33066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100000"/>
              <a:buFont typeface="Wingdings 2" pitchFamily="18" charset="2"/>
              <a:buChar char="Ã"/>
              <a:defRPr sz="1500" b="0" baseline="0">
                <a:solidFill>
                  <a:schemeClr val="tx2"/>
                </a:solidFill>
              </a:defRPr>
            </a:lvl1pPr>
            <a:lvl2pPr marL="682400" indent="-26246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400" b="0" baseline="0">
                <a:solidFill>
                  <a:schemeClr val="tx2"/>
                </a:solidFill>
              </a:defRPr>
            </a:lvl2pPr>
            <a:lvl3pPr marL="1049846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baseline="0">
                <a:solidFill>
                  <a:schemeClr val="tx2"/>
                </a:solidFill>
              </a:defRPr>
            </a:lvl3pPr>
            <a:lvl4pPr marL="1469784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200" b="0" baseline="0">
                <a:solidFill>
                  <a:schemeClr val="tx2"/>
                </a:solidFill>
              </a:defRPr>
            </a:lvl4pPr>
            <a:lvl5pPr marL="1889722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2100444" y="729808"/>
            <a:ext cx="6725066" cy="52984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Line 7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100444" y="1348388"/>
            <a:ext cx="7442019" cy="7337"/>
          </a:xfrm>
          <a:prstGeom prst="line">
            <a:avLst/>
          </a:prstGeom>
          <a:noFill/>
          <a:ln w="19050">
            <a:solidFill>
              <a:srgbClr val="00A4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b="0" kern="0" baseline="0" dirty="0">
              <a:solidFill>
                <a:sysClr val="windowText" lastClr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0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351632" y="1600776"/>
            <a:ext cx="4530012" cy="4540329"/>
          </a:xfrm>
        </p:spPr>
        <p:txBody>
          <a:bodyPr lIns="0" tIns="0" rIns="0" bIns="0">
            <a:noAutofit/>
          </a:bodyPr>
          <a:lstStyle>
            <a:lvl1pPr marL="330660" indent="-33066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Wingdings 2" pitchFamily="18" charset="2"/>
              <a:buChar char="Ã"/>
              <a:defRPr sz="1800" b="0" baseline="0">
                <a:solidFill>
                  <a:schemeClr val="tx2"/>
                </a:solidFill>
              </a:defRPr>
            </a:lvl1pPr>
            <a:lvl2pPr marL="682400" indent="-26246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baseline="0">
                <a:solidFill>
                  <a:schemeClr val="tx2"/>
                </a:solidFill>
              </a:defRPr>
            </a:lvl2pPr>
            <a:lvl3pPr marL="1049846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baseline="0">
                <a:solidFill>
                  <a:schemeClr val="tx2"/>
                </a:solidFill>
              </a:defRPr>
            </a:lvl3pPr>
            <a:lvl4pPr marL="1469784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baseline="0">
                <a:solidFill>
                  <a:schemeClr val="tx2"/>
                </a:solidFill>
              </a:defRPr>
            </a:lvl4pPr>
            <a:lvl5pPr marL="1889722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5035285" y="1606533"/>
            <a:ext cx="4530012" cy="4534572"/>
          </a:xfrm>
        </p:spPr>
        <p:txBody>
          <a:bodyPr lIns="0" tIns="0" rIns="0" bIns="0">
            <a:noAutofit/>
          </a:bodyPr>
          <a:lstStyle>
            <a:lvl1pPr marL="330660" indent="-33066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Wingdings 2" pitchFamily="18" charset="2"/>
              <a:buChar char="Ã"/>
              <a:defRPr sz="1800" b="0" baseline="0">
                <a:solidFill>
                  <a:schemeClr val="tx2"/>
                </a:solidFill>
              </a:defRPr>
            </a:lvl1pPr>
            <a:lvl2pPr marL="682400" indent="-26246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baseline="0">
                <a:solidFill>
                  <a:schemeClr val="tx2"/>
                </a:solidFill>
              </a:defRPr>
            </a:lvl2pPr>
            <a:lvl3pPr marL="1049846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baseline="0">
                <a:solidFill>
                  <a:schemeClr val="tx2"/>
                </a:solidFill>
              </a:defRPr>
            </a:lvl3pPr>
            <a:lvl4pPr marL="1469784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baseline="0">
                <a:solidFill>
                  <a:schemeClr val="tx2"/>
                </a:solidFill>
              </a:defRPr>
            </a:lvl4pPr>
            <a:lvl5pPr marL="1889722" indent="-209969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48773" y="1041916"/>
            <a:ext cx="7070587" cy="3425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31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3102" y="1606533"/>
            <a:ext cx="9189495" cy="4534572"/>
          </a:xfrm>
        </p:spPr>
        <p:txBody>
          <a:bodyPr rtlCol="0">
            <a:noAutofit/>
          </a:bodyPr>
          <a:lstStyle>
            <a:lvl1pPr marL="0" indent="0">
              <a:buNone/>
              <a:defRPr sz="2900" b="0" baseline="0"/>
            </a:lvl1pPr>
            <a:lvl2pPr marL="419938" indent="0">
              <a:buNone/>
              <a:defRPr sz="2600"/>
            </a:lvl2pPr>
            <a:lvl3pPr marL="839876" indent="0">
              <a:buNone/>
              <a:defRPr sz="2200"/>
            </a:lvl3pPr>
            <a:lvl4pPr marL="1259815" indent="0">
              <a:buNone/>
              <a:defRPr sz="1800"/>
            </a:lvl4pPr>
            <a:lvl5pPr marL="1679753" indent="0">
              <a:buNone/>
              <a:defRPr sz="1800"/>
            </a:lvl5pPr>
            <a:lvl6pPr marL="2099691" indent="0">
              <a:buNone/>
              <a:defRPr sz="1800"/>
            </a:lvl6pPr>
            <a:lvl7pPr marL="2519629" indent="0">
              <a:buNone/>
              <a:defRPr sz="1800"/>
            </a:lvl7pPr>
            <a:lvl8pPr marL="2939567" indent="0">
              <a:buNone/>
              <a:defRPr sz="1800"/>
            </a:lvl8pPr>
            <a:lvl9pPr marL="3359506" indent="0">
              <a:buNone/>
              <a:defRPr sz="18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353104" y="192900"/>
            <a:ext cx="7073822" cy="649174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2572"/>
              </a:lnSpc>
              <a:defRPr sz="22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48773" y="1041916"/>
            <a:ext cx="7070587" cy="3425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17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245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659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65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4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5040000" y="1623600"/>
            <a:ext cx="4608000" cy="4294800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 baseline="0">
                <a:solidFill>
                  <a:srgbClr val="4D4D4D"/>
                </a:solidFill>
              </a:defRPr>
            </a:lvl3pPr>
            <a:lvl4pPr marL="2062800" indent="-3564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200" baseline="0">
                <a:solidFill>
                  <a:srgbClr val="4D4D4D"/>
                </a:solidFill>
              </a:defRPr>
            </a:lvl4pPr>
            <a:lvl5pPr marL="3402000" indent="-450000">
              <a:spcBef>
                <a:spcPts val="384"/>
              </a:spcBef>
              <a:spcAft>
                <a:spcPts val="384"/>
              </a:spcAft>
              <a:buFont typeface="Arial" pitchFamily="34" charset="0"/>
              <a:buChar char="•"/>
              <a:defRPr sz="1000" baseline="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65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1632" y="185088"/>
            <a:ext cx="7075293" cy="69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1632" y="1606550"/>
            <a:ext cx="8914369" cy="342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51632" y="6336886"/>
            <a:ext cx="283953" cy="36420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7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968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953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492250" indent="-120650" algn="l" rtl="0" eaLnBrk="0" fontAlgn="base" hangingPunct="0">
              <a:spcBef>
                <a:spcPct val="0"/>
              </a:spcBef>
              <a:spcAft>
                <a:spcPct val="0"/>
              </a:spcAft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990725" indent="-161925" algn="l" rtl="0" eaLnBrk="0" fontAlgn="base" hangingPunct="0">
              <a:spcBef>
                <a:spcPct val="0"/>
              </a:spcBef>
              <a:spcAft>
                <a:spcPct val="0"/>
              </a:spcAft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5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F1EFDA2-B6F2-A64C-9A5D-6E6DC34B2587}" type="slidenum">
              <a:rPr lang="en-US" sz="1100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6" r:id="rId3"/>
    <p:sldLayoutId id="2147483733" r:id="rId4"/>
    <p:sldLayoutId id="2147483735" r:id="rId5"/>
    <p:sldLayoutId id="2147483754" r:id="rId6"/>
    <p:sldLayoutId id="2147483755" r:id="rId7"/>
    <p:sldLayoutId id="2147483756" r:id="rId8"/>
    <p:sldLayoutId id="2147483758" r:id="rId9"/>
    <p:sldLayoutId id="2147483761" r:id="rId10"/>
    <p:sldLayoutId id="2147483793" r:id="rId11"/>
    <p:sldLayoutId id="2147483794" r:id="rId12"/>
    <p:sldLayoutId id="2147483795" r:id="rId13"/>
    <p:sldLayoutId id="2147483796" r:id="rId14"/>
    <p:sldLayoutId id="2147483778" r:id="rId15"/>
    <p:sldLayoutId id="2147483779" r:id="rId16"/>
    <p:sldLayoutId id="2147483780" r:id="rId17"/>
    <p:sldLayoutId id="2147483878" r:id="rId18"/>
    <p:sldLayoutId id="2147483879" r:id="rId19"/>
    <p:sldLayoutId id="2147483880" r:id="rId20"/>
    <p:sldLayoutId id="2147483881" r:id="rId21"/>
    <p:sldLayoutId id="2147483882" r:id="rId22"/>
  </p:sldLayoutIdLst>
  <p:txStyles>
    <p:titleStyle>
      <a:lvl1pPr algn="l" defTabSz="419938" rtl="0" eaLnBrk="1" fontAlgn="base" hangingPunct="1">
        <a:lnSpc>
          <a:spcPts val="2572"/>
        </a:lnSpc>
        <a:spcBef>
          <a:spcPct val="0"/>
        </a:spcBef>
        <a:spcAft>
          <a:spcPct val="0"/>
        </a:spcAft>
        <a:defRPr sz="2200" b="1" kern="1200" baseline="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19938"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839876"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259815"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679753" algn="ctr" defTabSz="41993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14954" indent="-314954" algn="l" defTabSz="419938" rtl="0" eaLnBrk="1" fontAlgn="base" hangingPunct="1">
        <a:spcBef>
          <a:spcPts val="200"/>
        </a:spcBef>
        <a:spcAft>
          <a:spcPts val="200"/>
        </a:spcAft>
        <a:buClr>
          <a:schemeClr val="tx2"/>
        </a:buClr>
        <a:buSzPct val="80000"/>
        <a:buFont typeface="Wingdings 2" pitchFamily="18" charset="2"/>
        <a:buChar char=""/>
        <a:defRPr sz="1800" b="0" kern="1200" baseline="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682400" indent="-262461" algn="l" defTabSz="419938" rtl="0" eaLnBrk="1" fontAlgn="base" hangingPunct="1">
        <a:spcBef>
          <a:spcPts val="200"/>
        </a:spcBef>
        <a:spcAft>
          <a:spcPts val="200"/>
        </a:spcAft>
        <a:buFont typeface="Arial" pitchFamily="34" charset="0"/>
        <a:buChar char="»"/>
        <a:defRPr sz="1700" b="0" kern="1200" baseline="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1049846" indent="-209969" algn="l" defTabSz="419938" rtl="0" eaLnBrk="1" fontAlgn="base" hangingPunct="1">
        <a:spcBef>
          <a:spcPts val="200"/>
        </a:spcBef>
        <a:spcAft>
          <a:spcPts val="200"/>
        </a:spcAft>
        <a:buFont typeface="Arial" pitchFamily="34" charset="0"/>
        <a:buChar char="»"/>
        <a:defRPr sz="1500" b="0" kern="1200" baseline="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469784" indent="-209969" algn="l" defTabSz="419938" rtl="0" eaLnBrk="1" fontAlgn="base" hangingPunct="1">
        <a:spcBef>
          <a:spcPts val="200"/>
        </a:spcBef>
        <a:spcAft>
          <a:spcPts val="200"/>
        </a:spcAft>
        <a:buFont typeface="Arial" pitchFamily="34" charset="0"/>
        <a:buChar char="»"/>
        <a:defRPr sz="1300" b="0" kern="1200" baseline="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889722" indent="-209969" algn="l" defTabSz="419938" rtl="0" eaLnBrk="1" fontAlgn="base" hangingPunct="1">
        <a:spcBef>
          <a:spcPts val="200"/>
        </a:spcBef>
        <a:spcAft>
          <a:spcPts val="200"/>
        </a:spcAft>
        <a:buFont typeface="Arial" pitchFamily="34" charset="0"/>
        <a:buChar char="»"/>
        <a:defRPr sz="1100" b="0" kern="1200" baseline="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309660" indent="-209969" algn="l" defTabSz="41993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598" indent="-209969" algn="l" defTabSz="41993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537" indent="-209969" algn="l" defTabSz="41993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475" indent="-209969" algn="l" defTabSz="41993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938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876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815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753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691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629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567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506" algn="l" defTabSz="41993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3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</p:sldLayoutIdLst>
  <p:txStyles>
    <p:titleStyle>
      <a:lvl1pPr algn="ctr" defTabSz="419913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19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9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9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99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19913" algn="ctr" defTabSz="419913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839828" algn="ctr" defTabSz="419913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259742" algn="ctr" defTabSz="419913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679655" algn="ctr" defTabSz="419913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14935" indent="-314935" algn="l" defTabSz="419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2360" indent="-262446" algn="l" defTabSz="419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49785" indent="-209957" algn="l" defTabSz="4199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69698" indent="-209957" algn="l" defTabSz="4199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89612" indent="-209957" algn="l" defTabSz="4199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309526" indent="-209957" algn="l" defTabSz="41991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438" indent="-209957" algn="l" defTabSz="41991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355" indent="-209957" algn="l" defTabSz="41991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267" indent="-209957" algn="l" defTabSz="41991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913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828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742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655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569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483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397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310" algn="l" defTabSz="4199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3.w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00" y="500400"/>
            <a:ext cx="9381600" cy="849600"/>
          </a:xfrm>
        </p:spPr>
        <p:txBody>
          <a:bodyPr>
            <a:normAutofit/>
          </a:bodyPr>
          <a:lstStyle/>
          <a:p>
            <a:r>
              <a:rPr lang="en-US" dirty="0"/>
              <a:t>A report generation process designed to be generic enough to link up multiple input formats and generate standard output </a:t>
            </a:r>
            <a:endParaRPr lang="en-GB" dirty="0"/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219600" y="1083454"/>
            <a:ext cx="9294694" cy="77653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6392" indent="-36453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41" indent="-74365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0632" indent="-110817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481" indent="-148728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099691" algn="l" defTabSz="419938" rtl="0" eaLnBrk="1" latinLnBrk="0" hangingPunct="1"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519629" algn="l" defTabSz="419938" rtl="0" eaLnBrk="1" latinLnBrk="0" hangingPunct="1"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2939567" algn="l" defTabSz="419938" rtl="0" eaLnBrk="1" latinLnBrk="0" hangingPunct="1"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359506" algn="l" defTabSz="419938" rtl="0" eaLnBrk="1" latinLnBrk="0" hangingPunct="1">
              <a:defRPr sz="1400" b="1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dirty="0">
                <a:solidFill>
                  <a:srgbClr val="00B0F0"/>
                </a:solidFill>
              </a:rPr>
              <a:t>Any number of sources can be linked provided they can be read by MS Access (Excel, Paradox, Dbase, FoxPro, etc.)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371600" y="1652588"/>
            <a:ext cx="6480175" cy="4576763"/>
            <a:chOff x="864" y="1041"/>
            <a:chExt cx="4082" cy="288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4" y="1041"/>
              <a:ext cx="407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1013" y="2023"/>
              <a:ext cx="3847" cy="1890"/>
              <a:chOff x="1013" y="2023"/>
              <a:chExt cx="3847" cy="1890"/>
            </a:xfrm>
          </p:grpSpPr>
          <p:sp>
            <p:nvSpPr>
              <p:cNvPr id="2129" name="Freeform 5"/>
              <p:cNvSpPr>
                <a:spLocks/>
              </p:cNvSpPr>
              <p:nvPr/>
            </p:nvSpPr>
            <p:spPr bwMode="auto">
              <a:xfrm>
                <a:off x="1013" y="2643"/>
                <a:ext cx="267" cy="163"/>
              </a:xfrm>
              <a:custGeom>
                <a:avLst/>
                <a:gdLst>
                  <a:gd name="T0" fmla="*/ 0 w 267"/>
                  <a:gd name="T1" fmla="*/ 163 h 163"/>
                  <a:gd name="T2" fmla="*/ 267 w 267"/>
                  <a:gd name="T3" fmla="*/ 163 h 163"/>
                  <a:gd name="T4" fmla="*/ 267 w 267"/>
                  <a:gd name="T5" fmla="*/ 0 h 163"/>
                  <a:gd name="T6" fmla="*/ 0 w 267"/>
                  <a:gd name="T7" fmla="*/ 81 h 163"/>
                  <a:gd name="T8" fmla="*/ 0 w 267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63">
                    <a:moveTo>
                      <a:pt x="0" y="163"/>
                    </a:moveTo>
                    <a:lnTo>
                      <a:pt x="267" y="163"/>
                    </a:lnTo>
                    <a:lnTo>
                      <a:pt x="267" y="0"/>
                    </a:lnTo>
                    <a:lnTo>
                      <a:pt x="0" y="81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Freeform 6"/>
              <p:cNvSpPr>
                <a:spLocks/>
              </p:cNvSpPr>
              <p:nvPr/>
            </p:nvSpPr>
            <p:spPr bwMode="auto">
              <a:xfrm>
                <a:off x="1013" y="2643"/>
                <a:ext cx="267" cy="163"/>
              </a:xfrm>
              <a:custGeom>
                <a:avLst/>
                <a:gdLst>
                  <a:gd name="T0" fmla="*/ 0 w 267"/>
                  <a:gd name="T1" fmla="*/ 163 h 163"/>
                  <a:gd name="T2" fmla="*/ 267 w 267"/>
                  <a:gd name="T3" fmla="*/ 163 h 163"/>
                  <a:gd name="T4" fmla="*/ 267 w 267"/>
                  <a:gd name="T5" fmla="*/ 0 h 163"/>
                  <a:gd name="T6" fmla="*/ 0 w 267"/>
                  <a:gd name="T7" fmla="*/ 81 h 163"/>
                  <a:gd name="T8" fmla="*/ 0 w 267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63">
                    <a:moveTo>
                      <a:pt x="0" y="163"/>
                    </a:moveTo>
                    <a:lnTo>
                      <a:pt x="267" y="163"/>
                    </a:lnTo>
                    <a:lnTo>
                      <a:pt x="267" y="0"/>
                    </a:lnTo>
                    <a:lnTo>
                      <a:pt x="0" y="81"/>
                    </a:lnTo>
                    <a:lnTo>
                      <a:pt x="0" y="163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Rectangle 7"/>
              <p:cNvSpPr>
                <a:spLocks noChangeArrowheads="1"/>
              </p:cNvSpPr>
              <p:nvPr/>
            </p:nvSpPr>
            <p:spPr bwMode="auto">
              <a:xfrm>
                <a:off x="1059" y="2719"/>
                <a:ext cx="22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Non Model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2" name="Rectangle 8"/>
              <p:cNvSpPr>
                <a:spLocks noChangeArrowheads="1"/>
              </p:cNvSpPr>
              <p:nvPr/>
            </p:nvSpPr>
            <p:spPr bwMode="auto">
              <a:xfrm>
                <a:off x="1068" y="2765"/>
                <a:ext cx="199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 Tool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3" name="Freeform 9"/>
              <p:cNvSpPr>
                <a:spLocks/>
              </p:cNvSpPr>
              <p:nvPr/>
            </p:nvSpPr>
            <p:spPr bwMode="auto">
              <a:xfrm>
                <a:off x="1013" y="2023"/>
                <a:ext cx="272" cy="163"/>
              </a:xfrm>
              <a:custGeom>
                <a:avLst/>
                <a:gdLst>
                  <a:gd name="T0" fmla="*/ 0 w 272"/>
                  <a:gd name="T1" fmla="*/ 163 h 163"/>
                  <a:gd name="T2" fmla="*/ 272 w 272"/>
                  <a:gd name="T3" fmla="*/ 163 h 163"/>
                  <a:gd name="T4" fmla="*/ 272 w 272"/>
                  <a:gd name="T5" fmla="*/ 0 h 163"/>
                  <a:gd name="T6" fmla="*/ 0 w 272"/>
                  <a:gd name="T7" fmla="*/ 81 h 163"/>
                  <a:gd name="T8" fmla="*/ 0 w 272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63">
                    <a:moveTo>
                      <a:pt x="0" y="163"/>
                    </a:moveTo>
                    <a:lnTo>
                      <a:pt x="272" y="163"/>
                    </a:lnTo>
                    <a:lnTo>
                      <a:pt x="272" y="0"/>
                    </a:lnTo>
                    <a:lnTo>
                      <a:pt x="0" y="81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10"/>
              <p:cNvSpPr>
                <a:spLocks/>
              </p:cNvSpPr>
              <p:nvPr/>
            </p:nvSpPr>
            <p:spPr bwMode="auto">
              <a:xfrm>
                <a:off x="1013" y="2023"/>
                <a:ext cx="272" cy="163"/>
              </a:xfrm>
              <a:custGeom>
                <a:avLst/>
                <a:gdLst>
                  <a:gd name="T0" fmla="*/ 0 w 272"/>
                  <a:gd name="T1" fmla="*/ 163 h 163"/>
                  <a:gd name="T2" fmla="*/ 272 w 272"/>
                  <a:gd name="T3" fmla="*/ 163 h 163"/>
                  <a:gd name="T4" fmla="*/ 272 w 272"/>
                  <a:gd name="T5" fmla="*/ 0 h 163"/>
                  <a:gd name="T6" fmla="*/ 0 w 272"/>
                  <a:gd name="T7" fmla="*/ 81 h 163"/>
                  <a:gd name="T8" fmla="*/ 0 w 272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63">
                    <a:moveTo>
                      <a:pt x="0" y="163"/>
                    </a:moveTo>
                    <a:lnTo>
                      <a:pt x="272" y="163"/>
                    </a:lnTo>
                    <a:lnTo>
                      <a:pt x="272" y="0"/>
                    </a:lnTo>
                    <a:lnTo>
                      <a:pt x="0" y="81"/>
                    </a:lnTo>
                    <a:lnTo>
                      <a:pt x="0" y="163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Rectangle 11"/>
              <p:cNvSpPr>
                <a:spLocks noChangeArrowheads="1"/>
              </p:cNvSpPr>
              <p:nvPr/>
            </p:nvSpPr>
            <p:spPr bwMode="auto">
              <a:xfrm>
                <a:off x="1054" y="2104"/>
                <a:ext cx="24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Model Input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6" name="Rectangle 12"/>
              <p:cNvSpPr>
                <a:spLocks noChangeArrowheads="1"/>
              </p:cNvSpPr>
              <p:nvPr/>
            </p:nvSpPr>
            <p:spPr bwMode="auto">
              <a:xfrm>
                <a:off x="1113" y="2145"/>
                <a:ext cx="10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Tool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5" name="Rectangle 21"/>
              <p:cNvSpPr>
                <a:spLocks noChangeArrowheads="1"/>
              </p:cNvSpPr>
              <p:nvPr/>
            </p:nvSpPr>
            <p:spPr bwMode="auto">
              <a:xfrm>
                <a:off x="2787" y="2846"/>
                <a:ext cx="258" cy="172"/>
              </a:xfrm>
              <a:prstGeom prst="rect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Rectangle 22"/>
              <p:cNvSpPr>
                <a:spLocks noChangeArrowheads="1"/>
              </p:cNvSpPr>
              <p:nvPr/>
            </p:nvSpPr>
            <p:spPr bwMode="auto">
              <a:xfrm>
                <a:off x="2864" y="2842"/>
                <a:ext cx="15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7" name="Rectangle 23"/>
              <p:cNvSpPr>
                <a:spLocks noChangeArrowheads="1"/>
              </p:cNvSpPr>
              <p:nvPr/>
            </p:nvSpPr>
            <p:spPr bwMode="auto">
              <a:xfrm>
                <a:off x="2846" y="2901"/>
                <a:ext cx="19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Linked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8" name="Rectangle 24"/>
              <p:cNvSpPr>
                <a:spLocks noChangeArrowheads="1"/>
              </p:cNvSpPr>
              <p:nvPr/>
            </p:nvSpPr>
            <p:spPr bwMode="auto">
              <a:xfrm>
                <a:off x="2864" y="2960"/>
                <a:ext cx="13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9" name="Rectangle 25"/>
              <p:cNvSpPr>
                <a:spLocks noChangeArrowheads="1"/>
              </p:cNvSpPr>
              <p:nvPr/>
            </p:nvSpPr>
            <p:spPr bwMode="auto">
              <a:xfrm>
                <a:off x="2348" y="2217"/>
                <a:ext cx="254" cy="1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Rectangle 26"/>
              <p:cNvSpPr>
                <a:spLocks noChangeArrowheads="1"/>
              </p:cNvSpPr>
              <p:nvPr/>
            </p:nvSpPr>
            <p:spPr bwMode="auto">
              <a:xfrm>
                <a:off x="2348" y="2217"/>
                <a:ext cx="254" cy="172"/>
              </a:xfrm>
              <a:prstGeom prst="rect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Rectangle 27"/>
              <p:cNvSpPr>
                <a:spLocks noChangeArrowheads="1"/>
              </p:cNvSpPr>
              <p:nvPr/>
            </p:nvSpPr>
            <p:spPr bwMode="auto">
              <a:xfrm>
                <a:off x="2366" y="2285"/>
                <a:ext cx="262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Model Output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2" name="Freeform 28"/>
              <p:cNvSpPr>
                <a:spLocks/>
              </p:cNvSpPr>
              <p:nvPr/>
            </p:nvSpPr>
            <p:spPr bwMode="auto">
              <a:xfrm>
                <a:off x="1013" y="2159"/>
                <a:ext cx="272" cy="158"/>
              </a:xfrm>
              <a:custGeom>
                <a:avLst/>
                <a:gdLst>
                  <a:gd name="T0" fmla="*/ 0 w 272"/>
                  <a:gd name="T1" fmla="*/ 158 h 158"/>
                  <a:gd name="T2" fmla="*/ 272 w 272"/>
                  <a:gd name="T3" fmla="*/ 158 h 158"/>
                  <a:gd name="T4" fmla="*/ 272 w 272"/>
                  <a:gd name="T5" fmla="*/ 0 h 158"/>
                  <a:gd name="T6" fmla="*/ 0 w 272"/>
                  <a:gd name="T7" fmla="*/ 81 h 158"/>
                  <a:gd name="T8" fmla="*/ 0 w 272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0" y="158"/>
                    </a:moveTo>
                    <a:lnTo>
                      <a:pt x="272" y="158"/>
                    </a:lnTo>
                    <a:lnTo>
                      <a:pt x="272" y="0"/>
                    </a:lnTo>
                    <a:lnTo>
                      <a:pt x="0" y="81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Freeform 29"/>
              <p:cNvSpPr>
                <a:spLocks/>
              </p:cNvSpPr>
              <p:nvPr/>
            </p:nvSpPr>
            <p:spPr bwMode="auto">
              <a:xfrm>
                <a:off x="1013" y="2159"/>
                <a:ext cx="272" cy="158"/>
              </a:xfrm>
              <a:custGeom>
                <a:avLst/>
                <a:gdLst>
                  <a:gd name="T0" fmla="*/ 0 w 272"/>
                  <a:gd name="T1" fmla="*/ 158 h 158"/>
                  <a:gd name="T2" fmla="*/ 272 w 272"/>
                  <a:gd name="T3" fmla="*/ 158 h 158"/>
                  <a:gd name="T4" fmla="*/ 272 w 272"/>
                  <a:gd name="T5" fmla="*/ 0 h 158"/>
                  <a:gd name="T6" fmla="*/ 0 w 272"/>
                  <a:gd name="T7" fmla="*/ 81 h 158"/>
                  <a:gd name="T8" fmla="*/ 0 w 272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0" y="158"/>
                    </a:moveTo>
                    <a:lnTo>
                      <a:pt x="272" y="158"/>
                    </a:lnTo>
                    <a:lnTo>
                      <a:pt x="272" y="0"/>
                    </a:lnTo>
                    <a:lnTo>
                      <a:pt x="0" y="81"/>
                    </a:lnTo>
                    <a:lnTo>
                      <a:pt x="0" y="15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Rectangle 30"/>
              <p:cNvSpPr>
                <a:spLocks noChangeArrowheads="1"/>
              </p:cNvSpPr>
              <p:nvPr/>
            </p:nvSpPr>
            <p:spPr bwMode="auto">
              <a:xfrm>
                <a:off x="1054" y="2235"/>
                <a:ext cx="24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Model Input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5" name="Rectangle 31"/>
              <p:cNvSpPr>
                <a:spLocks noChangeArrowheads="1"/>
              </p:cNvSpPr>
              <p:nvPr/>
            </p:nvSpPr>
            <p:spPr bwMode="auto">
              <a:xfrm>
                <a:off x="1113" y="2280"/>
                <a:ext cx="10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Tool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Freeform 32"/>
              <p:cNvSpPr>
                <a:spLocks/>
              </p:cNvSpPr>
              <p:nvPr/>
            </p:nvSpPr>
            <p:spPr bwMode="auto">
              <a:xfrm>
                <a:off x="3393" y="2597"/>
                <a:ext cx="245" cy="118"/>
              </a:xfrm>
              <a:custGeom>
                <a:avLst/>
                <a:gdLst>
                  <a:gd name="T0" fmla="*/ 0 w 245"/>
                  <a:gd name="T1" fmla="*/ 118 h 118"/>
                  <a:gd name="T2" fmla="*/ 186 w 245"/>
                  <a:gd name="T3" fmla="*/ 118 h 118"/>
                  <a:gd name="T4" fmla="*/ 245 w 245"/>
                  <a:gd name="T5" fmla="*/ 0 h 118"/>
                  <a:gd name="T6" fmla="*/ 59 w 245"/>
                  <a:gd name="T7" fmla="*/ 0 h 118"/>
                  <a:gd name="T8" fmla="*/ 0 w 245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18">
                    <a:moveTo>
                      <a:pt x="0" y="118"/>
                    </a:moveTo>
                    <a:lnTo>
                      <a:pt x="186" y="118"/>
                    </a:lnTo>
                    <a:lnTo>
                      <a:pt x="245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Freeform 33"/>
              <p:cNvSpPr>
                <a:spLocks/>
              </p:cNvSpPr>
              <p:nvPr/>
            </p:nvSpPr>
            <p:spPr bwMode="auto">
              <a:xfrm>
                <a:off x="3393" y="2597"/>
                <a:ext cx="245" cy="118"/>
              </a:xfrm>
              <a:custGeom>
                <a:avLst/>
                <a:gdLst>
                  <a:gd name="T0" fmla="*/ 0 w 245"/>
                  <a:gd name="T1" fmla="*/ 118 h 118"/>
                  <a:gd name="T2" fmla="*/ 186 w 245"/>
                  <a:gd name="T3" fmla="*/ 118 h 118"/>
                  <a:gd name="T4" fmla="*/ 245 w 245"/>
                  <a:gd name="T5" fmla="*/ 0 h 118"/>
                  <a:gd name="T6" fmla="*/ 59 w 245"/>
                  <a:gd name="T7" fmla="*/ 0 h 118"/>
                  <a:gd name="T8" fmla="*/ 0 w 245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18">
                    <a:moveTo>
                      <a:pt x="0" y="118"/>
                    </a:moveTo>
                    <a:lnTo>
                      <a:pt x="186" y="118"/>
                    </a:lnTo>
                    <a:lnTo>
                      <a:pt x="245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Rectangle 34"/>
              <p:cNvSpPr>
                <a:spLocks noChangeArrowheads="1"/>
              </p:cNvSpPr>
              <p:nvPr/>
            </p:nvSpPr>
            <p:spPr bwMode="auto">
              <a:xfrm>
                <a:off x="3479" y="2611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Rectangle 35"/>
              <p:cNvSpPr>
                <a:spLocks noChangeArrowheads="1"/>
              </p:cNvSpPr>
              <p:nvPr/>
            </p:nvSpPr>
            <p:spPr bwMode="auto">
              <a:xfrm>
                <a:off x="3489" y="2656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0" name="Line 36"/>
              <p:cNvSpPr>
                <a:spLocks noChangeShapeType="1"/>
              </p:cNvSpPr>
              <p:nvPr/>
            </p:nvSpPr>
            <p:spPr bwMode="auto">
              <a:xfrm>
                <a:off x="2194" y="2303"/>
                <a:ext cx="127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Freeform 37"/>
              <p:cNvSpPr>
                <a:spLocks/>
              </p:cNvSpPr>
              <p:nvPr/>
            </p:nvSpPr>
            <p:spPr bwMode="auto">
              <a:xfrm>
                <a:off x="2312" y="2288"/>
                <a:ext cx="36" cy="33"/>
              </a:xfrm>
              <a:custGeom>
                <a:avLst/>
                <a:gdLst>
                  <a:gd name="T0" fmla="*/ 128 w 128"/>
                  <a:gd name="T1" fmla="*/ 55 h 119"/>
                  <a:gd name="T2" fmla="*/ 0 w 128"/>
                  <a:gd name="T3" fmla="*/ 119 h 119"/>
                  <a:gd name="T4" fmla="*/ 5 w 128"/>
                  <a:gd name="T5" fmla="*/ 118 h 119"/>
                  <a:gd name="T6" fmla="*/ 5 w 128"/>
                  <a:gd name="T7" fmla="*/ 0 h 119"/>
                  <a:gd name="T8" fmla="*/ 0 w 128"/>
                  <a:gd name="T9" fmla="*/ 7 h 119"/>
                  <a:gd name="T10" fmla="*/ 128 w 128"/>
                  <a:gd name="T11" fmla="*/ 5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19">
                    <a:moveTo>
                      <a:pt x="128" y="55"/>
                    </a:moveTo>
                    <a:lnTo>
                      <a:pt x="0" y="119"/>
                    </a:lnTo>
                    <a:lnTo>
                      <a:pt x="5" y="118"/>
                    </a:lnTo>
                    <a:cubicBezTo>
                      <a:pt x="23" y="81"/>
                      <a:pt x="23" y="37"/>
                      <a:pt x="5" y="0"/>
                    </a:cubicBezTo>
                    <a:lnTo>
                      <a:pt x="0" y="7"/>
                    </a:lnTo>
                    <a:lnTo>
                      <a:pt x="128" y="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Rectangle 38"/>
              <p:cNvSpPr>
                <a:spLocks noChangeArrowheads="1"/>
              </p:cNvSpPr>
              <p:nvPr/>
            </p:nvSpPr>
            <p:spPr bwMode="auto">
              <a:xfrm>
                <a:off x="1534" y="2217"/>
                <a:ext cx="258" cy="1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Rectangle 39"/>
              <p:cNvSpPr>
                <a:spLocks noChangeArrowheads="1"/>
              </p:cNvSpPr>
              <p:nvPr/>
            </p:nvSpPr>
            <p:spPr bwMode="auto">
              <a:xfrm>
                <a:off x="1534" y="2217"/>
                <a:ext cx="258" cy="172"/>
              </a:xfrm>
              <a:prstGeom prst="rect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Rectangle 40"/>
              <p:cNvSpPr>
                <a:spLocks noChangeArrowheads="1"/>
              </p:cNvSpPr>
              <p:nvPr/>
            </p:nvSpPr>
            <p:spPr bwMode="auto">
              <a:xfrm>
                <a:off x="1570" y="2285"/>
                <a:ext cx="231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Model Input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5" name="Rectangle 41"/>
              <p:cNvSpPr>
                <a:spLocks noChangeArrowheads="1"/>
              </p:cNvSpPr>
              <p:nvPr/>
            </p:nvSpPr>
            <p:spPr bwMode="auto">
              <a:xfrm>
                <a:off x="4575" y="2842"/>
                <a:ext cx="257" cy="1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Rectangle 42"/>
              <p:cNvSpPr>
                <a:spLocks noChangeArrowheads="1"/>
              </p:cNvSpPr>
              <p:nvPr/>
            </p:nvSpPr>
            <p:spPr bwMode="auto">
              <a:xfrm>
                <a:off x="4575" y="2842"/>
                <a:ext cx="257" cy="167"/>
              </a:xfrm>
              <a:prstGeom prst="rect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Rectangle 43"/>
              <p:cNvSpPr>
                <a:spLocks noChangeArrowheads="1"/>
              </p:cNvSpPr>
              <p:nvPr/>
            </p:nvSpPr>
            <p:spPr bwMode="auto">
              <a:xfrm>
                <a:off x="4602" y="2882"/>
                <a:ext cx="258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Visualization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8" name="Rectangle 44"/>
              <p:cNvSpPr>
                <a:spLocks noChangeArrowheads="1"/>
              </p:cNvSpPr>
              <p:nvPr/>
            </p:nvSpPr>
            <p:spPr bwMode="auto">
              <a:xfrm>
                <a:off x="4629" y="2927"/>
                <a:ext cx="19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Database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9" name="Line 45"/>
              <p:cNvSpPr>
                <a:spLocks noChangeShapeType="1"/>
              </p:cNvSpPr>
              <p:nvPr/>
            </p:nvSpPr>
            <p:spPr bwMode="auto">
              <a:xfrm>
                <a:off x="3611" y="2656"/>
                <a:ext cx="104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Freeform 46"/>
              <p:cNvSpPr>
                <a:spLocks/>
              </p:cNvSpPr>
              <p:nvPr/>
            </p:nvSpPr>
            <p:spPr bwMode="auto">
              <a:xfrm>
                <a:off x="3710" y="2638"/>
                <a:ext cx="36" cy="32"/>
              </a:xfrm>
              <a:custGeom>
                <a:avLst/>
                <a:gdLst>
                  <a:gd name="T0" fmla="*/ 0 w 36"/>
                  <a:gd name="T1" fmla="*/ 0 h 32"/>
                  <a:gd name="T2" fmla="*/ 36 w 36"/>
                  <a:gd name="T3" fmla="*/ 18 h 32"/>
                  <a:gd name="T4" fmla="*/ 0 w 36"/>
                  <a:gd name="T5" fmla="*/ 32 h 32"/>
                  <a:gd name="T6" fmla="*/ 0 w 36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2">
                    <a:moveTo>
                      <a:pt x="0" y="0"/>
                    </a:moveTo>
                    <a:lnTo>
                      <a:pt x="36" y="1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Line 47"/>
              <p:cNvSpPr>
                <a:spLocks noChangeShapeType="1"/>
              </p:cNvSpPr>
              <p:nvPr/>
            </p:nvSpPr>
            <p:spPr bwMode="auto">
              <a:xfrm>
                <a:off x="3606" y="2792"/>
                <a:ext cx="109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Freeform 48"/>
              <p:cNvSpPr>
                <a:spLocks/>
              </p:cNvSpPr>
              <p:nvPr/>
            </p:nvSpPr>
            <p:spPr bwMode="auto">
              <a:xfrm>
                <a:off x="3710" y="2774"/>
                <a:ext cx="36" cy="32"/>
              </a:xfrm>
              <a:custGeom>
                <a:avLst/>
                <a:gdLst>
                  <a:gd name="T0" fmla="*/ 0 w 36"/>
                  <a:gd name="T1" fmla="*/ 0 h 32"/>
                  <a:gd name="T2" fmla="*/ 36 w 36"/>
                  <a:gd name="T3" fmla="*/ 18 h 32"/>
                  <a:gd name="T4" fmla="*/ 0 w 36"/>
                  <a:gd name="T5" fmla="*/ 32 h 32"/>
                  <a:gd name="T6" fmla="*/ 0 w 36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2">
                    <a:moveTo>
                      <a:pt x="0" y="0"/>
                    </a:moveTo>
                    <a:lnTo>
                      <a:pt x="36" y="1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Line 49"/>
              <p:cNvSpPr>
                <a:spLocks noChangeShapeType="1"/>
              </p:cNvSpPr>
              <p:nvPr/>
            </p:nvSpPr>
            <p:spPr bwMode="auto">
              <a:xfrm>
                <a:off x="3606" y="2928"/>
                <a:ext cx="104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50"/>
              <p:cNvSpPr>
                <a:spLocks/>
              </p:cNvSpPr>
              <p:nvPr/>
            </p:nvSpPr>
            <p:spPr bwMode="auto">
              <a:xfrm>
                <a:off x="3710" y="2910"/>
                <a:ext cx="32" cy="36"/>
              </a:xfrm>
              <a:custGeom>
                <a:avLst/>
                <a:gdLst>
                  <a:gd name="T0" fmla="*/ 0 w 32"/>
                  <a:gd name="T1" fmla="*/ 0 h 36"/>
                  <a:gd name="T2" fmla="*/ 32 w 32"/>
                  <a:gd name="T3" fmla="*/ 18 h 36"/>
                  <a:gd name="T4" fmla="*/ 0 w 32"/>
                  <a:gd name="T5" fmla="*/ 36 h 36"/>
                  <a:gd name="T6" fmla="*/ 0 w 32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6">
                    <a:moveTo>
                      <a:pt x="0" y="0"/>
                    </a:moveTo>
                    <a:lnTo>
                      <a:pt x="32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Line 51"/>
              <p:cNvSpPr>
                <a:spLocks noChangeShapeType="1"/>
              </p:cNvSpPr>
              <p:nvPr/>
            </p:nvSpPr>
            <p:spPr bwMode="auto">
              <a:xfrm flipV="1">
                <a:off x="3937" y="2652"/>
                <a:ext cx="95" cy="4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Freeform 52"/>
              <p:cNvSpPr>
                <a:spLocks/>
              </p:cNvSpPr>
              <p:nvPr/>
            </p:nvSpPr>
            <p:spPr bwMode="auto">
              <a:xfrm>
                <a:off x="4027" y="2638"/>
                <a:ext cx="32" cy="32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14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Line 53"/>
              <p:cNvSpPr>
                <a:spLocks noChangeShapeType="1"/>
              </p:cNvSpPr>
              <p:nvPr/>
            </p:nvSpPr>
            <p:spPr bwMode="auto">
              <a:xfrm flipV="1">
                <a:off x="3932" y="2787"/>
                <a:ext cx="95" cy="5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Freeform 54"/>
              <p:cNvSpPr>
                <a:spLocks/>
              </p:cNvSpPr>
              <p:nvPr/>
            </p:nvSpPr>
            <p:spPr bwMode="auto">
              <a:xfrm>
                <a:off x="4022" y="2774"/>
                <a:ext cx="32" cy="32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13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13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Line 55"/>
              <p:cNvSpPr>
                <a:spLocks noChangeShapeType="1"/>
              </p:cNvSpPr>
              <p:nvPr/>
            </p:nvSpPr>
            <p:spPr bwMode="auto">
              <a:xfrm>
                <a:off x="3932" y="2928"/>
                <a:ext cx="95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56"/>
              <p:cNvSpPr>
                <a:spLocks/>
              </p:cNvSpPr>
              <p:nvPr/>
            </p:nvSpPr>
            <p:spPr bwMode="auto">
              <a:xfrm>
                <a:off x="4022" y="2910"/>
                <a:ext cx="32" cy="31"/>
              </a:xfrm>
              <a:custGeom>
                <a:avLst/>
                <a:gdLst>
                  <a:gd name="T0" fmla="*/ 0 w 32"/>
                  <a:gd name="T1" fmla="*/ 0 h 31"/>
                  <a:gd name="T2" fmla="*/ 32 w 32"/>
                  <a:gd name="T3" fmla="*/ 18 h 31"/>
                  <a:gd name="T4" fmla="*/ 0 w 32"/>
                  <a:gd name="T5" fmla="*/ 31 h 31"/>
                  <a:gd name="T6" fmla="*/ 0 w 32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1">
                    <a:moveTo>
                      <a:pt x="0" y="0"/>
                    </a:moveTo>
                    <a:lnTo>
                      <a:pt x="32" y="18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Freeform 57"/>
              <p:cNvSpPr>
                <a:spLocks/>
              </p:cNvSpPr>
              <p:nvPr/>
            </p:nvSpPr>
            <p:spPr bwMode="auto">
              <a:xfrm>
                <a:off x="1918" y="2240"/>
                <a:ext cx="313" cy="127"/>
              </a:xfrm>
              <a:custGeom>
                <a:avLst/>
                <a:gdLst>
                  <a:gd name="T0" fmla="*/ 77 w 313"/>
                  <a:gd name="T1" fmla="*/ 127 h 127"/>
                  <a:gd name="T2" fmla="*/ 236 w 313"/>
                  <a:gd name="T3" fmla="*/ 127 h 127"/>
                  <a:gd name="T4" fmla="*/ 313 w 313"/>
                  <a:gd name="T5" fmla="*/ 0 h 127"/>
                  <a:gd name="T6" fmla="*/ 0 w 313"/>
                  <a:gd name="T7" fmla="*/ 0 h 127"/>
                  <a:gd name="T8" fmla="*/ 77 w 313"/>
                  <a:gd name="T9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7">
                    <a:moveTo>
                      <a:pt x="77" y="127"/>
                    </a:moveTo>
                    <a:lnTo>
                      <a:pt x="236" y="127"/>
                    </a:lnTo>
                    <a:lnTo>
                      <a:pt x="313" y="0"/>
                    </a:lnTo>
                    <a:lnTo>
                      <a:pt x="0" y="0"/>
                    </a:lnTo>
                    <a:lnTo>
                      <a:pt x="77" y="1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58"/>
              <p:cNvSpPr>
                <a:spLocks/>
              </p:cNvSpPr>
              <p:nvPr/>
            </p:nvSpPr>
            <p:spPr bwMode="auto">
              <a:xfrm>
                <a:off x="1918" y="2240"/>
                <a:ext cx="313" cy="127"/>
              </a:xfrm>
              <a:custGeom>
                <a:avLst/>
                <a:gdLst>
                  <a:gd name="T0" fmla="*/ 77 w 313"/>
                  <a:gd name="T1" fmla="*/ 127 h 127"/>
                  <a:gd name="T2" fmla="*/ 236 w 313"/>
                  <a:gd name="T3" fmla="*/ 127 h 127"/>
                  <a:gd name="T4" fmla="*/ 313 w 313"/>
                  <a:gd name="T5" fmla="*/ 0 h 127"/>
                  <a:gd name="T6" fmla="*/ 0 w 313"/>
                  <a:gd name="T7" fmla="*/ 0 h 127"/>
                  <a:gd name="T8" fmla="*/ 77 w 313"/>
                  <a:gd name="T9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7">
                    <a:moveTo>
                      <a:pt x="77" y="127"/>
                    </a:moveTo>
                    <a:lnTo>
                      <a:pt x="236" y="127"/>
                    </a:lnTo>
                    <a:lnTo>
                      <a:pt x="313" y="0"/>
                    </a:lnTo>
                    <a:lnTo>
                      <a:pt x="0" y="0"/>
                    </a:lnTo>
                    <a:lnTo>
                      <a:pt x="77" y="127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Rectangle 59"/>
              <p:cNvSpPr>
                <a:spLocks noChangeArrowheads="1"/>
              </p:cNvSpPr>
              <p:nvPr/>
            </p:nvSpPr>
            <p:spPr bwMode="auto">
              <a:xfrm>
                <a:off x="2027" y="2285"/>
                <a:ext cx="131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Model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4" name="Freeform 60"/>
              <p:cNvSpPr>
                <a:spLocks/>
              </p:cNvSpPr>
              <p:nvPr/>
            </p:nvSpPr>
            <p:spPr bwMode="auto">
              <a:xfrm>
                <a:off x="3715" y="2597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61"/>
              <p:cNvSpPr>
                <a:spLocks/>
              </p:cNvSpPr>
              <p:nvPr/>
            </p:nvSpPr>
            <p:spPr bwMode="auto">
              <a:xfrm>
                <a:off x="3715" y="2597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Rectangle 62"/>
              <p:cNvSpPr>
                <a:spLocks noChangeArrowheads="1"/>
              </p:cNvSpPr>
              <p:nvPr/>
            </p:nvSpPr>
            <p:spPr bwMode="auto">
              <a:xfrm>
                <a:off x="3801" y="2611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7" name="Rectangle 63"/>
              <p:cNvSpPr>
                <a:spLocks noChangeArrowheads="1"/>
              </p:cNvSpPr>
              <p:nvPr/>
            </p:nvSpPr>
            <p:spPr bwMode="auto">
              <a:xfrm>
                <a:off x="3810" y="2656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8" name="Freeform 64"/>
              <p:cNvSpPr>
                <a:spLocks/>
              </p:cNvSpPr>
              <p:nvPr/>
            </p:nvSpPr>
            <p:spPr bwMode="auto">
              <a:xfrm>
                <a:off x="4032" y="2593"/>
                <a:ext cx="248" cy="118"/>
              </a:xfrm>
              <a:custGeom>
                <a:avLst/>
                <a:gdLst>
                  <a:gd name="T0" fmla="*/ 0 w 248"/>
                  <a:gd name="T1" fmla="*/ 118 h 118"/>
                  <a:gd name="T2" fmla="*/ 190 w 248"/>
                  <a:gd name="T3" fmla="*/ 118 h 118"/>
                  <a:gd name="T4" fmla="*/ 248 w 248"/>
                  <a:gd name="T5" fmla="*/ 0 h 118"/>
                  <a:gd name="T6" fmla="*/ 58 w 248"/>
                  <a:gd name="T7" fmla="*/ 0 h 118"/>
                  <a:gd name="T8" fmla="*/ 0 w 248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8" y="0"/>
                    </a:lnTo>
                    <a:lnTo>
                      <a:pt x="58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65"/>
              <p:cNvSpPr>
                <a:spLocks/>
              </p:cNvSpPr>
              <p:nvPr/>
            </p:nvSpPr>
            <p:spPr bwMode="auto">
              <a:xfrm>
                <a:off x="4032" y="2593"/>
                <a:ext cx="248" cy="118"/>
              </a:xfrm>
              <a:custGeom>
                <a:avLst/>
                <a:gdLst>
                  <a:gd name="T0" fmla="*/ 0 w 248"/>
                  <a:gd name="T1" fmla="*/ 118 h 118"/>
                  <a:gd name="T2" fmla="*/ 190 w 248"/>
                  <a:gd name="T3" fmla="*/ 118 h 118"/>
                  <a:gd name="T4" fmla="*/ 248 w 248"/>
                  <a:gd name="T5" fmla="*/ 0 h 118"/>
                  <a:gd name="T6" fmla="*/ 58 w 248"/>
                  <a:gd name="T7" fmla="*/ 0 h 118"/>
                  <a:gd name="T8" fmla="*/ 0 w 248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8" y="0"/>
                    </a:lnTo>
                    <a:lnTo>
                      <a:pt x="58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Rectangle 66"/>
              <p:cNvSpPr>
                <a:spLocks noChangeArrowheads="1"/>
              </p:cNvSpPr>
              <p:nvPr/>
            </p:nvSpPr>
            <p:spPr bwMode="auto">
              <a:xfrm>
                <a:off x="4118" y="2611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1" name="Rectangle 67"/>
              <p:cNvSpPr>
                <a:spLocks noChangeArrowheads="1"/>
              </p:cNvSpPr>
              <p:nvPr/>
            </p:nvSpPr>
            <p:spPr bwMode="auto">
              <a:xfrm>
                <a:off x="4127" y="2651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2" name="Freeform 68"/>
              <p:cNvSpPr>
                <a:spLocks/>
              </p:cNvSpPr>
              <p:nvPr/>
            </p:nvSpPr>
            <p:spPr bwMode="auto">
              <a:xfrm>
                <a:off x="3389" y="2733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69"/>
              <p:cNvSpPr>
                <a:spLocks/>
              </p:cNvSpPr>
              <p:nvPr/>
            </p:nvSpPr>
            <p:spPr bwMode="auto">
              <a:xfrm>
                <a:off x="3389" y="2733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Rectangle 70"/>
              <p:cNvSpPr>
                <a:spLocks noChangeArrowheads="1"/>
              </p:cNvSpPr>
              <p:nvPr/>
            </p:nvSpPr>
            <p:spPr bwMode="auto">
              <a:xfrm>
                <a:off x="3475" y="2746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5" name="Rectangle 71"/>
              <p:cNvSpPr>
                <a:spLocks noChangeArrowheads="1"/>
              </p:cNvSpPr>
              <p:nvPr/>
            </p:nvSpPr>
            <p:spPr bwMode="auto">
              <a:xfrm>
                <a:off x="3484" y="2792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6" name="Freeform 72"/>
              <p:cNvSpPr>
                <a:spLocks/>
              </p:cNvSpPr>
              <p:nvPr/>
            </p:nvSpPr>
            <p:spPr bwMode="auto">
              <a:xfrm>
                <a:off x="3710" y="2733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73"/>
              <p:cNvSpPr>
                <a:spLocks/>
              </p:cNvSpPr>
              <p:nvPr/>
            </p:nvSpPr>
            <p:spPr bwMode="auto">
              <a:xfrm>
                <a:off x="3710" y="2733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Rectangle 74"/>
              <p:cNvSpPr>
                <a:spLocks noChangeArrowheads="1"/>
              </p:cNvSpPr>
              <p:nvPr/>
            </p:nvSpPr>
            <p:spPr bwMode="auto">
              <a:xfrm>
                <a:off x="3796" y="2746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9" name="Rectangle 75"/>
              <p:cNvSpPr>
                <a:spLocks noChangeArrowheads="1"/>
              </p:cNvSpPr>
              <p:nvPr/>
            </p:nvSpPr>
            <p:spPr bwMode="auto">
              <a:xfrm>
                <a:off x="3805" y="2792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0" name="Freeform 76"/>
              <p:cNvSpPr>
                <a:spLocks/>
              </p:cNvSpPr>
              <p:nvPr/>
            </p:nvSpPr>
            <p:spPr bwMode="auto">
              <a:xfrm>
                <a:off x="4027" y="2729"/>
                <a:ext cx="249" cy="117"/>
              </a:xfrm>
              <a:custGeom>
                <a:avLst/>
                <a:gdLst>
                  <a:gd name="T0" fmla="*/ 0 w 249"/>
                  <a:gd name="T1" fmla="*/ 117 h 117"/>
                  <a:gd name="T2" fmla="*/ 190 w 249"/>
                  <a:gd name="T3" fmla="*/ 117 h 117"/>
                  <a:gd name="T4" fmla="*/ 249 w 249"/>
                  <a:gd name="T5" fmla="*/ 0 h 117"/>
                  <a:gd name="T6" fmla="*/ 59 w 249"/>
                  <a:gd name="T7" fmla="*/ 0 h 117"/>
                  <a:gd name="T8" fmla="*/ 0 w 249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7">
                    <a:moveTo>
                      <a:pt x="0" y="117"/>
                    </a:moveTo>
                    <a:lnTo>
                      <a:pt x="190" y="117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77"/>
              <p:cNvSpPr>
                <a:spLocks/>
              </p:cNvSpPr>
              <p:nvPr/>
            </p:nvSpPr>
            <p:spPr bwMode="auto">
              <a:xfrm>
                <a:off x="4027" y="2729"/>
                <a:ext cx="249" cy="117"/>
              </a:xfrm>
              <a:custGeom>
                <a:avLst/>
                <a:gdLst>
                  <a:gd name="T0" fmla="*/ 0 w 249"/>
                  <a:gd name="T1" fmla="*/ 117 h 117"/>
                  <a:gd name="T2" fmla="*/ 190 w 249"/>
                  <a:gd name="T3" fmla="*/ 117 h 117"/>
                  <a:gd name="T4" fmla="*/ 249 w 249"/>
                  <a:gd name="T5" fmla="*/ 0 h 117"/>
                  <a:gd name="T6" fmla="*/ 59 w 249"/>
                  <a:gd name="T7" fmla="*/ 0 h 117"/>
                  <a:gd name="T8" fmla="*/ 0 w 249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7">
                    <a:moveTo>
                      <a:pt x="0" y="117"/>
                    </a:moveTo>
                    <a:lnTo>
                      <a:pt x="190" y="117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7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Rectangle 78"/>
              <p:cNvSpPr>
                <a:spLocks noChangeArrowheads="1"/>
              </p:cNvSpPr>
              <p:nvPr/>
            </p:nvSpPr>
            <p:spPr bwMode="auto">
              <a:xfrm>
                <a:off x="4113" y="2746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3" name="Rectangle 79"/>
              <p:cNvSpPr>
                <a:spLocks noChangeArrowheads="1"/>
              </p:cNvSpPr>
              <p:nvPr/>
            </p:nvSpPr>
            <p:spPr bwMode="auto">
              <a:xfrm>
                <a:off x="4122" y="2792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4" name="Freeform 80"/>
              <p:cNvSpPr>
                <a:spLocks/>
              </p:cNvSpPr>
              <p:nvPr/>
            </p:nvSpPr>
            <p:spPr bwMode="auto">
              <a:xfrm>
                <a:off x="3389" y="2869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81"/>
              <p:cNvSpPr>
                <a:spLocks/>
              </p:cNvSpPr>
              <p:nvPr/>
            </p:nvSpPr>
            <p:spPr bwMode="auto">
              <a:xfrm>
                <a:off x="3389" y="2869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Rectangle 82"/>
              <p:cNvSpPr>
                <a:spLocks noChangeArrowheads="1"/>
              </p:cNvSpPr>
              <p:nvPr/>
            </p:nvSpPr>
            <p:spPr bwMode="auto">
              <a:xfrm>
                <a:off x="3475" y="2887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7" name="Rectangle 83"/>
              <p:cNvSpPr>
                <a:spLocks noChangeArrowheads="1"/>
              </p:cNvSpPr>
              <p:nvPr/>
            </p:nvSpPr>
            <p:spPr bwMode="auto">
              <a:xfrm>
                <a:off x="3484" y="2927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8" name="Freeform 84"/>
              <p:cNvSpPr>
                <a:spLocks/>
              </p:cNvSpPr>
              <p:nvPr/>
            </p:nvSpPr>
            <p:spPr bwMode="auto">
              <a:xfrm>
                <a:off x="3710" y="2869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85"/>
              <p:cNvSpPr>
                <a:spLocks/>
              </p:cNvSpPr>
              <p:nvPr/>
            </p:nvSpPr>
            <p:spPr bwMode="auto">
              <a:xfrm>
                <a:off x="3710" y="2869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Rectangle 86"/>
              <p:cNvSpPr>
                <a:spLocks noChangeArrowheads="1"/>
              </p:cNvSpPr>
              <p:nvPr/>
            </p:nvSpPr>
            <p:spPr bwMode="auto">
              <a:xfrm>
                <a:off x="3796" y="2887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1" name="Rectangle 87"/>
              <p:cNvSpPr>
                <a:spLocks noChangeArrowheads="1"/>
              </p:cNvSpPr>
              <p:nvPr/>
            </p:nvSpPr>
            <p:spPr bwMode="auto">
              <a:xfrm>
                <a:off x="3805" y="2927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2" name="Freeform 88"/>
              <p:cNvSpPr>
                <a:spLocks/>
              </p:cNvSpPr>
              <p:nvPr/>
            </p:nvSpPr>
            <p:spPr bwMode="auto">
              <a:xfrm>
                <a:off x="4027" y="2869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89"/>
              <p:cNvSpPr>
                <a:spLocks/>
              </p:cNvSpPr>
              <p:nvPr/>
            </p:nvSpPr>
            <p:spPr bwMode="auto">
              <a:xfrm>
                <a:off x="4027" y="2869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Rectangle 90"/>
              <p:cNvSpPr>
                <a:spLocks noChangeArrowheads="1"/>
              </p:cNvSpPr>
              <p:nvPr/>
            </p:nvSpPr>
            <p:spPr bwMode="auto">
              <a:xfrm>
                <a:off x="4113" y="2882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5" name="Rectangle 91"/>
              <p:cNvSpPr>
                <a:spLocks noChangeArrowheads="1"/>
              </p:cNvSpPr>
              <p:nvPr/>
            </p:nvSpPr>
            <p:spPr bwMode="auto">
              <a:xfrm>
                <a:off x="4122" y="2927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6" name="Freeform 92"/>
              <p:cNvSpPr>
                <a:spLocks/>
              </p:cNvSpPr>
              <p:nvPr/>
            </p:nvSpPr>
            <p:spPr bwMode="auto">
              <a:xfrm>
                <a:off x="1013" y="2294"/>
                <a:ext cx="272" cy="163"/>
              </a:xfrm>
              <a:custGeom>
                <a:avLst/>
                <a:gdLst>
                  <a:gd name="T0" fmla="*/ 0 w 272"/>
                  <a:gd name="T1" fmla="*/ 163 h 163"/>
                  <a:gd name="T2" fmla="*/ 272 w 272"/>
                  <a:gd name="T3" fmla="*/ 163 h 163"/>
                  <a:gd name="T4" fmla="*/ 272 w 272"/>
                  <a:gd name="T5" fmla="*/ 0 h 163"/>
                  <a:gd name="T6" fmla="*/ 0 w 272"/>
                  <a:gd name="T7" fmla="*/ 82 h 163"/>
                  <a:gd name="T8" fmla="*/ 0 w 272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63">
                    <a:moveTo>
                      <a:pt x="0" y="163"/>
                    </a:moveTo>
                    <a:lnTo>
                      <a:pt x="272" y="163"/>
                    </a:lnTo>
                    <a:lnTo>
                      <a:pt x="272" y="0"/>
                    </a:lnTo>
                    <a:lnTo>
                      <a:pt x="0" y="82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93"/>
              <p:cNvSpPr>
                <a:spLocks/>
              </p:cNvSpPr>
              <p:nvPr/>
            </p:nvSpPr>
            <p:spPr bwMode="auto">
              <a:xfrm>
                <a:off x="1013" y="2294"/>
                <a:ext cx="272" cy="163"/>
              </a:xfrm>
              <a:custGeom>
                <a:avLst/>
                <a:gdLst>
                  <a:gd name="T0" fmla="*/ 0 w 272"/>
                  <a:gd name="T1" fmla="*/ 163 h 163"/>
                  <a:gd name="T2" fmla="*/ 272 w 272"/>
                  <a:gd name="T3" fmla="*/ 163 h 163"/>
                  <a:gd name="T4" fmla="*/ 272 w 272"/>
                  <a:gd name="T5" fmla="*/ 0 h 163"/>
                  <a:gd name="T6" fmla="*/ 0 w 272"/>
                  <a:gd name="T7" fmla="*/ 82 h 163"/>
                  <a:gd name="T8" fmla="*/ 0 w 272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63">
                    <a:moveTo>
                      <a:pt x="0" y="163"/>
                    </a:moveTo>
                    <a:lnTo>
                      <a:pt x="272" y="163"/>
                    </a:lnTo>
                    <a:lnTo>
                      <a:pt x="272" y="0"/>
                    </a:lnTo>
                    <a:lnTo>
                      <a:pt x="0" y="82"/>
                    </a:lnTo>
                    <a:lnTo>
                      <a:pt x="0" y="163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Rectangle 94"/>
              <p:cNvSpPr>
                <a:spLocks noChangeArrowheads="1"/>
              </p:cNvSpPr>
              <p:nvPr/>
            </p:nvSpPr>
            <p:spPr bwMode="auto">
              <a:xfrm>
                <a:off x="1054" y="2371"/>
                <a:ext cx="24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Model Input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9" name="Rectangle 95"/>
              <p:cNvSpPr>
                <a:spLocks noChangeArrowheads="1"/>
              </p:cNvSpPr>
              <p:nvPr/>
            </p:nvSpPr>
            <p:spPr bwMode="auto">
              <a:xfrm>
                <a:off x="1113" y="2416"/>
                <a:ext cx="10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Tool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0" name="Freeform 96"/>
              <p:cNvSpPr>
                <a:spLocks/>
              </p:cNvSpPr>
              <p:nvPr/>
            </p:nvSpPr>
            <p:spPr bwMode="auto">
              <a:xfrm>
                <a:off x="1285" y="2104"/>
                <a:ext cx="222" cy="200"/>
              </a:xfrm>
              <a:custGeom>
                <a:avLst/>
                <a:gdLst>
                  <a:gd name="T0" fmla="*/ 0 w 784"/>
                  <a:gd name="T1" fmla="*/ 0 h 708"/>
                  <a:gd name="T2" fmla="*/ 192 w 784"/>
                  <a:gd name="T3" fmla="*/ 0 h 708"/>
                  <a:gd name="T4" fmla="*/ 187 w 784"/>
                  <a:gd name="T5" fmla="*/ 2 h 708"/>
                  <a:gd name="T6" fmla="*/ 308 w 784"/>
                  <a:gd name="T7" fmla="*/ 123 h 708"/>
                  <a:gd name="T8" fmla="*/ 308 w 784"/>
                  <a:gd name="T9" fmla="*/ 123 h 708"/>
                  <a:gd name="T10" fmla="*/ 304 w 784"/>
                  <a:gd name="T11" fmla="*/ 128 h 708"/>
                  <a:gd name="T12" fmla="*/ 304 w 784"/>
                  <a:gd name="T13" fmla="*/ 592 h 708"/>
                  <a:gd name="T14" fmla="*/ 308 w 784"/>
                  <a:gd name="T15" fmla="*/ 587 h 708"/>
                  <a:gd name="T16" fmla="*/ 429 w 784"/>
                  <a:gd name="T17" fmla="*/ 708 h 708"/>
                  <a:gd name="T18" fmla="*/ 432 w 784"/>
                  <a:gd name="T19" fmla="*/ 704 h 708"/>
                  <a:gd name="T20" fmla="*/ 784 w 784"/>
                  <a:gd name="T21" fmla="*/ 704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4" h="708">
                    <a:moveTo>
                      <a:pt x="0" y="0"/>
                    </a:moveTo>
                    <a:lnTo>
                      <a:pt x="192" y="0"/>
                    </a:lnTo>
                    <a:lnTo>
                      <a:pt x="187" y="2"/>
                    </a:lnTo>
                    <a:cubicBezTo>
                      <a:pt x="254" y="2"/>
                      <a:pt x="308" y="56"/>
                      <a:pt x="308" y="123"/>
                    </a:cubicBezTo>
                    <a:cubicBezTo>
                      <a:pt x="308" y="123"/>
                      <a:pt x="308" y="123"/>
                      <a:pt x="308" y="123"/>
                    </a:cubicBezTo>
                    <a:lnTo>
                      <a:pt x="304" y="128"/>
                    </a:lnTo>
                    <a:lnTo>
                      <a:pt x="304" y="592"/>
                    </a:lnTo>
                    <a:lnTo>
                      <a:pt x="308" y="587"/>
                    </a:lnTo>
                    <a:cubicBezTo>
                      <a:pt x="308" y="654"/>
                      <a:pt x="362" y="708"/>
                      <a:pt x="429" y="708"/>
                    </a:cubicBezTo>
                    <a:lnTo>
                      <a:pt x="432" y="704"/>
                    </a:lnTo>
                    <a:lnTo>
                      <a:pt x="784" y="704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97"/>
              <p:cNvSpPr>
                <a:spLocks/>
              </p:cNvSpPr>
              <p:nvPr/>
            </p:nvSpPr>
            <p:spPr bwMode="auto">
              <a:xfrm>
                <a:off x="1502" y="2290"/>
                <a:ext cx="32" cy="31"/>
              </a:xfrm>
              <a:custGeom>
                <a:avLst/>
                <a:gdLst>
                  <a:gd name="T0" fmla="*/ 0 w 32"/>
                  <a:gd name="T1" fmla="*/ 0 h 31"/>
                  <a:gd name="T2" fmla="*/ 32 w 32"/>
                  <a:gd name="T3" fmla="*/ 13 h 31"/>
                  <a:gd name="T4" fmla="*/ 0 w 32"/>
                  <a:gd name="T5" fmla="*/ 31 h 31"/>
                  <a:gd name="T6" fmla="*/ 0 w 32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1">
                    <a:moveTo>
                      <a:pt x="0" y="0"/>
                    </a:moveTo>
                    <a:lnTo>
                      <a:pt x="32" y="13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98"/>
              <p:cNvSpPr>
                <a:spLocks/>
              </p:cNvSpPr>
              <p:nvPr/>
            </p:nvSpPr>
            <p:spPr bwMode="auto">
              <a:xfrm>
                <a:off x="1285" y="2239"/>
                <a:ext cx="222" cy="65"/>
              </a:xfrm>
              <a:custGeom>
                <a:avLst/>
                <a:gdLst>
                  <a:gd name="T0" fmla="*/ 0 w 784"/>
                  <a:gd name="T1" fmla="*/ 3 h 231"/>
                  <a:gd name="T2" fmla="*/ 192 w 784"/>
                  <a:gd name="T3" fmla="*/ 3 h 231"/>
                  <a:gd name="T4" fmla="*/ 192 w 784"/>
                  <a:gd name="T5" fmla="*/ 0 h 231"/>
                  <a:gd name="T6" fmla="*/ 308 w 784"/>
                  <a:gd name="T7" fmla="*/ 116 h 231"/>
                  <a:gd name="T8" fmla="*/ 308 w 784"/>
                  <a:gd name="T9" fmla="*/ 116 h 231"/>
                  <a:gd name="T10" fmla="*/ 423 w 784"/>
                  <a:gd name="T11" fmla="*/ 231 h 231"/>
                  <a:gd name="T12" fmla="*/ 416 w 784"/>
                  <a:gd name="T13" fmla="*/ 227 h 231"/>
                  <a:gd name="T14" fmla="*/ 784 w 784"/>
                  <a:gd name="T15" fmla="*/ 22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4" h="231">
                    <a:moveTo>
                      <a:pt x="0" y="3"/>
                    </a:moveTo>
                    <a:lnTo>
                      <a:pt x="192" y="3"/>
                    </a:lnTo>
                    <a:lnTo>
                      <a:pt x="192" y="0"/>
                    </a:lnTo>
                    <a:cubicBezTo>
                      <a:pt x="256" y="0"/>
                      <a:pt x="308" y="52"/>
                      <a:pt x="308" y="116"/>
                    </a:cubicBezTo>
                    <a:cubicBezTo>
                      <a:pt x="308" y="116"/>
                      <a:pt x="308" y="116"/>
                      <a:pt x="308" y="116"/>
                    </a:cubicBezTo>
                    <a:cubicBezTo>
                      <a:pt x="308" y="180"/>
                      <a:pt x="359" y="231"/>
                      <a:pt x="423" y="231"/>
                    </a:cubicBezTo>
                    <a:lnTo>
                      <a:pt x="416" y="227"/>
                    </a:lnTo>
                    <a:lnTo>
                      <a:pt x="784" y="227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99"/>
              <p:cNvSpPr>
                <a:spLocks/>
              </p:cNvSpPr>
              <p:nvPr/>
            </p:nvSpPr>
            <p:spPr bwMode="auto">
              <a:xfrm>
                <a:off x="1502" y="2290"/>
                <a:ext cx="32" cy="31"/>
              </a:xfrm>
              <a:custGeom>
                <a:avLst/>
                <a:gdLst>
                  <a:gd name="T0" fmla="*/ 0 w 32"/>
                  <a:gd name="T1" fmla="*/ 0 h 31"/>
                  <a:gd name="T2" fmla="*/ 32 w 32"/>
                  <a:gd name="T3" fmla="*/ 13 h 31"/>
                  <a:gd name="T4" fmla="*/ 0 w 32"/>
                  <a:gd name="T5" fmla="*/ 31 h 31"/>
                  <a:gd name="T6" fmla="*/ 0 w 32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1">
                    <a:moveTo>
                      <a:pt x="0" y="0"/>
                    </a:moveTo>
                    <a:lnTo>
                      <a:pt x="32" y="13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100"/>
              <p:cNvSpPr>
                <a:spLocks/>
              </p:cNvSpPr>
              <p:nvPr/>
            </p:nvSpPr>
            <p:spPr bwMode="auto">
              <a:xfrm>
                <a:off x="1285" y="2303"/>
                <a:ext cx="222" cy="73"/>
              </a:xfrm>
              <a:custGeom>
                <a:avLst/>
                <a:gdLst>
                  <a:gd name="T0" fmla="*/ 0 w 784"/>
                  <a:gd name="T1" fmla="*/ 256 h 257"/>
                  <a:gd name="T2" fmla="*/ 192 w 784"/>
                  <a:gd name="T3" fmla="*/ 256 h 257"/>
                  <a:gd name="T4" fmla="*/ 187 w 784"/>
                  <a:gd name="T5" fmla="*/ 257 h 257"/>
                  <a:gd name="T6" fmla="*/ 308 w 784"/>
                  <a:gd name="T7" fmla="*/ 136 h 257"/>
                  <a:gd name="T8" fmla="*/ 308 w 784"/>
                  <a:gd name="T9" fmla="*/ 136 h 257"/>
                  <a:gd name="T10" fmla="*/ 304 w 784"/>
                  <a:gd name="T11" fmla="*/ 128 h 257"/>
                  <a:gd name="T12" fmla="*/ 304 w 784"/>
                  <a:gd name="T13" fmla="*/ 128 h 257"/>
                  <a:gd name="T14" fmla="*/ 308 w 784"/>
                  <a:gd name="T15" fmla="*/ 125 h 257"/>
                  <a:gd name="T16" fmla="*/ 429 w 784"/>
                  <a:gd name="T17" fmla="*/ 4 h 257"/>
                  <a:gd name="T18" fmla="*/ 432 w 784"/>
                  <a:gd name="T19" fmla="*/ 0 h 257"/>
                  <a:gd name="T20" fmla="*/ 784 w 784"/>
                  <a:gd name="T2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4" h="257">
                    <a:moveTo>
                      <a:pt x="0" y="256"/>
                    </a:moveTo>
                    <a:lnTo>
                      <a:pt x="192" y="256"/>
                    </a:lnTo>
                    <a:lnTo>
                      <a:pt x="187" y="257"/>
                    </a:lnTo>
                    <a:cubicBezTo>
                      <a:pt x="254" y="257"/>
                      <a:pt x="308" y="203"/>
                      <a:pt x="308" y="136"/>
                    </a:cubicBezTo>
                    <a:cubicBezTo>
                      <a:pt x="308" y="136"/>
                      <a:pt x="308" y="136"/>
                      <a:pt x="308" y="136"/>
                    </a:cubicBezTo>
                    <a:lnTo>
                      <a:pt x="304" y="128"/>
                    </a:lnTo>
                    <a:lnTo>
                      <a:pt x="304" y="128"/>
                    </a:lnTo>
                    <a:lnTo>
                      <a:pt x="308" y="125"/>
                    </a:lnTo>
                    <a:cubicBezTo>
                      <a:pt x="308" y="58"/>
                      <a:pt x="362" y="4"/>
                      <a:pt x="429" y="4"/>
                    </a:cubicBezTo>
                    <a:lnTo>
                      <a:pt x="432" y="0"/>
                    </a:lnTo>
                    <a:lnTo>
                      <a:pt x="784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101"/>
              <p:cNvSpPr>
                <a:spLocks/>
              </p:cNvSpPr>
              <p:nvPr/>
            </p:nvSpPr>
            <p:spPr bwMode="auto">
              <a:xfrm>
                <a:off x="1502" y="2290"/>
                <a:ext cx="32" cy="31"/>
              </a:xfrm>
              <a:custGeom>
                <a:avLst/>
                <a:gdLst>
                  <a:gd name="T0" fmla="*/ 0 w 32"/>
                  <a:gd name="T1" fmla="*/ 0 h 31"/>
                  <a:gd name="T2" fmla="*/ 32 w 32"/>
                  <a:gd name="T3" fmla="*/ 13 h 31"/>
                  <a:gd name="T4" fmla="*/ 0 w 32"/>
                  <a:gd name="T5" fmla="*/ 31 h 31"/>
                  <a:gd name="T6" fmla="*/ 0 w 32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1">
                    <a:moveTo>
                      <a:pt x="0" y="0"/>
                    </a:moveTo>
                    <a:lnTo>
                      <a:pt x="32" y="13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102"/>
              <p:cNvSpPr>
                <a:spLocks/>
              </p:cNvSpPr>
              <p:nvPr/>
            </p:nvSpPr>
            <p:spPr bwMode="auto">
              <a:xfrm>
                <a:off x="1285" y="2303"/>
                <a:ext cx="222" cy="213"/>
              </a:xfrm>
              <a:custGeom>
                <a:avLst/>
                <a:gdLst>
                  <a:gd name="T0" fmla="*/ 0 w 784"/>
                  <a:gd name="T1" fmla="*/ 752 h 752"/>
                  <a:gd name="T2" fmla="*/ 192 w 784"/>
                  <a:gd name="T3" fmla="*/ 752 h 752"/>
                  <a:gd name="T4" fmla="*/ 187 w 784"/>
                  <a:gd name="T5" fmla="*/ 750 h 752"/>
                  <a:gd name="T6" fmla="*/ 308 w 784"/>
                  <a:gd name="T7" fmla="*/ 629 h 752"/>
                  <a:gd name="T8" fmla="*/ 308 w 784"/>
                  <a:gd name="T9" fmla="*/ 629 h 752"/>
                  <a:gd name="T10" fmla="*/ 304 w 784"/>
                  <a:gd name="T11" fmla="*/ 624 h 752"/>
                  <a:gd name="T12" fmla="*/ 304 w 784"/>
                  <a:gd name="T13" fmla="*/ 128 h 752"/>
                  <a:gd name="T14" fmla="*/ 308 w 784"/>
                  <a:gd name="T15" fmla="*/ 125 h 752"/>
                  <a:gd name="T16" fmla="*/ 429 w 784"/>
                  <a:gd name="T17" fmla="*/ 4 h 752"/>
                  <a:gd name="T18" fmla="*/ 432 w 784"/>
                  <a:gd name="T19" fmla="*/ 0 h 752"/>
                  <a:gd name="T20" fmla="*/ 784 w 784"/>
                  <a:gd name="T21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4" h="752">
                    <a:moveTo>
                      <a:pt x="0" y="752"/>
                    </a:moveTo>
                    <a:lnTo>
                      <a:pt x="192" y="752"/>
                    </a:lnTo>
                    <a:lnTo>
                      <a:pt x="187" y="750"/>
                    </a:lnTo>
                    <a:cubicBezTo>
                      <a:pt x="254" y="750"/>
                      <a:pt x="308" y="695"/>
                      <a:pt x="308" y="629"/>
                    </a:cubicBezTo>
                    <a:cubicBezTo>
                      <a:pt x="308" y="629"/>
                      <a:pt x="308" y="629"/>
                      <a:pt x="308" y="629"/>
                    </a:cubicBezTo>
                    <a:lnTo>
                      <a:pt x="304" y="624"/>
                    </a:lnTo>
                    <a:lnTo>
                      <a:pt x="304" y="128"/>
                    </a:lnTo>
                    <a:lnTo>
                      <a:pt x="308" y="125"/>
                    </a:lnTo>
                    <a:cubicBezTo>
                      <a:pt x="308" y="58"/>
                      <a:pt x="362" y="4"/>
                      <a:pt x="429" y="4"/>
                    </a:cubicBezTo>
                    <a:lnTo>
                      <a:pt x="432" y="0"/>
                    </a:lnTo>
                    <a:lnTo>
                      <a:pt x="784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103"/>
              <p:cNvSpPr>
                <a:spLocks/>
              </p:cNvSpPr>
              <p:nvPr/>
            </p:nvSpPr>
            <p:spPr bwMode="auto">
              <a:xfrm>
                <a:off x="1502" y="2290"/>
                <a:ext cx="32" cy="31"/>
              </a:xfrm>
              <a:custGeom>
                <a:avLst/>
                <a:gdLst>
                  <a:gd name="T0" fmla="*/ 0 w 32"/>
                  <a:gd name="T1" fmla="*/ 0 h 31"/>
                  <a:gd name="T2" fmla="*/ 32 w 32"/>
                  <a:gd name="T3" fmla="*/ 13 h 31"/>
                  <a:gd name="T4" fmla="*/ 0 w 32"/>
                  <a:gd name="T5" fmla="*/ 31 h 31"/>
                  <a:gd name="T6" fmla="*/ 0 w 32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1">
                    <a:moveTo>
                      <a:pt x="0" y="0"/>
                    </a:moveTo>
                    <a:lnTo>
                      <a:pt x="32" y="13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Line 104"/>
              <p:cNvSpPr>
                <a:spLocks noChangeShapeType="1"/>
              </p:cNvSpPr>
              <p:nvPr/>
            </p:nvSpPr>
            <p:spPr bwMode="auto">
              <a:xfrm>
                <a:off x="1792" y="2303"/>
                <a:ext cx="135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105"/>
              <p:cNvSpPr>
                <a:spLocks/>
              </p:cNvSpPr>
              <p:nvPr/>
            </p:nvSpPr>
            <p:spPr bwMode="auto">
              <a:xfrm>
                <a:off x="1923" y="2290"/>
                <a:ext cx="36" cy="31"/>
              </a:xfrm>
              <a:custGeom>
                <a:avLst/>
                <a:gdLst>
                  <a:gd name="T0" fmla="*/ 0 w 36"/>
                  <a:gd name="T1" fmla="*/ 0 h 31"/>
                  <a:gd name="T2" fmla="*/ 36 w 36"/>
                  <a:gd name="T3" fmla="*/ 13 h 31"/>
                  <a:gd name="T4" fmla="*/ 0 w 36"/>
                  <a:gd name="T5" fmla="*/ 31 h 31"/>
                  <a:gd name="T6" fmla="*/ 0 w 36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1">
                    <a:moveTo>
                      <a:pt x="0" y="0"/>
                    </a:moveTo>
                    <a:lnTo>
                      <a:pt x="36" y="13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06"/>
              <p:cNvSpPr>
                <a:spLocks/>
              </p:cNvSpPr>
              <p:nvPr/>
            </p:nvSpPr>
            <p:spPr bwMode="auto">
              <a:xfrm>
                <a:off x="1013" y="2778"/>
                <a:ext cx="267" cy="163"/>
              </a:xfrm>
              <a:custGeom>
                <a:avLst/>
                <a:gdLst>
                  <a:gd name="T0" fmla="*/ 0 w 267"/>
                  <a:gd name="T1" fmla="*/ 163 h 163"/>
                  <a:gd name="T2" fmla="*/ 267 w 267"/>
                  <a:gd name="T3" fmla="*/ 163 h 163"/>
                  <a:gd name="T4" fmla="*/ 267 w 267"/>
                  <a:gd name="T5" fmla="*/ 0 h 163"/>
                  <a:gd name="T6" fmla="*/ 0 w 267"/>
                  <a:gd name="T7" fmla="*/ 82 h 163"/>
                  <a:gd name="T8" fmla="*/ 0 w 267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63">
                    <a:moveTo>
                      <a:pt x="0" y="163"/>
                    </a:moveTo>
                    <a:lnTo>
                      <a:pt x="267" y="163"/>
                    </a:lnTo>
                    <a:lnTo>
                      <a:pt x="267" y="0"/>
                    </a:lnTo>
                    <a:lnTo>
                      <a:pt x="0" y="82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107"/>
              <p:cNvSpPr>
                <a:spLocks/>
              </p:cNvSpPr>
              <p:nvPr/>
            </p:nvSpPr>
            <p:spPr bwMode="auto">
              <a:xfrm>
                <a:off x="1013" y="2778"/>
                <a:ext cx="267" cy="163"/>
              </a:xfrm>
              <a:custGeom>
                <a:avLst/>
                <a:gdLst>
                  <a:gd name="T0" fmla="*/ 0 w 267"/>
                  <a:gd name="T1" fmla="*/ 163 h 163"/>
                  <a:gd name="T2" fmla="*/ 267 w 267"/>
                  <a:gd name="T3" fmla="*/ 163 h 163"/>
                  <a:gd name="T4" fmla="*/ 267 w 267"/>
                  <a:gd name="T5" fmla="*/ 0 h 163"/>
                  <a:gd name="T6" fmla="*/ 0 w 267"/>
                  <a:gd name="T7" fmla="*/ 82 h 163"/>
                  <a:gd name="T8" fmla="*/ 0 w 267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63">
                    <a:moveTo>
                      <a:pt x="0" y="163"/>
                    </a:moveTo>
                    <a:lnTo>
                      <a:pt x="267" y="163"/>
                    </a:lnTo>
                    <a:lnTo>
                      <a:pt x="267" y="0"/>
                    </a:lnTo>
                    <a:lnTo>
                      <a:pt x="0" y="82"/>
                    </a:lnTo>
                    <a:lnTo>
                      <a:pt x="0" y="163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Rectangle 108"/>
              <p:cNvSpPr>
                <a:spLocks noChangeArrowheads="1"/>
              </p:cNvSpPr>
              <p:nvPr/>
            </p:nvSpPr>
            <p:spPr bwMode="auto">
              <a:xfrm>
                <a:off x="1059" y="2860"/>
                <a:ext cx="22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Non Model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3" name="Rectangle 109"/>
              <p:cNvSpPr>
                <a:spLocks noChangeArrowheads="1"/>
              </p:cNvSpPr>
              <p:nvPr/>
            </p:nvSpPr>
            <p:spPr bwMode="auto">
              <a:xfrm>
                <a:off x="1068" y="2900"/>
                <a:ext cx="199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 Tool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4" name="Rectangle 110"/>
              <p:cNvSpPr>
                <a:spLocks noChangeArrowheads="1"/>
              </p:cNvSpPr>
              <p:nvPr/>
            </p:nvSpPr>
            <p:spPr bwMode="auto">
              <a:xfrm>
                <a:off x="2348" y="2846"/>
                <a:ext cx="254" cy="1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Rectangle 111"/>
              <p:cNvSpPr>
                <a:spLocks noChangeArrowheads="1"/>
              </p:cNvSpPr>
              <p:nvPr/>
            </p:nvSpPr>
            <p:spPr bwMode="auto">
              <a:xfrm>
                <a:off x="2348" y="2846"/>
                <a:ext cx="254" cy="172"/>
              </a:xfrm>
              <a:prstGeom prst="rect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Rectangle 112"/>
              <p:cNvSpPr>
                <a:spLocks noChangeArrowheads="1"/>
              </p:cNvSpPr>
              <p:nvPr/>
            </p:nvSpPr>
            <p:spPr bwMode="auto">
              <a:xfrm>
                <a:off x="2434" y="2869"/>
                <a:ext cx="118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7" name="Rectangle 113"/>
              <p:cNvSpPr>
                <a:spLocks noChangeArrowheads="1"/>
              </p:cNvSpPr>
              <p:nvPr/>
            </p:nvSpPr>
            <p:spPr bwMode="auto">
              <a:xfrm>
                <a:off x="2366" y="2909"/>
                <a:ext cx="28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Supplemental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8" name="Rectangle 114"/>
              <p:cNvSpPr>
                <a:spLocks noChangeArrowheads="1"/>
              </p:cNvSpPr>
              <p:nvPr/>
            </p:nvSpPr>
            <p:spPr bwMode="auto">
              <a:xfrm>
                <a:off x="2375" y="2955"/>
                <a:ext cx="19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Database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9" name="Rectangle 115"/>
              <p:cNvSpPr>
                <a:spLocks noChangeArrowheads="1"/>
              </p:cNvSpPr>
              <p:nvPr/>
            </p:nvSpPr>
            <p:spPr bwMode="auto">
              <a:xfrm>
                <a:off x="2529" y="2955"/>
                <a:ext cx="32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0" name="Rectangle 116"/>
              <p:cNvSpPr>
                <a:spLocks noChangeArrowheads="1"/>
              </p:cNvSpPr>
              <p:nvPr/>
            </p:nvSpPr>
            <p:spPr bwMode="auto">
              <a:xfrm>
                <a:off x="2543" y="2955"/>
                <a:ext cx="3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1" name="Rectangle 117"/>
              <p:cNvSpPr>
                <a:spLocks noChangeArrowheads="1"/>
              </p:cNvSpPr>
              <p:nvPr/>
            </p:nvSpPr>
            <p:spPr bwMode="auto">
              <a:xfrm>
                <a:off x="2561" y="2955"/>
                <a:ext cx="32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2" name="Freeform 118"/>
              <p:cNvSpPr>
                <a:spLocks/>
              </p:cNvSpPr>
              <p:nvPr/>
            </p:nvSpPr>
            <p:spPr bwMode="auto">
              <a:xfrm>
                <a:off x="1013" y="2919"/>
                <a:ext cx="267" cy="158"/>
              </a:xfrm>
              <a:custGeom>
                <a:avLst/>
                <a:gdLst>
                  <a:gd name="T0" fmla="*/ 0 w 267"/>
                  <a:gd name="T1" fmla="*/ 158 h 158"/>
                  <a:gd name="T2" fmla="*/ 267 w 267"/>
                  <a:gd name="T3" fmla="*/ 158 h 158"/>
                  <a:gd name="T4" fmla="*/ 267 w 267"/>
                  <a:gd name="T5" fmla="*/ 0 h 158"/>
                  <a:gd name="T6" fmla="*/ 0 w 267"/>
                  <a:gd name="T7" fmla="*/ 77 h 158"/>
                  <a:gd name="T8" fmla="*/ 0 w 26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8">
                    <a:moveTo>
                      <a:pt x="0" y="158"/>
                    </a:moveTo>
                    <a:lnTo>
                      <a:pt x="267" y="158"/>
                    </a:lnTo>
                    <a:lnTo>
                      <a:pt x="267" y="0"/>
                    </a:lnTo>
                    <a:lnTo>
                      <a:pt x="0" y="77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19"/>
              <p:cNvSpPr>
                <a:spLocks/>
              </p:cNvSpPr>
              <p:nvPr/>
            </p:nvSpPr>
            <p:spPr bwMode="auto">
              <a:xfrm>
                <a:off x="1013" y="2919"/>
                <a:ext cx="267" cy="158"/>
              </a:xfrm>
              <a:custGeom>
                <a:avLst/>
                <a:gdLst>
                  <a:gd name="T0" fmla="*/ 0 w 267"/>
                  <a:gd name="T1" fmla="*/ 158 h 158"/>
                  <a:gd name="T2" fmla="*/ 267 w 267"/>
                  <a:gd name="T3" fmla="*/ 158 h 158"/>
                  <a:gd name="T4" fmla="*/ 267 w 267"/>
                  <a:gd name="T5" fmla="*/ 0 h 158"/>
                  <a:gd name="T6" fmla="*/ 0 w 267"/>
                  <a:gd name="T7" fmla="*/ 77 h 158"/>
                  <a:gd name="T8" fmla="*/ 0 w 26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8">
                    <a:moveTo>
                      <a:pt x="0" y="158"/>
                    </a:moveTo>
                    <a:lnTo>
                      <a:pt x="267" y="158"/>
                    </a:lnTo>
                    <a:lnTo>
                      <a:pt x="267" y="0"/>
                    </a:lnTo>
                    <a:lnTo>
                      <a:pt x="0" y="77"/>
                    </a:lnTo>
                    <a:lnTo>
                      <a:pt x="0" y="15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Rectangle 120"/>
              <p:cNvSpPr>
                <a:spLocks noChangeArrowheads="1"/>
              </p:cNvSpPr>
              <p:nvPr/>
            </p:nvSpPr>
            <p:spPr bwMode="auto">
              <a:xfrm>
                <a:off x="1059" y="2995"/>
                <a:ext cx="22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Non Model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5" name="Rectangle 121"/>
              <p:cNvSpPr>
                <a:spLocks noChangeArrowheads="1"/>
              </p:cNvSpPr>
              <p:nvPr/>
            </p:nvSpPr>
            <p:spPr bwMode="auto">
              <a:xfrm>
                <a:off x="1068" y="3036"/>
                <a:ext cx="199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 Tool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6" name="Freeform 122"/>
              <p:cNvSpPr>
                <a:spLocks/>
              </p:cNvSpPr>
              <p:nvPr/>
            </p:nvSpPr>
            <p:spPr bwMode="auto">
              <a:xfrm>
                <a:off x="1280" y="2724"/>
                <a:ext cx="1037" cy="208"/>
              </a:xfrm>
              <a:custGeom>
                <a:avLst/>
                <a:gdLst>
                  <a:gd name="T0" fmla="*/ 0 w 3664"/>
                  <a:gd name="T1" fmla="*/ 2 h 738"/>
                  <a:gd name="T2" fmla="*/ 256 w 3664"/>
                  <a:gd name="T3" fmla="*/ 2 h 738"/>
                  <a:gd name="T4" fmla="*/ 254 w 3664"/>
                  <a:gd name="T5" fmla="*/ 0 h 738"/>
                  <a:gd name="T6" fmla="*/ 375 w 3664"/>
                  <a:gd name="T7" fmla="*/ 121 h 738"/>
                  <a:gd name="T8" fmla="*/ 375 w 3664"/>
                  <a:gd name="T9" fmla="*/ 121 h 738"/>
                  <a:gd name="T10" fmla="*/ 368 w 3664"/>
                  <a:gd name="T11" fmla="*/ 114 h 738"/>
                  <a:gd name="T12" fmla="*/ 368 w 3664"/>
                  <a:gd name="T13" fmla="*/ 610 h 738"/>
                  <a:gd name="T14" fmla="*/ 375 w 3664"/>
                  <a:gd name="T15" fmla="*/ 615 h 738"/>
                  <a:gd name="T16" fmla="*/ 496 w 3664"/>
                  <a:gd name="T17" fmla="*/ 736 h 738"/>
                  <a:gd name="T18" fmla="*/ 496 w 3664"/>
                  <a:gd name="T19" fmla="*/ 738 h 738"/>
                  <a:gd name="T20" fmla="*/ 3664 w 3664"/>
                  <a:gd name="T21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4" h="738">
                    <a:moveTo>
                      <a:pt x="0" y="2"/>
                    </a:moveTo>
                    <a:lnTo>
                      <a:pt x="256" y="2"/>
                    </a:lnTo>
                    <a:lnTo>
                      <a:pt x="254" y="0"/>
                    </a:lnTo>
                    <a:cubicBezTo>
                      <a:pt x="321" y="0"/>
                      <a:pt x="375" y="54"/>
                      <a:pt x="375" y="121"/>
                    </a:cubicBezTo>
                    <a:cubicBezTo>
                      <a:pt x="375" y="121"/>
                      <a:pt x="375" y="121"/>
                      <a:pt x="375" y="121"/>
                    </a:cubicBezTo>
                    <a:lnTo>
                      <a:pt x="368" y="114"/>
                    </a:lnTo>
                    <a:lnTo>
                      <a:pt x="368" y="610"/>
                    </a:lnTo>
                    <a:lnTo>
                      <a:pt x="375" y="615"/>
                    </a:lnTo>
                    <a:cubicBezTo>
                      <a:pt x="375" y="682"/>
                      <a:pt x="429" y="736"/>
                      <a:pt x="496" y="736"/>
                    </a:cubicBezTo>
                    <a:lnTo>
                      <a:pt x="496" y="738"/>
                    </a:lnTo>
                    <a:lnTo>
                      <a:pt x="3664" y="738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123"/>
              <p:cNvSpPr>
                <a:spLocks/>
              </p:cNvSpPr>
              <p:nvPr/>
            </p:nvSpPr>
            <p:spPr bwMode="auto">
              <a:xfrm>
                <a:off x="2312" y="2914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124"/>
              <p:cNvSpPr>
                <a:spLocks/>
              </p:cNvSpPr>
              <p:nvPr/>
            </p:nvSpPr>
            <p:spPr bwMode="auto">
              <a:xfrm>
                <a:off x="1280" y="2860"/>
                <a:ext cx="1037" cy="72"/>
              </a:xfrm>
              <a:custGeom>
                <a:avLst/>
                <a:gdLst>
                  <a:gd name="T0" fmla="*/ 0 w 3664"/>
                  <a:gd name="T1" fmla="*/ 0 h 256"/>
                  <a:gd name="T2" fmla="*/ 256 w 3664"/>
                  <a:gd name="T3" fmla="*/ 0 h 256"/>
                  <a:gd name="T4" fmla="*/ 254 w 3664"/>
                  <a:gd name="T5" fmla="*/ 2 h 256"/>
                  <a:gd name="T6" fmla="*/ 375 w 3664"/>
                  <a:gd name="T7" fmla="*/ 123 h 256"/>
                  <a:gd name="T8" fmla="*/ 375 w 3664"/>
                  <a:gd name="T9" fmla="*/ 123 h 256"/>
                  <a:gd name="T10" fmla="*/ 368 w 3664"/>
                  <a:gd name="T11" fmla="*/ 128 h 256"/>
                  <a:gd name="T12" fmla="*/ 368 w 3664"/>
                  <a:gd name="T13" fmla="*/ 128 h 256"/>
                  <a:gd name="T14" fmla="*/ 375 w 3664"/>
                  <a:gd name="T15" fmla="*/ 133 h 256"/>
                  <a:gd name="T16" fmla="*/ 496 w 3664"/>
                  <a:gd name="T17" fmla="*/ 254 h 256"/>
                  <a:gd name="T18" fmla="*/ 496 w 3664"/>
                  <a:gd name="T19" fmla="*/ 256 h 256"/>
                  <a:gd name="T20" fmla="*/ 3664 w 3664"/>
                  <a:gd name="T2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4" h="256">
                    <a:moveTo>
                      <a:pt x="0" y="0"/>
                    </a:moveTo>
                    <a:lnTo>
                      <a:pt x="256" y="0"/>
                    </a:lnTo>
                    <a:lnTo>
                      <a:pt x="254" y="2"/>
                    </a:lnTo>
                    <a:cubicBezTo>
                      <a:pt x="321" y="2"/>
                      <a:pt x="375" y="56"/>
                      <a:pt x="375" y="123"/>
                    </a:cubicBezTo>
                    <a:cubicBezTo>
                      <a:pt x="375" y="123"/>
                      <a:pt x="375" y="123"/>
                      <a:pt x="375" y="123"/>
                    </a:cubicBezTo>
                    <a:lnTo>
                      <a:pt x="368" y="128"/>
                    </a:lnTo>
                    <a:lnTo>
                      <a:pt x="368" y="128"/>
                    </a:lnTo>
                    <a:lnTo>
                      <a:pt x="375" y="133"/>
                    </a:lnTo>
                    <a:cubicBezTo>
                      <a:pt x="375" y="200"/>
                      <a:pt x="429" y="254"/>
                      <a:pt x="496" y="254"/>
                    </a:cubicBezTo>
                    <a:lnTo>
                      <a:pt x="496" y="256"/>
                    </a:lnTo>
                    <a:lnTo>
                      <a:pt x="3664" y="256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125"/>
              <p:cNvSpPr>
                <a:spLocks/>
              </p:cNvSpPr>
              <p:nvPr/>
            </p:nvSpPr>
            <p:spPr bwMode="auto">
              <a:xfrm>
                <a:off x="2312" y="2914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126"/>
              <p:cNvSpPr>
                <a:spLocks/>
              </p:cNvSpPr>
              <p:nvPr/>
            </p:nvSpPr>
            <p:spPr bwMode="auto">
              <a:xfrm>
                <a:off x="1280" y="2932"/>
                <a:ext cx="1037" cy="65"/>
              </a:xfrm>
              <a:custGeom>
                <a:avLst/>
                <a:gdLst>
                  <a:gd name="T0" fmla="*/ 0 w 3664"/>
                  <a:gd name="T1" fmla="*/ 226 h 231"/>
                  <a:gd name="T2" fmla="*/ 256 w 3664"/>
                  <a:gd name="T3" fmla="*/ 226 h 231"/>
                  <a:gd name="T4" fmla="*/ 259 w 3664"/>
                  <a:gd name="T5" fmla="*/ 231 h 231"/>
                  <a:gd name="T6" fmla="*/ 375 w 3664"/>
                  <a:gd name="T7" fmla="*/ 116 h 231"/>
                  <a:gd name="T8" fmla="*/ 375 w 3664"/>
                  <a:gd name="T9" fmla="*/ 116 h 231"/>
                  <a:gd name="T10" fmla="*/ 491 w 3664"/>
                  <a:gd name="T11" fmla="*/ 0 h 231"/>
                  <a:gd name="T12" fmla="*/ 496 w 3664"/>
                  <a:gd name="T13" fmla="*/ 2 h 231"/>
                  <a:gd name="T14" fmla="*/ 3664 w 3664"/>
                  <a:gd name="T15" fmla="*/ 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64" h="231">
                    <a:moveTo>
                      <a:pt x="0" y="226"/>
                    </a:moveTo>
                    <a:lnTo>
                      <a:pt x="256" y="226"/>
                    </a:lnTo>
                    <a:lnTo>
                      <a:pt x="259" y="231"/>
                    </a:lnTo>
                    <a:cubicBezTo>
                      <a:pt x="323" y="231"/>
                      <a:pt x="375" y="180"/>
                      <a:pt x="375" y="116"/>
                    </a:cubicBezTo>
                    <a:cubicBezTo>
                      <a:pt x="375" y="116"/>
                      <a:pt x="375" y="116"/>
                      <a:pt x="375" y="116"/>
                    </a:cubicBezTo>
                    <a:cubicBezTo>
                      <a:pt x="375" y="52"/>
                      <a:pt x="427" y="0"/>
                      <a:pt x="491" y="0"/>
                    </a:cubicBezTo>
                    <a:lnTo>
                      <a:pt x="496" y="2"/>
                    </a:lnTo>
                    <a:lnTo>
                      <a:pt x="3664" y="2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27"/>
              <p:cNvSpPr>
                <a:spLocks/>
              </p:cNvSpPr>
              <p:nvPr/>
            </p:nvSpPr>
            <p:spPr bwMode="auto">
              <a:xfrm>
                <a:off x="2312" y="2914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28"/>
              <p:cNvSpPr>
                <a:spLocks/>
              </p:cNvSpPr>
              <p:nvPr/>
            </p:nvSpPr>
            <p:spPr bwMode="auto">
              <a:xfrm>
                <a:off x="1280" y="2932"/>
                <a:ext cx="1037" cy="199"/>
              </a:xfrm>
              <a:custGeom>
                <a:avLst/>
                <a:gdLst>
                  <a:gd name="T0" fmla="*/ 0 w 3664"/>
                  <a:gd name="T1" fmla="*/ 706 h 706"/>
                  <a:gd name="T2" fmla="*/ 256 w 3664"/>
                  <a:gd name="T3" fmla="*/ 706 h 706"/>
                  <a:gd name="T4" fmla="*/ 254 w 3664"/>
                  <a:gd name="T5" fmla="*/ 705 h 706"/>
                  <a:gd name="T6" fmla="*/ 375 w 3664"/>
                  <a:gd name="T7" fmla="*/ 584 h 706"/>
                  <a:gd name="T8" fmla="*/ 375 w 3664"/>
                  <a:gd name="T9" fmla="*/ 584 h 706"/>
                  <a:gd name="T10" fmla="*/ 368 w 3664"/>
                  <a:gd name="T11" fmla="*/ 578 h 706"/>
                  <a:gd name="T12" fmla="*/ 368 w 3664"/>
                  <a:gd name="T13" fmla="*/ 114 h 706"/>
                  <a:gd name="T14" fmla="*/ 375 w 3664"/>
                  <a:gd name="T15" fmla="*/ 121 h 706"/>
                  <a:gd name="T16" fmla="*/ 496 w 3664"/>
                  <a:gd name="T17" fmla="*/ 0 h 706"/>
                  <a:gd name="T18" fmla="*/ 496 w 3664"/>
                  <a:gd name="T19" fmla="*/ 2 h 706"/>
                  <a:gd name="T20" fmla="*/ 3664 w 3664"/>
                  <a:gd name="T21" fmla="*/ 2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4" h="706">
                    <a:moveTo>
                      <a:pt x="0" y="706"/>
                    </a:moveTo>
                    <a:lnTo>
                      <a:pt x="256" y="706"/>
                    </a:lnTo>
                    <a:lnTo>
                      <a:pt x="254" y="705"/>
                    </a:lnTo>
                    <a:cubicBezTo>
                      <a:pt x="321" y="705"/>
                      <a:pt x="375" y="650"/>
                      <a:pt x="375" y="584"/>
                    </a:cubicBezTo>
                    <a:cubicBezTo>
                      <a:pt x="375" y="584"/>
                      <a:pt x="375" y="584"/>
                      <a:pt x="375" y="584"/>
                    </a:cubicBezTo>
                    <a:lnTo>
                      <a:pt x="368" y="578"/>
                    </a:lnTo>
                    <a:lnTo>
                      <a:pt x="368" y="114"/>
                    </a:lnTo>
                    <a:lnTo>
                      <a:pt x="375" y="121"/>
                    </a:lnTo>
                    <a:cubicBezTo>
                      <a:pt x="375" y="54"/>
                      <a:pt x="429" y="0"/>
                      <a:pt x="496" y="0"/>
                    </a:cubicBezTo>
                    <a:lnTo>
                      <a:pt x="496" y="2"/>
                    </a:lnTo>
                    <a:lnTo>
                      <a:pt x="3664" y="2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29"/>
              <p:cNvSpPr>
                <a:spLocks/>
              </p:cNvSpPr>
              <p:nvPr/>
            </p:nvSpPr>
            <p:spPr bwMode="auto">
              <a:xfrm>
                <a:off x="2312" y="2914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30"/>
              <p:cNvSpPr>
                <a:spLocks/>
              </p:cNvSpPr>
              <p:nvPr/>
            </p:nvSpPr>
            <p:spPr bwMode="auto">
              <a:xfrm>
                <a:off x="1013" y="3263"/>
                <a:ext cx="267" cy="158"/>
              </a:xfrm>
              <a:custGeom>
                <a:avLst/>
                <a:gdLst>
                  <a:gd name="T0" fmla="*/ 0 w 267"/>
                  <a:gd name="T1" fmla="*/ 158 h 158"/>
                  <a:gd name="T2" fmla="*/ 267 w 267"/>
                  <a:gd name="T3" fmla="*/ 158 h 158"/>
                  <a:gd name="T4" fmla="*/ 267 w 267"/>
                  <a:gd name="T5" fmla="*/ 0 h 158"/>
                  <a:gd name="T6" fmla="*/ 0 w 267"/>
                  <a:gd name="T7" fmla="*/ 76 h 158"/>
                  <a:gd name="T8" fmla="*/ 0 w 26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8">
                    <a:moveTo>
                      <a:pt x="0" y="158"/>
                    </a:moveTo>
                    <a:lnTo>
                      <a:pt x="267" y="158"/>
                    </a:lnTo>
                    <a:lnTo>
                      <a:pt x="267" y="0"/>
                    </a:lnTo>
                    <a:lnTo>
                      <a:pt x="0" y="76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31"/>
              <p:cNvSpPr>
                <a:spLocks/>
              </p:cNvSpPr>
              <p:nvPr/>
            </p:nvSpPr>
            <p:spPr bwMode="auto">
              <a:xfrm>
                <a:off x="1013" y="3263"/>
                <a:ext cx="267" cy="158"/>
              </a:xfrm>
              <a:custGeom>
                <a:avLst/>
                <a:gdLst>
                  <a:gd name="T0" fmla="*/ 0 w 267"/>
                  <a:gd name="T1" fmla="*/ 158 h 158"/>
                  <a:gd name="T2" fmla="*/ 267 w 267"/>
                  <a:gd name="T3" fmla="*/ 158 h 158"/>
                  <a:gd name="T4" fmla="*/ 267 w 267"/>
                  <a:gd name="T5" fmla="*/ 0 h 158"/>
                  <a:gd name="T6" fmla="*/ 0 w 267"/>
                  <a:gd name="T7" fmla="*/ 76 h 158"/>
                  <a:gd name="T8" fmla="*/ 0 w 26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8">
                    <a:moveTo>
                      <a:pt x="0" y="158"/>
                    </a:moveTo>
                    <a:lnTo>
                      <a:pt x="267" y="158"/>
                    </a:lnTo>
                    <a:lnTo>
                      <a:pt x="267" y="0"/>
                    </a:lnTo>
                    <a:lnTo>
                      <a:pt x="0" y="76"/>
                    </a:lnTo>
                    <a:lnTo>
                      <a:pt x="0" y="15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Rectangle 132"/>
              <p:cNvSpPr>
                <a:spLocks noChangeArrowheads="1"/>
              </p:cNvSpPr>
              <p:nvPr/>
            </p:nvSpPr>
            <p:spPr bwMode="auto">
              <a:xfrm>
                <a:off x="1063" y="3339"/>
                <a:ext cx="222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WM Team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7" name="Rectangle 133"/>
              <p:cNvSpPr>
                <a:spLocks noChangeArrowheads="1"/>
              </p:cNvSpPr>
              <p:nvPr/>
            </p:nvSpPr>
            <p:spPr bwMode="auto">
              <a:xfrm>
                <a:off x="1108" y="3384"/>
                <a:ext cx="10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8" name="Rectangle 134"/>
              <p:cNvSpPr>
                <a:spLocks noChangeArrowheads="1"/>
              </p:cNvSpPr>
              <p:nvPr/>
            </p:nvSpPr>
            <p:spPr bwMode="auto">
              <a:xfrm>
                <a:off x="2348" y="3335"/>
                <a:ext cx="254" cy="1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Rectangle 135"/>
              <p:cNvSpPr>
                <a:spLocks noChangeArrowheads="1"/>
              </p:cNvSpPr>
              <p:nvPr/>
            </p:nvSpPr>
            <p:spPr bwMode="auto">
              <a:xfrm>
                <a:off x="2348" y="3335"/>
                <a:ext cx="254" cy="172"/>
              </a:xfrm>
              <a:prstGeom prst="rect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Rectangle 136"/>
              <p:cNvSpPr>
                <a:spLocks noChangeArrowheads="1"/>
              </p:cNvSpPr>
              <p:nvPr/>
            </p:nvSpPr>
            <p:spPr bwMode="auto">
              <a:xfrm>
                <a:off x="2393" y="3357"/>
                <a:ext cx="21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Other WM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1" name="Rectangle 137"/>
              <p:cNvSpPr>
                <a:spLocks noChangeArrowheads="1"/>
              </p:cNvSpPr>
              <p:nvPr/>
            </p:nvSpPr>
            <p:spPr bwMode="auto">
              <a:xfrm>
                <a:off x="2384" y="3403"/>
                <a:ext cx="23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Team Data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2" name="Rectangle 138"/>
              <p:cNvSpPr>
                <a:spLocks noChangeArrowheads="1"/>
              </p:cNvSpPr>
              <p:nvPr/>
            </p:nvSpPr>
            <p:spPr bwMode="auto">
              <a:xfrm>
                <a:off x="2416" y="3443"/>
                <a:ext cx="15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Internal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3" name="Freeform 139"/>
              <p:cNvSpPr>
                <a:spLocks/>
              </p:cNvSpPr>
              <p:nvPr/>
            </p:nvSpPr>
            <p:spPr bwMode="auto">
              <a:xfrm>
                <a:off x="1013" y="3398"/>
                <a:ext cx="267" cy="159"/>
              </a:xfrm>
              <a:custGeom>
                <a:avLst/>
                <a:gdLst>
                  <a:gd name="T0" fmla="*/ 0 w 267"/>
                  <a:gd name="T1" fmla="*/ 159 h 159"/>
                  <a:gd name="T2" fmla="*/ 267 w 267"/>
                  <a:gd name="T3" fmla="*/ 159 h 159"/>
                  <a:gd name="T4" fmla="*/ 267 w 267"/>
                  <a:gd name="T5" fmla="*/ 0 h 159"/>
                  <a:gd name="T6" fmla="*/ 0 w 267"/>
                  <a:gd name="T7" fmla="*/ 82 h 159"/>
                  <a:gd name="T8" fmla="*/ 0 w 267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9">
                    <a:moveTo>
                      <a:pt x="0" y="159"/>
                    </a:moveTo>
                    <a:lnTo>
                      <a:pt x="267" y="159"/>
                    </a:lnTo>
                    <a:lnTo>
                      <a:pt x="267" y="0"/>
                    </a:lnTo>
                    <a:lnTo>
                      <a:pt x="0" y="82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140"/>
              <p:cNvSpPr>
                <a:spLocks/>
              </p:cNvSpPr>
              <p:nvPr/>
            </p:nvSpPr>
            <p:spPr bwMode="auto">
              <a:xfrm>
                <a:off x="1013" y="3398"/>
                <a:ext cx="267" cy="159"/>
              </a:xfrm>
              <a:custGeom>
                <a:avLst/>
                <a:gdLst>
                  <a:gd name="T0" fmla="*/ 0 w 267"/>
                  <a:gd name="T1" fmla="*/ 159 h 159"/>
                  <a:gd name="T2" fmla="*/ 267 w 267"/>
                  <a:gd name="T3" fmla="*/ 159 h 159"/>
                  <a:gd name="T4" fmla="*/ 267 w 267"/>
                  <a:gd name="T5" fmla="*/ 0 h 159"/>
                  <a:gd name="T6" fmla="*/ 0 w 267"/>
                  <a:gd name="T7" fmla="*/ 82 h 159"/>
                  <a:gd name="T8" fmla="*/ 0 w 267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9">
                    <a:moveTo>
                      <a:pt x="0" y="159"/>
                    </a:moveTo>
                    <a:lnTo>
                      <a:pt x="267" y="159"/>
                    </a:lnTo>
                    <a:lnTo>
                      <a:pt x="267" y="0"/>
                    </a:lnTo>
                    <a:lnTo>
                      <a:pt x="0" y="82"/>
                    </a:lnTo>
                    <a:lnTo>
                      <a:pt x="0" y="159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Rectangle 141"/>
              <p:cNvSpPr>
                <a:spLocks noChangeArrowheads="1"/>
              </p:cNvSpPr>
              <p:nvPr/>
            </p:nvSpPr>
            <p:spPr bwMode="auto">
              <a:xfrm>
                <a:off x="1063" y="3475"/>
                <a:ext cx="222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WM Team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6" name="Rectangle 142"/>
              <p:cNvSpPr>
                <a:spLocks noChangeArrowheads="1"/>
              </p:cNvSpPr>
              <p:nvPr/>
            </p:nvSpPr>
            <p:spPr bwMode="auto">
              <a:xfrm>
                <a:off x="1108" y="3520"/>
                <a:ext cx="10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7" name="Freeform 143"/>
              <p:cNvSpPr>
                <a:spLocks/>
              </p:cNvSpPr>
              <p:nvPr/>
            </p:nvSpPr>
            <p:spPr bwMode="auto">
              <a:xfrm>
                <a:off x="1280" y="3339"/>
                <a:ext cx="1037" cy="83"/>
              </a:xfrm>
              <a:custGeom>
                <a:avLst/>
                <a:gdLst>
                  <a:gd name="T0" fmla="*/ 0 w 3664"/>
                  <a:gd name="T1" fmla="*/ 0 h 291"/>
                  <a:gd name="T2" fmla="*/ 256 w 3664"/>
                  <a:gd name="T3" fmla="*/ 0 h 291"/>
                  <a:gd name="T4" fmla="*/ 254 w 3664"/>
                  <a:gd name="T5" fmla="*/ 8 h 291"/>
                  <a:gd name="T6" fmla="*/ 375 w 3664"/>
                  <a:gd name="T7" fmla="*/ 129 h 291"/>
                  <a:gd name="T8" fmla="*/ 375 w 3664"/>
                  <a:gd name="T9" fmla="*/ 129 h 291"/>
                  <a:gd name="T10" fmla="*/ 368 w 3664"/>
                  <a:gd name="T11" fmla="*/ 128 h 291"/>
                  <a:gd name="T12" fmla="*/ 368 w 3664"/>
                  <a:gd name="T13" fmla="*/ 176 h 291"/>
                  <a:gd name="T14" fmla="*/ 375 w 3664"/>
                  <a:gd name="T15" fmla="*/ 170 h 291"/>
                  <a:gd name="T16" fmla="*/ 496 w 3664"/>
                  <a:gd name="T17" fmla="*/ 291 h 291"/>
                  <a:gd name="T18" fmla="*/ 496 w 3664"/>
                  <a:gd name="T19" fmla="*/ 288 h 291"/>
                  <a:gd name="T20" fmla="*/ 3664 w 3664"/>
                  <a:gd name="T21" fmla="*/ 28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4" h="291">
                    <a:moveTo>
                      <a:pt x="0" y="0"/>
                    </a:moveTo>
                    <a:lnTo>
                      <a:pt x="256" y="0"/>
                    </a:lnTo>
                    <a:lnTo>
                      <a:pt x="254" y="8"/>
                    </a:lnTo>
                    <a:cubicBezTo>
                      <a:pt x="321" y="8"/>
                      <a:pt x="375" y="62"/>
                      <a:pt x="375" y="129"/>
                    </a:cubicBezTo>
                    <a:cubicBezTo>
                      <a:pt x="375" y="129"/>
                      <a:pt x="375" y="129"/>
                      <a:pt x="375" y="129"/>
                    </a:cubicBezTo>
                    <a:lnTo>
                      <a:pt x="368" y="128"/>
                    </a:lnTo>
                    <a:lnTo>
                      <a:pt x="368" y="176"/>
                    </a:lnTo>
                    <a:lnTo>
                      <a:pt x="375" y="170"/>
                    </a:lnTo>
                    <a:cubicBezTo>
                      <a:pt x="375" y="237"/>
                      <a:pt x="429" y="291"/>
                      <a:pt x="496" y="291"/>
                    </a:cubicBezTo>
                    <a:lnTo>
                      <a:pt x="496" y="288"/>
                    </a:lnTo>
                    <a:lnTo>
                      <a:pt x="3664" y="288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144"/>
              <p:cNvSpPr>
                <a:spLocks/>
              </p:cNvSpPr>
              <p:nvPr/>
            </p:nvSpPr>
            <p:spPr bwMode="auto">
              <a:xfrm>
                <a:off x="2312" y="3403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145"/>
              <p:cNvSpPr>
                <a:spLocks/>
              </p:cNvSpPr>
              <p:nvPr/>
            </p:nvSpPr>
            <p:spPr bwMode="auto">
              <a:xfrm>
                <a:off x="1280" y="3421"/>
                <a:ext cx="1037" cy="59"/>
              </a:xfrm>
              <a:custGeom>
                <a:avLst/>
                <a:gdLst>
                  <a:gd name="T0" fmla="*/ 0 w 3664"/>
                  <a:gd name="T1" fmla="*/ 208 h 208"/>
                  <a:gd name="T2" fmla="*/ 272 w 3664"/>
                  <a:gd name="T3" fmla="*/ 208 h 208"/>
                  <a:gd name="T4" fmla="*/ 275 w 3664"/>
                  <a:gd name="T5" fmla="*/ 204 h 208"/>
                  <a:gd name="T6" fmla="*/ 375 w 3664"/>
                  <a:gd name="T7" fmla="*/ 103 h 208"/>
                  <a:gd name="T8" fmla="*/ 375 w 3664"/>
                  <a:gd name="T9" fmla="*/ 103 h 208"/>
                  <a:gd name="T10" fmla="*/ 476 w 3664"/>
                  <a:gd name="T11" fmla="*/ 3 h 208"/>
                  <a:gd name="T12" fmla="*/ 480 w 3664"/>
                  <a:gd name="T13" fmla="*/ 0 h 208"/>
                  <a:gd name="T14" fmla="*/ 3664 w 3664"/>
                  <a:gd name="T1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64" h="208">
                    <a:moveTo>
                      <a:pt x="0" y="208"/>
                    </a:moveTo>
                    <a:lnTo>
                      <a:pt x="272" y="208"/>
                    </a:lnTo>
                    <a:lnTo>
                      <a:pt x="275" y="204"/>
                    </a:lnTo>
                    <a:cubicBezTo>
                      <a:pt x="330" y="204"/>
                      <a:pt x="375" y="159"/>
                      <a:pt x="375" y="103"/>
                    </a:cubicBezTo>
                    <a:cubicBezTo>
                      <a:pt x="375" y="103"/>
                      <a:pt x="375" y="103"/>
                      <a:pt x="375" y="103"/>
                    </a:cubicBezTo>
                    <a:cubicBezTo>
                      <a:pt x="375" y="48"/>
                      <a:pt x="420" y="3"/>
                      <a:pt x="476" y="3"/>
                    </a:cubicBezTo>
                    <a:lnTo>
                      <a:pt x="480" y="0"/>
                    </a:lnTo>
                    <a:lnTo>
                      <a:pt x="3664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146"/>
              <p:cNvSpPr>
                <a:spLocks/>
              </p:cNvSpPr>
              <p:nvPr/>
            </p:nvSpPr>
            <p:spPr bwMode="auto">
              <a:xfrm>
                <a:off x="2312" y="3403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147"/>
              <p:cNvSpPr>
                <a:spLocks/>
              </p:cNvSpPr>
              <p:nvPr/>
            </p:nvSpPr>
            <p:spPr bwMode="auto">
              <a:xfrm>
                <a:off x="1013" y="3602"/>
                <a:ext cx="267" cy="163"/>
              </a:xfrm>
              <a:custGeom>
                <a:avLst/>
                <a:gdLst>
                  <a:gd name="T0" fmla="*/ 0 w 267"/>
                  <a:gd name="T1" fmla="*/ 163 h 163"/>
                  <a:gd name="T2" fmla="*/ 267 w 267"/>
                  <a:gd name="T3" fmla="*/ 163 h 163"/>
                  <a:gd name="T4" fmla="*/ 267 w 267"/>
                  <a:gd name="T5" fmla="*/ 0 h 163"/>
                  <a:gd name="T6" fmla="*/ 0 w 267"/>
                  <a:gd name="T7" fmla="*/ 81 h 163"/>
                  <a:gd name="T8" fmla="*/ 0 w 267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63">
                    <a:moveTo>
                      <a:pt x="0" y="163"/>
                    </a:moveTo>
                    <a:lnTo>
                      <a:pt x="267" y="163"/>
                    </a:lnTo>
                    <a:lnTo>
                      <a:pt x="267" y="0"/>
                    </a:lnTo>
                    <a:lnTo>
                      <a:pt x="0" y="81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148"/>
              <p:cNvSpPr>
                <a:spLocks/>
              </p:cNvSpPr>
              <p:nvPr/>
            </p:nvSpPr>
            <p:spPr bwMode="auto">
              <a:xfrm>
                <a:off x="1013" y="3602"/>
                <a:ext cx="267" cy="163"/>
              </a:xfrm>
              <a:custGeom>
                <a:avLst/>
                <a:gdLst>
                  <a:gd name="T0" fmla="*/ 0 w 267"/>
                  <a:gd name="T1" fmla="*/ 163 h 163"/>
                  <a:gd name="T2" fmla="*/ 267 w 267"/>
                  <a:gd name="T3" fmla="*/ 163 h 163"/>
                  <a:gd name="T4" fmla="*/ 267 w 267"/>
                  <a:gd name="T5" fmla="*/ 0 h 163"/>
                  <a:gd name="T6" fmla="*/ 0 w 267"/>
                  <a:gd name="T7" fmla="*/ 81 h 163"/>
                  <a:gd name="T8" fmla="*/ 0 w 267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63">
                    <a:moveTo>
                      <a:pt x="0" y="163"/>
                    </a:moveTo>
                    <a:lnTo>
                      <a:pt x="267" y="163"/>
                    </a:lnTo>
                    <a:lnTo>
                      <a:pt x="267" y="0"/>
                    </a:lnTo>
                    <a:lnTo>
                      <a:pt x="0" y="81"/>
                    </a:lnTo>
                    <a:lnTo>
                      <a:pt x="0" y="163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Rectangle 149"/>
              <p:cNvSpPr>
                <a:spLocks noChangeArrowheads="1"/>
              </p:cNvSpPr>
              <p:nvPr/>
            </p:nvSpPr>
            <p:spPr bwMode="auto">
              <a:xfrm>
                <a:off x="1045" y="3679"/>
                <a:ext cx="25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WM Product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4" name="Rectangle 150"/>
              <p:cNvSpPr>
                <a:spLocks noChangeArrowheads="1"/>
              </p:cNvSpPr>
              <p:nvPr/>
            </p:nvSpPr>
            <p:spPr bwMode="auto">
              <a:xfrm>
                <a:off x="1108" y="3724"/>
                <a:ext cx="10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5" name="Rectangle 151"/>
              <p:cNvSpPr>
                <a:spLocks noChangeArrowheads="1"/>
              </p:cNvSpPr>
              <p:nvPr/>
            </p:nvSpPr>
            <p:spPr bwMode="auto">
              <a:xfrm>
                <a:off x="2348" y="3665"/>
                <a:ext cx="254" cy="1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Rectangle 152"/>
              <p:cNvSpPr>
                <a:spLocks noChangeArrowheads="1"/>
              </p:cNvSpPr>
              <p:nvPr/>
            </p:nvSpPr>
            <p:spPr bwMode="auto">
              <a:xfrm>
                <a:off x="2348" y="3665"/>
                <a:ext cx="254" cy="172"/>
              </a:xfrm>
              <a:prstGeom prst="rect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Rectangle 153"/>
              <p:cNvSpPr>
                <a:spLocks noChangeArrowheads="1"/>
              </p:cNvSpPr>
              <p:nvPr/>
            </p:nvSpPr>
            <p:spPr bwMode="auto">
              <a:xfrm>
                <a:off x="2393" y="3710"/>
                <a:ext cx="21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Other WM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8" name="Rectangle 154"/>
              <p:cNvSpPr>
                <a:spLocks noChangeArrowheads="1"/>
              </p:cNvSpPr>
              <p:nvPr/>
            </p:nvSpPr>
            <p:spPr bwMode="auto">
              <a:xfrm>
                <a:off x="2371" y="3751"/>
                <a:ext cx="258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Product 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9" name="Freeform 155"/>
              <p:cNvSpPr>
                <a:spLocks/>
              </p:cNvSpPr>
              <p:nvPr/>
            </p:nvSpPr>
            <p:spPr bwMode="auto">
              <a:xfrm>
                <a:off x="1013" y="3742"/>
                <a:ext cx="267" cy="159"/>
              </a:xfrm>
              <a:custGeom>
                <a:avLst/>
                <a:gdLst>
                  <a:gd name="T0" fmla="*/ 0 w 267"/>
                  <a:gd name="T1" fmla="*/ 159 h 159"/>
                  <a:gd name="T2" fmla="*/ 267 w 267"/>
                  <a:gd name="T3" fmla="*/ 159 h 159"/>
                  <a:gd name="T4" fmla="*/ 267 w 267"/>
                  <a:gd name="T5" fmla="*/ 0 h 159"/>
                  <a:gd name="T6" fmla="*/ 0 w 267"/>
                  <a:gd name="T7" fmla="*/ 77 h 159"/>
                  <a:gd name="T8" fmla="*/ 0 w 267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9">
                    <a:moveTo>
                      <a:pt x="0" y="159"/>
                    </a:moveTo>
                    <a:lnTo>
                      <a:pt x="267" y="159"/>
                    </a:lnTo>
                    <a:lnTo>
                      <a:pt x="267" y="0"/>
                    </a:lnTo>
                    <a:lnTo>
                      <a:pt x="0" y="77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156"/>
              <p:cNvSpPr>
                <a:spLocks/>
              </p:cNvSpPr>
              <p:nvPr/>
            </p:nvSpPr>
            <p:spPr bwMode="auto">
              <a:xfrm>
                <a:off x="1013" y="3742"/>
                <a:ext cx="267" cy="159"/>
              </a:xfrm>
              <a:custGeom>
                <a:avLst/>
                <a:gdLst>
                  <a:gd name="T0" fmla="*/ 0 w 267"/>
                  <a:gd name="T1" fmla="*/ 159 h 159"/>
                  <a:gd name="T2" fmla="*/ 267 w 267"/>
                  <a:gd name="T3" fmla="*/ 159 h 159"/>
                  <a:gd name="T4" fmla="*/ 267 w 267"/>
                  <a:gd name="T5" fmla="*/ 0 h 159"/>
                  <a:gd name="T6" fmla="*/ 0 w 267"/>
                  <a:gd name="T7" fmla="*/ 77 h 159"/>
                  <a:gd name="T8" fmla="*/ 0 w 267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59">
                    <a:moveTo>
                      <a:pt x="0" y="159"/>
                    </a:moveTo>
                    <a:lnTo>
                      <a:pt x="267" y="159"/>
                    </a:lnTo>
                    <a:lnTo>
                      <a:pt x="267" y="0"/>
                    </a:lnTo>
                    <a:lnTo>
                      <a:pt x="0" y="77"/>
                    </a:lnTo>
                    <a:lnTo>
                      <a:pt x="0" y="159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Rectangle 157"/>
              <p:cNvSpPr>
                <a:spLocks noChangeArrowheads="1"/>
              </p:cNvSpPr>
              <p:nvPr/>
            </p:nvSpPr>
            <p:spPr bwMode="auto">
              <a:xfrm>
                <a:off x="1045" y="3819"/>
                <a:ext cx="25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WM Product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2" name="Rectangle 158"/>
              <p:cNvSpPr>
                <a:spLocks noChangeArrowheads="1"/>
              </p:cNvSpPr>
              <p:nvPr/>
            </p:nvSpPr>
            <p:spPr bwMode="auto">
              <a:xfrm>
                <a:off x="1108" y="3859"/>
                <a:ext cx="104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3" name="Freeform 159"/>
              <p:cNvSpPr>
                <a:spLocks/>
              </p:cNvSpPr>
              <p:nvPr/>
            </p:nvSpPr>
            <p:spPr bwMode="auto">
              <a:xfrm>
                <a:off x="1280" y="3683"/>
                <a:ext cx="1037" cy="69"/>
              </a:xfrm>
              <a:custGeom>
                <a:avLst/>
                <a:gdLst>
                  <a:gd name="T0" fmla="*/ 0 w 3664"/>
                  <a:gd name="T1" fmla="*/ 0 h 243"/>
                  <a:gd name="T2" fmla="*/ 256 w 3664"/>
                  <a:gd name="T3" fmla="*/ 0 h 243"/>
                  <a:gd name="T4" fmla="*/ 254 w 3664"/>
                  <a:gd name="T5" fmla="*/ 1 h 243"/>
                  <a:gd name="T6" fmla="*/ 375 w 3664"/>
                  <a:gd name="T7" fmla="*/ 122 h 243"/>
                  <a:gd name="T8" fmla="*/ 375 w 3664"/>
                  <a:gd name="T9" fmla="*/ 122 h 243"/>
                  <a:gd name="T10" fmla="*/ 496 w 3664"/>
                  <a:gd name="T11" fmla="*/ 243 h 243"/>
                  <a:gd name="T12" fmla="*/ 496 w 3664"/>
                  <a:gd name="T13" fmla="*/ 240 h 243"/>
                  <a:gd name="T14" fmla="*/ 3664 w 3664"/>
                  <a:gd name="T15" fmla="*/ 24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64" h="243">
                    <a:moveTo>
                      <a:pt x="0" y="0"/>
                    </a:moveTo>
                    <a:lnTo>
                      <a:pt x="256" y="0"/>
                    </a:lnTo>
                    <a:lnTo>
                      <a:pt x="254" y="1"/>
                    </a:lnTo>
                    <a:cubicBezTo>
                      <a:pt x="321" y="1"/>
                      <a:pt x="375" y="56"/>
                      <a:pt x="375" y="122"/>
                    </a:cubicBezTo>
                    <a:cubicBezTo>
                      <a:pt x="375" y="122"/>
                      <a:pt x="375" y="122"/>
                      <a:pt x="375" y="122"/>
                    </a:cubicBezTo>
                    <a:cubicBezTo>
                      <a:pt x="375" y="189"/>
                      <a:pt x="429" y="243"/>
                      <a:pt x="496" y="243"/>
                    </a:cubicBezTo>
                    <a:lnTo>
                      <a:pt x="496" y="240"/>
                    </a:lnTo>
                    <a:lnTo>
                      <a:pt x="3664" y="24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160"/>
              <p:cNvSpPr>
                <a:spLocks/>
              </p:cNvSpPr>
              <p:nvPr/>
            </p:nvSpPr>
            <p:spPr bwMode="auto">
              <a:xfrm>
                <a:off x="2312" y="3733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161"/>
              <p:cNvSpPr>
                <a:spLocks/>
              </p:cNvSpPr>
              <p:nvPr/>
            </p:nvSpPr>
            <p:spPr bwMode="auto">
              <a:xfrm>
                <a:off x="1280" y="3751"/>
                <a:ext cx="1037" cy="70"/>
              </a:xfrm>
              <a:custGeom>
                <a:avLst/>
                <a:gdLst>
                  <a:gd name="T0" fmla="*/ 0 w 3664"/>
                  <a:gd name="T1" fmla="*/ 240 h 245"/>
                  <a:gd name="T2" fmla="*/ 256 w 3664"/>
                  <a:gd name="T3" fmla="*/ 240 h 245"/>
                  <a:gd name="T4" fmla="*/ 254 w 3664"/>
                  <a:gd name="T5" fmla="*/ 245 h 245"/>
                  <a:gd name="T6" fmla="*/ 375 w 3664"/>
                  <a:gd name="T7" fmla="*/ 124 h 245"/>
                  <a:gd name="T8" fmla="*/ 375 w 3664"/>
                  <a:gd name="T9" fmla="*/ 124 h 245"/>
                  <a:gd name="T10" fmla="*/ 496 w 3664"/>
                  <a:gd name="T11" fmla="*/ 3 h 245"/>
                  <a:gd name="T12" fmla="*/ 496 w 3664"/>
                  <a:gd name="T13" fmla="*/ 0 h 245"/>
                  <a:gd name="T14" fmla="*/ 3664 w 3664"/>
                  <a:gd name="T1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64" h="245">
                    <a:moveTo>
                      <a:pt x="0" y="240"/>
                    </a:moveTo>
                    <a:lnTo>
                      <a:pt x="256" y="240"/>
                    </a:lnTo>
                    <a:lnTo>
                      <a:pt x="254" y="245"/>
                    </a:lnTo>
                    <a:cubicBezTo>
                      <a:pt x="321" y="245"/>
                      <a:pt x="375" y="191"/>
                      <a:pt x="375" y="124"/>
                    </a:cubicBezTo>
                    <a:cubicBezTo>
                      <a:pt x="375" y="124"/>
                      <a:pt x="375" y="124"/>
                      <a:pt x="375" y="124"/>
                    </a:cubicBezTo>
                    <a:cubicBezTo>
                      <a:pt x="375" y="57"/>
                      <a:pt x="429" y="3"/>
                      <a:pt x="496" y="3"/>
                    </a:cubicBezTo>
                    <a:lnTo>
                      <a:pt x="496" y="0"/>
                    </a:lnTo>
                    <a:lnTo>
                      <a:pt x="3664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162"/>
              <p:cNvSpPr>
                <a:spLocks/>
              </p:cNvSpPr>
              <p:nvPr/>
            </p:nvSpPr>
            <p:spPr bwMode="auto">
              <a:xfrm>
                <a:off x="2312" y="3733"/>
                <a:ext cx="36" cy="36"/>
              </a:xfrm>
              <a:custGeom>
                <a:avLst/>
                <a:gdLst>
                  <a:gd name="T0" fmla="*/ 0 w 36"/>
                  <a:gd name="T1" fmla="*/ 0 h 36"/>
                  <a:gd name="T2" fmla="*/ 36 w 36"/>
                  <a:gd name="T3" fmla="*/ 18 h 36"/>
                  <a:gd name="T4" fmla="*/ 0 w 36"/>
                  <a:gd name="T5" fmla="*/ 36 h 36"/>
                  <a:gd name="T6" fmla="*/ 0 w 3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6">
                    <a:moveTo>
                      <a:pt x="0" y="0"/>
                    </a:moveTo>
                    <a:lnTo>
                      <a:pt x="36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163"/>
              <p:cNvSpPr>
                <a:spLocks/>
              </p:cNvSpPr>
              <p:nvPr/>
            </p:nvSpPr>
            <p:spPr bwMode="auto">
              <a:xfrm>
                <a:off x="2647" y="2303"/>
                <a:ext cx="210" cy="498"/>
              </a:xfrm>
              <a:custGeom>
                <a:avLst/>
                <a:gdLst>
                  <a:gd name="T0" fmla="*/ 0 w 744"/>
                  <a:gd name="T1" fmla="*/ 0 h 1760"/>
                  <a:gd name="T2" fmla="*/ 624 w 744"/>
                  <a:gd name="T3" fmla="*/ 0 h 1760"/>
                  <a:gd name="T4" fmla="*/ 623 w 744"/>
                  <a:gd name="T5" fmla="*/ 4 h 1760"/>
                  <a:gd name="T6" fmla="*/ 744 w 744"/>
                  <a:gd name="T7" fmla="*/ 125 h 1760"/>
                  <a:gd name="T8" fmla="*/ 744 w 744"/>
                  <a:gd name="T9" fmla="*/ 125 h 1760"/>
                  <a:gd name="T10" fmla="*/ 736 w 744"/>
                  <a:gd name="T11" fmla="*/ 128 h 1760"/>
                  <a:gd name="T12" fmla="*/ 736 w 744"/>
                  <a:gd name="T13" fmla="*/ 1760 h 1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4" h="1760">
                    <a:moveTo>
                      <a:pt x="0" y="0"/>
                    </a:moveTo>
                    <a:lnTo>
                      <a:pt x="624" y="0"/>
                    </a:lnTo>
                    <a:lnTo>
                      <a:pt x="623" y="4"/>
                    </a:lnTo>
                    <a:cubicBezTo>
                      <a:pt x="690" y="4"/>
                      <a:pt x="744" y="58"/>
                      <a:pt x="744" y="125"/>
                    </a:cubicBezTo>
                    <a:cubicBezTo>
                      <a:pt x="744" y="125"/>
                      <a:pt x="744" y="125"/>
                      <a:pt x="744" y="125"/>
                    </a:cubicBezTo>
                    <a:lnTo>
                      <a:pt x="736" y="128"/>
                    </a:lnTo>
                    <a:lnTo>
                      <a:pt x="736" y="176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164"/>
              <p:cNvSpPr>
                <a:spLocks/>
              </p:cNvSpPr>
              <p:nvPr/>
            </p:nvSpPr>
            <p:spPr bwMode="auto">
              <a:xfrm>
                <a:off x="2602" y="2290"/>
                <a:ext cx="49" cy="31"/>
              </a:xfrm>
              <a:custGeom>
                <a:avLst/>
                <a:gdLst>
                  <a:gd name="T0" fmla="*/ 49 w 49"/>
                  <a:gd name="T1" fmla="*/ 31 h 31"/>
                  <a:gd name="T2" fmla="*/ 0 w 49"/>
                  <a:gd name="T3" fmla="*/ 13 h 31"/>
                  <a:gd name="T4" fmla="*/ 49 w 49"/>
                  <a:gd name="T5" fmla="*/ 0 h 31"/>
                  <a:gd name="T6" fmla="*/ 49 w 49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1">
                    <a:moveTo>
                      <a:pt x="49" y="31"/>
                    </a:moveTo>
                    <a:lnTo>
                      <a:pt x="0" y="13"/>
                    </a:lnTo>
                    <a:lnTo>
                      <a:pt x="49" y="0"/>
                    </a:lnTo>
                    <a:lnTo>
                      <a:pt x="49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165"/>
              <p:cNvSpPr>
                <a:spLocks/>
              </p:cNvSpPr>
              <p:nvPr/>
            </p:nvSpPr>
            <p:spPr bwMode="auto">
              <a:xfrm>
                <a:off x="2841" y="2797"/>
                <a:ext cx="32" cy="49"/>
              </a:xfrm>
              <a:custGeom>
                <a:avLst/>
                <a:gdLst>
                  <a:gd name="T0" fmla="*/ 32 w 32"/>
                  <a:gd name="T1" fmla="*/ 0 h 49"/>
                  <a:gd name="T2" fmla="*/ 14 w 32"/>
                  <a:gd name="T3" fmla="*/ 49 h 49"/>
                  <a:gd name="T4" fmla="*/ 0 w 32"/>
                  <a:gd name="T5" fmla="*/ 0 h 49"/>
                  <a:gd name="T6" fmla="*/ 32 w 32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49">
                    <a:moveTo>
                      <a:pt x="32" y="0"/>
                    </a:moveTo>
                    <a:lnTo>
                      <a:pt x="14" y="49"/>
                    </a:lnTo>
                    <a:lnTo>
                      <a:pt x="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Line 166"/>
              <p:cNvSpPr>
                <a:spLocks noChangeShapeType="1"/>
              </p:cNvSpPr>
              <p:nvPr/>
            </p:nvSpPr>
            <p:spPr bwMode="auto">
              <a:xfrm>
                <a:off x="2647" y="2932"/>
                <a:ext cx="95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167"/>
              <p:cNvSpPr>
                <a:spLocks/>
              </p:cNvSpPr>
              <p:nvPr/>
            </p:nvSpPr>
            <p:spPr bwMode="auto">
              <a:xfrm>
                <a:off x="2602" y="2914"/>
                <a:ext cx="49" cy="36"/>
              </a:xfrm>
              <a:custGeom>
                <a:avLst/>
                <a:gdLst>
                  <a:gd name="T0" fmla="*/ 49 w 49"/>
                  <a:gd name="T1" fmla="*/ 36 h 36"/>
                  <a:gd name="T2" fmla="*/ 0 w 49"/>
                  <a:gd name="T3" fmla="*/ 18 h 36"/>
                  <a:gd name="T4" fmla="*/ 49 w 49"/>
                  <a:gd name="T5" fmla="*/ 0 h 36"/>
                  <a:gd name="T6" fmla="*/ 49 w 49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6">
                    <a:moveTo>
                      <a:pt x="49" y="36"/>
                    </a:moveTo>
                    <a:lnTo>
                      <a:pt x="0" y="18"/>
                    </a:lnTo>
                    <a:lnTo>
                      <a:pt x="49" y="0"/>
                    </a:lnTo>
                    <a:lnTo>
                      <a:pt x="49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168"/>
              <p:cNvSpPr>
                <a:spLocks/>
              </p:cNvSpPr>
              <p:nvPr/>
            </p:nvSpPr>
            <p:spPr bwMode="auto">
              <a:xfrm>
                <a:off x="2737" y="2914"/>
                <a:ext cx="50" cy="36"/>
              </a:xfrm>
              <a:custGeom>
                <a:avLst/>
                <a:gdLst>
                  <a:gd name="T0" fmla="*/ 0 w 50"/>
                  <a:gd name="T1" fmla="*/ 0 h 36"/>
                  <a:gd name="T2" fmla="*/ 50 w 50"/>
                  <a:gd name="T3" fmla="*/ 18 h 36"/>
                  <a:gd name="T4" fmla="*/ 0 w 50"/>
                  <a:gd name="T5" fmla="*/ 36 h 36"/>
                  <a:gd name="T6" fmla="*/ 0 w 5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36">
                    <a:moveTo>
                      <a:pt x="0" y="0"/>
                    </a:moveTo>
                    <a:lnTo>
                      <a:pt x="50" y="18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169"/>
              <p:cNvSpPr>
                <a:spLocks/>
              </p:cNvSpPr>
              <p:nvPr/>
            </p:nvSpPr>
            <p:spPr bwMode="auto">
              <a:xfrm>
                <a:off x="2647" y="3063"/>
                <a:ext cx="210" cy="359"/>
              </a:xfrm>
              <a:custGeom>
                <a:avLst/>
                <a:gdLst>
                  <a:gd name="T0" fmla="*/ 0 w 744"/>
                  <a:gd name="T1" fmla="*/ 1264 h 1267"/>
                  <a:gd name="T2" fmla="*/ 624 w 744"/>
                  <a:gd name="T3" fmla="*/ 1264 h 1267"/>
                  <a:gd name="T4" fmla="*/ 623 w 744"/>
                  <a:gd name="T5" fmla="*/ 1267 h 1267"/>
                  <a:gd name="T6" fmla="*/ 744 w 744"/>
                  <a:gd name="T7" fmla="*/ 1146 h 1267"/>
                  <a:gd name="T8" fmla="*/ 744 w 744"/>
                  <a:gd name="T9" fmla="*/ 1146 h 1267"/>
                  <a:gd name="T10" fmla="*/ 736 w 744"/>
                  <a:gd name="T11" fmla="*/ 1152 h 1267"/>
                  <a:gd name="T12" fmla="*/ 736 w 744"/>
                  <a:gd name="T1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4" h="1267">
                    <a:moveTo>
                      <a:pt x="0" y="1264"/>
                    </a:moveTo>
                    <a:lnTo>
                      <a:pt x="624" y="1264"/>
                    </a:lnTo>
                    <a:lnTo>
                      <a:pt x="623" y="1267"/>
                    </a:lnTo>
                    <a:cubicBezTo>
                      <a:pt x="690" y="1267"/>
                      <a:pt x="744" y="1213"/>
                      <a:pt x="744" y="1146"/>
                    </a:cubicBezTo>
                    <a:cubicBezTo>
                      <a:pt x="744" y="1146"/>
                      <a:pt x="744" y="1146"/>
                      <a:pt x="744" y="1146"/>
                    </a:cubicBezTo>
                    <a:lnTo>
                      <a:pt x="736" y="1152"/>
                    </a:lnTo>
                    <a:lnTo>
                      <a:pt x="736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170"/>
              <p:cNvSpPr>
                <a:spLocks/>
              </p:cNvSpPr>
              <p:nvPr/>
            </p:nvSpPr>
            <p:spPr bwMode="auto">
              <a:xfrm>
                <a:off x="2602" y="3403"/>
                <a:ext cx="49" cy="36"/>
              </a:xfrm>
              <a:custGeom>
                <a:avLst/>
                <a:gdLst>
                  <a:gd name="T0" fmla="*/ 49 w 49"/>
                  <a:gd name="T1" fmla="*/ 36 h 36"/>
                  <a:gd name="T2" fmla="*/ 0 w 49"/>
                  <a:gd name="T3" fmla="*/ 18 h 36"/>
                  <a:gd name="T4" fmla="*/ 49 w 49"/>
                  <a:gd name="T5" fmla="*/ 0 h 36"/>
                  <a:gd name="T6" fmla="*/ 49 w 49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6">
                    <a:moveTo>
                      <a:pt x="49" y="36"/>
                    </a:moveTo>
                    <a:lnTo>
                      <a:pt x="0" y="18"/>
                    </a:lnTo>
                    <a:lnTo>
                      <a:pt x="49" y="0"/>
                    </a:lnTo>
                    <a:lnTo>
                      <a:pt x="49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171"/>
              <p:cNvSpPr>
                <a:spLocks/>
              </p:cNvSpPr>
              <p:nvPr/>
            </p:nvSpPr>
            <p:spPr bwMode="auto">
              <a:xfrm>
                <a:off x="2841" y="3018"/>
                <a:ext cx="32" cy="50"/>
              </a:xfrm>
              <a:custGeom>
                <a:avLst/>
                <a:gdLst>
                  <a:gd name="T0" fmla="*/ 0 w 32"/>
                  <a:gd name="T1" fmla="*/ 50 h 50"/>
                  <a:gd name="T2" fmla="*/ 14 w 32"/>
                  <a:gd name="T3" fmla="*/ 0 h 50"/>
                  <a:gd name="T4" fmla="*/ 32 w 32"/>
                  <a:gd name="T5" fmla="*/ 50 h 50"/>
                  <a:gd name="T6" fmla="*/ 0 w 32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50">
                    <a:moveTo>
                      <a:pt x="0" y="50"/>
                    </a:moveTo>
                    <a:lnTo>
                      <a:pt x="14" y="0"/>
                    </a:lnTo>
                    <a:lnTo>
                      <a:pt x="32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172"/>
              <p:cNvSpPr>
                <a:spLocks/>
              </p:cNvSpPr>
              <p:nvPr/>
            </p:nvSpPr>
            <p:spPr bwMode="auto">
              <a:xfrm>
                <a:off x="2647" y="3063"/>
                <a:ext cx="348" cy="689"/>
              </a:xfrm>
              <a:custGeom>
                <a:avLst/>
                <a:gdLst>
                  <a:gd name="T0" fmla="*/ 0 w 1232"/>
                  <a:gd name="T1" fmla="*/ 2432 h 2435"/>
                  <a:gd name="T2" fmla="*/ 1104 w 1232"/>
                  <a:gd name="T3" fmla="*/ 2432 h 2435"/>
                  <a:gd name="T4" fmla="*/ 1107 w 1232"/>
                  <a:gd name="T5" fmla="*/ 2435 h 2435"/>
                  <a:gd name="T6" fmla="*/ 1227 w 1232"/>
                  <a:gd name="T7" fmla="*/ 2314 h 2435"/>
                  <a:gd name="T8" fmla="*/ 1227 w 1232"/>
                  <a:gd name="T9" fmla="*/ 2314 h 2435"/>
                  <a:gd name="T10" fmla="*/ 1232 w 1232"/>
                  <a:gd name="T11" fmla="*/ 2320 h 2435"/>
                  <a:gd name="T12" fmla="*/ 1232 w 1232"/>
                  <a:gd name="T13" fmla="*/ 0 h 2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2" h="2435">
                    <a:moveTo>
                      <a:pt x="0" y="2432"/>
                    </a:moveTo>
                    <a:lnTo>
                      <a:pt x="1104" y="2432"/>
                    </a:lnTo>
                    <a:lnTo>
                      <a:pt x="1107" y="2435"/>
                    </a:lnTo>
                    <a:cubicBezTo>
                      <a:pt x="1173" y="2435"/>
                      <a:pt x="1227" y="2381"/>
                      <a:pt x="1227" y="2314"/>
                    </a:cubicBezTo>
                    <a:cubicBezTo>
                      <a:pt x="1227" y="2314"/>
                      <a:pt x="1227" y="2314"/>
                      <a:pt x="1227" y="2314"/>
                    </a:cubicBezTo>
                    <a:lnTo>
                      <a:pt x="1232" y="2320"/>
                    </a:lnTo>
                    <a:lnTo>
                      <a:pt x="1232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173"/>
              <p:cNvSpPr>
                <a:spLocks/>
              </p:cNvSpPr>
              <p:nvPr/>
            </p:nvSpPr>
            <p:spPr bwMode="auto">
              <a:xfrm>
                <a:off x="2602" y="3733"/>
                <a:ext cx="49" cy="36"/>
              </a:xfrm>
              <a:custGeom>
                <a:avLst/>
                <a:gdLst>
                  <a:gd name="T0" fmla="*/ 49 w 49"/>
                  <a:gd name="T1" fmla="*/ 36 h 36"/>
                  <a:gd name="T2" fmla="*/ 0 w 49"/>
                  <a:gd name="T3" fmla="*/ 18 h 36"/>
                  <a:gd name="T4" fmla="*/ 49 w 49"/>
                  <a:gd name="T5" fmla="*/ 0 h 36"/>
                  <a:gd name="T6" fmla="*/ 49 w 49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6">
                    <a:moveTo>
                      <a:pt x="49" y="36"/>
                    </a:moveTo>
                    <a:lnTo>
                      <a:pt x="0" y="18"/>
                    </a:lnTo>
                    <a:lnTo>
                      <a:pt x="49" y="0"/>
                    </a:lnTo>
                    <a:lnTo>
                      <a:pt x="49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174"/>
              <p:cNvSpPr>
                <a:spLocks/>
              </p:cNvSpPr>
              <p:nvPr/>
            </p:nvSpPr>
            <p:spPr bwMode="auto">
              <a:xfrm>
                <a:off x="2977" y="3018"/>
                <a:ext cx="32" cy="50"/>
              </a:xfrm>
              <a:custGeom>
                <a:avLst/>
                <a:gdLst>
                  <a:gd name="T0" fmla="*/ 0 w 32"/>
                  <a:gd name="T1" fmla="*/ 50 h 50"/>
                  <a:gd name="T2" fmla="*/ 18 w 32"/>
                  <a:gd name="T3" fmla="*/ 0 h 50"/>
                  <a:gd name="T4" fmla="*/ 32 w 32"/>
                  <a:gd name="T5" fmla="*/ 50 h 50"/>
                  <a:gd name="T6" fmla="*/ 0 w 32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50">
                    <a:moveTo>
                      <a:pt x="0" y="50"/>
                    </a:moveTo>
                    <a:lnTo>
                      <a:pt x="18" y="0"/>
                    </a:lnTo>
                    <a:lnTo>
                      <a:pt x="32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175"/>
              <p:cNvSpPr>
                <a:spLocks/>
              </p:cNvSpPr>
              <p:nvPr/>
            </p:nvSpPr>
            <p:spPr bwMode="auto">
              <a:xfrm>
                <a:off x="3393" y="3005"/>
                <a:ext cx="249" cy="117"/>
              </a:xfrm>
              <a:custGeom>
                <a:avLst/>
                <a:gdLst>
                  <a:gd name="T0" fmla="*/ 0 w 249"/>
                  <a:gd name="T1" fmla="*/ 117 h 117"/>
                  <a:gd name="T2" fmla="*/ 191 w 249"/>
                  <a:gd name="T3" fmla="*/ 117 h 117"/>
                  <a:gd name="T4" fmla="*/ 249 w 249"/>
                  <a:gd name="T5" fmla="*/ 0 h 117"/>
                  <a:gd name="T6" fmla="*/ 59 w 249"/>
                  <a:gd name="T7" fmla="*/ 0 h 117"/>
                  <a:gd name="T8" fmla="*/ 0 w 249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7">
                    <a:moveTo>
                      <a:pt x="0" y="117"/>
                    </a:moveTo>
                    <a:lnTo>
                      <a:pt x="191" y="117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176"/>
              <p:cNvSpPr>
                <a:spLocks/>
              </p:cNvSpPr>
              <p:nvPr/>
            </p:nvSpPr>
            <p:spPr bwMode="auto">
              <a:xfrm>
                <a:off x="3393" y="3005"/>
                <a:ext cx="249" cy="117"/>
              </a:xfrm>
              <a:custGeom>
                <a:avLst/>
                <a:gdLst>
                  <a:gd name="T0" fmla="*/ 0 w 249"/>
                  <a:gd name="T1" fmla="*/ 117 h 117"/>
                  <a:gd name="T2" fmla="*/ 191 w 249"/>
                  <a:gd name="T3" fmla="*/ 117 h 117"/>
                  <a:gd name="T4" fmla="*/ 249 w 249"/>
                  <a:gd name="T5" fmla="*/ 0 h 117"/>
                  <a:gd name="T6" fmla="*/ 59 w 249"/>
                  <a:gd name="T7" fmla="*/ 0 h 117"/>
                  <a:gd name="T8" fmla="*/ 0 w 249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7">
                    <a:moveTo>
                      <a:pt x="0" y="117"/>
                    </a:moveTo>
                    <a:lnTo>
                      <a:pt x="191" y="117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7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Rectangle 177"/>
              <p:cNvSpPr>
                <a:spLocks noChangeArrowheads="1"/>
              </p:cNvSpPr>
              <p:nvPr/>
            </p:nvSpPr>
            <p:spPr bwMode="auto">
              <a:xfrm>
                <a:off x="3479" y="3018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2" name="Rectangle 178"/>
              <p:cNvSpPr>
                <a:spLocks noChangeArrowheads="1"/>
              </p:cNvSpPr>
              <p:nvPr/>
            </p:nvSpPr>
            <p:spPr bwMode="auto">
              <a:xfrm>
                <a:off x="3489" y="306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3" name="Line 179"/>
              <p:cNvSpPr>
                <a:spLocks noChangeShapeType="1"/>
              </p:cNvSpPr>
              <p:nvPr/>
            </p:nvSpPr>
            <p:spPr bwMode="auto">
              <a:xfrm>
                <a:off x="3615" y="3063"/>
                <a:ext cx="104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180"/>
              <p:cNvSpPr>
                <a:spLocks/>
              </p:cNvSpPr>
              <p:nvPr/>
            </p:nvSpPr>
            <p:spPr bwMode="auto">
              <a:xfrm>
                <a:off x="3715" y="3045"/>
                <a:ext cx="31" cy="32"/>
              </a:xfrm>
              <a:custGeom>
                <a:avLst/>
                <a:gdLst>
                  <a:gd name="T0" fmla="*/ 0 w 31"/>
                  <a:gd name="T1" fmla="*/ 0 h 32"/>
                  <a:gd name="T2" fmla="*/ 31 w 31"/>
                  <a:gd name="T3" fmla="*/ 18 h 32"/>
                  <a:gd name="T4" fmla="*/ 0 w 31"/>
                  <a:gd name="T5" fmla="*/ 32 h 32"/>
                  <a:gd name="T6" fmla="*/ 0 w 31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2">
                    <a:moveTo>
                      <a:pt x="0" y="0"/>
                    </a:moveTo>
                    <a:lnTo>
                      <a:pt x="31" y="1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Line 181"/>
              <p:cNvSpPr>
                <a:spLocks noChangeShapeType="1"/>
              </p:cNvSpPr>
              <p:nvPr/>
            </p:nvSpPr>
            <p:spPr bwMode="auto">
              <a:xfrm>
                <a:off x="3611" y="3199"/>
                <a:ext cx="108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82"/>
              <p:cNvSpPr>
                <a:spLocks/>
              </p:cNvSpPr>
              <p:nvPr/>
            </p:nvSpPr>
            <p:spPr bwMode="auto">
              <a:xfrm>
                <a:off x="3715" y="3181"/>
                <a:ext cx="31" cy="32"/>
              </a:xfrm>
              <a:custGeom>
                <a:avLst/>
                <a:gdLst>
                  <a:gd name="T0" fmla="*/ 0 w 31"/>
                  <a:gd name="T1" fmla="*/ 0 h 32"/>
                  <a:gd name="T2" fmla="*/ 31 w 31"/>
                  <a:gd name="T3" fmla="*/ 18 h 32"/>
                  <a:gd name="T4" fmla="*/ 0 w 31"/>
                  <a:gd name="T5" fmla="*/ 32 h 32"/>
                  <a:gd name="T6" fmla="*/ 0 w 31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2">
                    <a:moveTo>
                      <a:pt x="0" y="0"/>
                    </a:moveTo>
                    <a:lnTo>
                      <a:pt x="31" y="1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Line 183"/>
              <p:cNvSpPr>
                <a:spLocks noChangeShapeType="1"/>
              </p:cNvSpPr>
              <p:nvPr/>
            </p:nvSpPr>
            <p:spPr bwMode="auto">
              <a:xfrm flipV="1">
                <a:off x="3937" y="3059"/>
                <a:ext cx="95" cy="4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84"/>
              <p:cNvSpPr>
                <a:spLocks/>
              </p:cNvSpPr>
              <p:nvPr/>
            </p:nvSpPr>
            <p:spPr bwMode="auto">
              <a:xfrm>
                <a:off x="4027" y="3045"/>
                <a:ext cx="36" cy="32"/>
              </a:xfrm>
              <a:custGeom>
                <a:avLst/>
                <a:gdLst>
                  <a:gd name="T0" fmla="*/ 0 w 36"/>
                  <a:gd name="T1" fmla="*/ 0 h 32"/>
                  <a:gd name="T2" fmla="*/ 36 w 36"/>
                  <a:gd name="T3" fmla="*/ 14 h 32"/>
                  <a:gd name="T4" fmla="*/ 5 w 36"/>
                  <a:gd name="T5" fmla="*/ 32 h 32"/>
                  <a:gd name="T6" fmla="*/ 0 w 36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2">
                    <a:moveTo>
                      <a:pt x="0" y="0"/>
                    </a:moveTo>
                    <a:lnTo>
                      <a:pt x="36" y="14"/>
                    </a:lnTo>
                    <a:lnTo>
                      <a:pt x="5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Line 185"/>
              <p:cNvSpPr>
                <a:spLocks noChangeShapeType="1"/>
              </p:cNvSpPr>
              <p:nvPr/>
            </p:nvSpPr>
            <p:spPr bwMode="auto">
              <a:xfrm>
                <a:off x="3932" y="3199"/>
                <a:ext cx="100" cy="0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Freeform 186"/>
              <p:cNvSpPr>
                <a:spLocks/>
              </p:cNvSpPr>
              <p:nvPr/>
            </p:nvSpPr>
            <p:spPr bwMode="auto">
              <a:xfrm>
                <a:off x="4027" y="3181"/>
                <a:ext cx="32" cy="32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14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Freeform 187"/>
              <p:cNvSpPr>
                <a:spLocks/>
              </p:cNvSpPr>
              <p:nvPr/>
            </p:nvSpPr>
            <p:spPr bwMode="auto">
              <a:xfrm>
                <a:off x="3719" y="3005"/>
                <a:ext cx="249" cy="117"/>
              </a:xfrm>
              <a:custGeom>
                <a:avLst/>
                <a:gdLst>
                  <a:gd name="T0" fmla="*/ 0 w 249"/>
                  <a:gd name="T1" fmla="*/ 117 h 117"/>
                  <a:gd name="T2" fmla="*/ 190 w 249"/>
                  <a:gd name="T3" fmla="*/ 117 h 117"/>
                  <a:gd name="T4" fmla="*/ 249 w 249"/>
                  <a:gd name="T5" fmla="*/ 0 h 117"/>
                  <a:gd name="T6" fmla="*/ 59 w 249"/>
                  <a:gd name="T7" fmla="*/ 0 h 117"/>
                  <a:gd name="T8" fmla="*/ 0 w 249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7">
                    <a:moveTo>
                      <a:pt x="0" y="117"/>
                    </a:moveTo>
                    <a:lnTo>
                      <a:pt x="190" y="117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Freeform 188"/>
              <p:cNvSpPr>
                <a:spLocks/>
              </p:cNvSpPr>
              <p:nvPr/>
            </p:nvSpPr>
            <p:spPr bwMode="auto">
              <a:xfrm>
                <a:off x="3719" y="3005"/>
                <a:ext cx="249" cy="117"/>
              </a:xfrm>
              <a:custGeom>
                <a:avLst/>
                <a:gdLst>
                  <a:gd name="T0" fmla="*/ 0 w 249"/>
                  <a:gd name="T1" fmla="*/ 117 h 117"/>
                  <a:gd name="T2" fmla="*/ 190 w 249"/>
                  <a:gd name="T3" fmla="*/ 117 h 117"/>
                  <a:gd name="T4" fmla="*/ 249 w 249"/>
                  <a:gd name="T5" fmla="*/ 0 h 117"/>
                  <a:gd name="T6" fmla="*/ 59 w 249"/>
                  <a:gd name="T7" fmla="*/ 0 h 117"/>
                  <a:gd name="T8" fmla="*/ 0 w 249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7">
                    <a:moveTo>
                      <a:pt x="0" y="117"/>
                    </a:moveTo>
                    <a:lnTo>
                      <a:pt x="190" y="117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7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Rectangle 189"/>
              <p:cNvSpPr>
                <a:spLocks noChangeArrowheads="1"/>
              </p:cNvSpPr>
              <p:nvPr/>
            </p:nvSpPr>
            <p:spPr bwMode="auto">
              <a:xfrm>
                <a:off x="3805" y="3018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4" name="Rectangle 190"/>
              <p:cNvSpPr>
                <a:spLocks noChangeArrowheads="1"/>
              </p:cNvSpPr>
              <p:nvPr/>
            </p:nvSpPr>
            <p:spPr bwMode="auto">
              <a:xfrm>
                <a:off x="3814" y="3063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5" name="Freeform 191"/>
              <p:cNvSpPr>
                <a:spLocks/>
              </p:cNvSpPr>
              <p:nvPr/>
            </p:nvSpPr>
            <p:spPr bwMode="auto">
              <a:xfrm>
                <a:off x="4032" y="3000"/>
                <a:ext cx="248" cy="118"/>
              </a:xfrm>
              <a:custGeom>
                <a:avLst/>
                <a:gdLst>
                  <a:gd name="T0" fmla="*/ 0 w 248"/>
                  <a:gd name="T1" fmla="*/ 118 h 118"/>
                  <a:gd name="T2" fmla="*/ 190 w 248"/>
                  <a:gd name="T3" fmla="*/ 118 h 118"/>
                  <a:gd name="T4" fmla="*/ 248 w 248"/>
                  <a:gd name="T5" fmla="*/ 0 h 118"/>
                  <a:gd name="T6" fmla="*/ 58 w 248"/>
                  <a:gd name="T7" fmla="*/ 0 h 118"/>
                  <a:gd name="T8" fmla="*/ 0 w 248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8" y="0"/>
                    </a:lnTo>
                    <a:lnTo>
                      <a:pt x="58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Freeform 192"/>
              <p:cNvSpPr>
                <a:spLocks/>
              </p:cNvSpPr>
              <p:nvPr/>
            </p:nvSpPr>
            <p:spPr bwMode="auto">
              <a:xfrm>
                <a:off x="4032" y="3000"/>
                <a:ext cx="248" cy="118"/>
              </a:xfrm>
              <a:custGeom>
                <a:avLst/>
                <a:gdLst>
                  <a:gd name="T0" fmla="*/ 0 w 248"/>
                  <a:gd name="T1" fmla="*/ 118 h 118"/>
                  <a:gd name="T2" fmla="*/ 190 w 248"/>
                  <a:gd name="T3" fmla="*/ 118 h 118"/>
                  <a:gd name="T4" fmla="*/ 248 w 248"/>
                  <a:gd name="T5" fmla="*/ 0 h 118"/>
                  <a:gd name="T6" fmla="*/ 58 w 248"/>
                  <a:gd name="T7" fmla="*/ 0 h 118"/>
                  <a:gd name="T8" fmla="*/ 0 w 248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8" y="0"/>
                    </a:lnTo>
                    <a:lnTo>
                      <a:pt x="58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Rectangle 193"/>
              <p:cNvSpPr>
                <a:spLocks noChangeArrowheads="1"/>
              </p:cNvSpPr>
              <p:nvPr/>
            </p:nvSpPr>
            <p:spPr bwMode="auto">
              <a:xfrm>
                <a:off x="4122" y="3018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8" name="Rectangle 194"/>
              <p:cNvSpPr>
                <a:spLocks noChangeArrowheads="1"/>
              </p:cNvSpPr>
              <p:nvPr/>
            </p:nvSpPr>
            <p:spPr bwMode="auto">
              <a:xfrm>
                <a:off x="4127" y="3059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9" name="Freeform 195"/>
              <p:cNvSpPr>
                <a:spLocks/>
              </p:cNvSpPr>
              <p:nvPr/>
            </p:nvSpPr>
            <p:spPr bwMode="auto">
              <a:xfrm>
                <a:off x="3389" y="3140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Freeform 196"/>
              <p:cNvSpPr>
                <a:spLocks/>
              </p:cNvSpPr>
              <p:nvPr/>
            </p:nvSpPr>
            <p:spPr bwMode="auto">
              <a:xfrm>
                <a:off x="3389" y="3140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Rectangle 197"/>
              <p:cNvSpPr>
                <a:spLocks noChangeArrowheads="1"/>
              </p:cNvSpPr>
              <p:nvPr/>
            </p:nvSpPr>
            <p:spPr bwMode="auto">
              <a:xfrm>
                <a:off x="3479" y="3158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2" name="Rectangle 198"/>
              <p:cNvSpPr>
                <a:spLocks noChangeArrowheads="1"/>
              </p:cNvSpPr>
              <p:nvPr/>
            </p:nvSpPr>
            <p:spPr bwMode="auto">
              <a:xfrm>
                <a:off x="3484" y="3199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3" name="Freeform 199"/>
              <p:cNvSpPr>
                <a:spLocks/>
              </p:cNvSpPr>
              <p:nvPr/>
            </p:nvSpPr>
            <p:spPr bwMode="auto">
              <a:xfrm>
                <a:off x="3715" y="3140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Freeform 200"/>
              <p:cNvSpPr>
                <a:spLocks/>
              </p:cNvSpPr>
              <p:nvPr/>
            </p:nvSpPr>
            <p:spPr bwMode="auto">
              <a:xfrm>
                <a:off x="3715" y="3140"/>
                <a:ext cx="249" cy="118"/>
              </a:xfrm>
              <a:custGeom>
                <a:avLst/>
                <a:gdLst>
                  <a:gd name="T0" fmla="*/ 0 w 249"/>
                  <a:gd name="T1" fmla="*/ 118 h 118"/>
                  <a:gd name="T2" fmla="*/ 190 w 249"/>
                  <a:gd name="T3" fmla="*/ 118 h 118"/>
                  <a:gd name="T4" fmla="*/ 249 w 249"/>
                  <a:gd name="T5" fmla="*/ 0 h 118"/>
                  <a:gd name="T6" fmla="*/ 59 w 249"/>
                  <a:gd name="T7" fmla="*/ 0 h 118"/>
                  <a:gd name="T8" fmla="*/ 0 w 249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18">
                    <a:moveTo>
                      <a:pt x="0" y="118"/>
                    </a:moveTo>
                    <a:lnTo>
                      <a:pt x="190" y="118"/>
                    </a:lnTo>
                    <a:lnTo>
                      <a:pt x="249" y="0"/>
                    </a:lnTo>
                    <a:lnTo>
                      <a:pt x="59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Rectangle 201"/>
              <p:cNvSpPr>
                <a:spLocks noChangeArrowheads="1"/>
              </p:cNvSpPr>
              <p:nvPr/>
            </p:nvSpPr>
            <p:spPr bwMode="auto">
              <a:xfrm>
                <a:off x="3801" y="3158"/>
                <a:ext cx="11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6" name="Rectangle 202"/>
              <p:cNvSpPr>
                <a:spLocks noChangeArrowheads="1"/>
              </p:cNvSpPr>
              <p:nvPr/>
            </p:nvSpPr>
            <p:spPr bwMode="auto">
              <a:xfrm>
                <a:off x="3810" y="3199"/>
                <a:ext cx="8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7" name="Freeform 203"/>
              <p:cNvSpPr>
                <a:spLocks/>
              </p:cNvSpPr>
              <p:nvPr/>
            </p:nvSpPr>
            <p:spPr bwMode="auto">
              <a:xfrm>
                <a:off x="4032" y="3136"/>
                <a:ext cx="244" cy="118"/>
              </a:xfrm>
              <a:custGeom>
                <a:avLst/>
                <a:gdLst>
                  <a:gd name="T0" fmla="*/ 0 w 244"/>
                  <a:gd name="T1" fmla="*/ 118 h 118"/>
                  <a:gd name="T2" fmla="*/ 185 w 244"/>
                  <a:gd name="T3" fmla="*/ 118 h 118"/>
                  <a:gd name="T4" fmla="*/ 244 w 244"/>
                  <a:gd name="T5" fmla="*/ 0 h 118"/>
                  <a:gd name="T6" fmla="*/ 58 w 244"/>
                  <a:gd name="T7" fmla="*/ 0 h 118"/>
                  <a:gd name="T8" fmla="*/ 0 w 244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118">
                    <a:moveTo>
                      <a:pt x="0" y="118"/>
                    </a:moveTo>
                    <a:lnTo>
                      <a:pt x="185" y="118"/>
                    </a:lnTo>
                    <a:lnTo>
                      <a:pt x="244" y="0"/>
                    </a:lnTo>
                    <a:lnTo>
                      <a:pt x="58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Freeform 204"/>
              <p:cNvSpPr>
                <a:spLocks/>
              </p:cNvSpPr>
              <p:nvPr/>
            </p:nvSpPr>
            <p:spPr bwMode="auto">
              <a:xfrm>
                <a:off x="4032" y="3136"/>
                <a:ext cx="244" cy="118"/>
              </a:xfrm>
              <a:custGeom>
                <a:avLst/>
                <a:gdLst>
                  <a:gd name="T0" fmla="*/ 0 w 244"/>
                  <a:gd name="T1" fmla="*/ 118 h 118"/>
                  <a:gd name="T2" fmla="*/ 185 w 244"/>
                  <a:gd name="T3" fmla="*/ 118 h 118"/>
                  <a:gd name="T4" fmla="*/ 244 w 244"/>
                  <a:gd name="T5" fmla="*/ 0 h 118"/>
                  <a:gd name="T6" fmla="*/ 58 w 244"/>
                  <a:gd name="T7" fmla="*/ 0 h 118"/>
                  <a:gd name="T8" fmla="*/ 0 w 244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118">
                    <a:moveTo>
                      <a:pt x="0" y="118"/>
                    </a:moveTo>
                    <a:lnTo>
                      <a:pt x="185" y="118"/>
                    </a:lnTo>
                    <a:lnTo>
                      <a:pt x="244" y="0"/>
                    </a:lnTo>
                    <a:lnTo>
                      <a:pt x="58" y="0"/>
                    </a:lnTo>
                    <a:lnTo>
                      <a:pt x="0" y="118"/>
                    </a:lnTo>
                    <a:close/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206"/>
            <p:cNvSpPr>
              <a:spLocks noChangeArrowheads="1"/>
            </p:cNvSpPr>
            <p:nvPr/>
          </p:nvSpPr>
          <p:spPr bwMode="auto">
            <a:xfrm>
              <a:off x="4118" y="3154"/>
              <a:ext cx="113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Web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07"/>
            <p:cNvSpPr>
              <a:spLocks noChangeArrowheads="1"/>
            </p:cNvSpPr>
            <p:nvPr/>
          </p:nvSpPr>
          <p:spPr bwMode="auto">
            <a:xfrm>
              <a:off x="4127" y="3199"/>
              <a:ext cx="8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208"/>
            <p:cNvSpPr>
              <a:spLocks/>
            </p:cNvSpPr>
            <p:nvPr/>
          </p:nvSpPr>
          <p:spPr bwMode="auto">
            <a:xfrm>
              <a:off x="3045" y="2655"/>
              <a:ext cx="348" cy="323"/>
            </a:xfrm>
            <a:custGeom>
              <a:avLst/>
              <a:gdLst>
                <a:gd name="T0" fmla="*/ 0 w 1232"/>
                <a:gd name="T1" fmla="*/ 1142 h 1142"/>
                <a:gd name="T2" fmla="*/ 784 w 1232"/>
                <a:gd name="T3" fmla="*/ 1142 h 1142"/>
                <a:gd name="T4" fmla="*/ 787 w 1232"/>
                <a:gd name="T5" fmla="*/ 1140 h 1142"/>
                <a:gd name="T6" fmla="*/ 908 w 1232"/>
                <a:gd name="T7" fmla="*/ 1019 h 1142"/>
                <a:gd name="T8" fmla="*/ 908 w 1232"/>
                <a:gd name="T9" fmla="*/ 1019 h 1142"/>
                <a:gd name="T10" fmla="*/ 912 w 1232"/>
                <a:gd name="T11" fmla="*/ 1014 h 1142"/>
                <a:gd name="T12" fmla="*/ 912 w 1232"/>
                <a:gd name="T13" fmla="*/ 118 h 1142"/>
                <a:gd name="T14" fmla="*/ 908 w 1232"/>
                <a:gd name="T15" fmla="*/ 121 h 1142"/>
                <a:gd name="T16" fmla="*/ 1029 w 1232"/>
                <a:gd name="T17" fmla="*/ 0 h 1142"/>
                <a:gd name="T18" fmla="*/ 1024 w 1232"/>
                <a:gd name="T19" fmla="*/ 6 h 1142"/>
                <a:gd name="T20" fmla="*/ 1232 w 1232"/>
                <a:gd name="T21" fmla="*/ 6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2" h="1142">
                  <a:moveTo>
                    <a:pt x="0" y="1142"/>
                  </a:moveTo>
                  <a:lnTo>
                    <a:pt x="784" y="1142"/>
                  </a:lnTo>
                  <a:lnTo>
                    <a:pt x="787" y="1140"/>
                  </a:lnTo>
                  <a:cubicBezTo>
                    <a:pt x="854" y="1140"/>
                    <a:pt x="908" y="1086"/>
                    <a:pt x="908" y="1019"/>
                  </a:cubicBezTo>
                  <a:cubicBezTo>
                    <a:pt x="908" y="1019"/>
                    <a:pt x="908" y="1019"/>
                    <a:pt x="908" y="1019"/>
                  </a:cubicBezTo>
                  <a:lnTo>
                    <a:pt x="912" y="1014"/>
                  </a:lnTo>
                  <a:lnTo>
                    <a:pt x="912" y="118"/>
                  </a:lnTo>
                  <a:lnTo>
                    <a:pt x="908" y="121"/>
                  </a:lnTo>
                  <a:cubicBezTo>
                    <a:pt x="908" y="54"/>
                    <a:pt x="962" y="0"/>
                    <a:pt x="1029" y="0"/>
                  </a:cubicBezTo>
                  <a:lnTo>
                    <a:pt x="1024" y="6"/>
                  </a:lnTo>
                  <a:lnTo>
                    <a:pt x="1232" y="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3389" y="2638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18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18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3045" y="2977"/>
              <a:ext cx="344" cy="222"/>
            </a:xfrm>
            <a:custGeom>
              <a:avLst/>
              <a:gdLst>
                <a:gd name="T0" fmla="*/ 0 w 1216"/>
                <a:gd name="T1" fmla="*/ 2 h 786"/>
                <a:gd name="T2" fmla="*/ 784 w 1216"/>
                <a:gd name="T3" fmla="*/ 2 h 786"/>
                <a:gd name="T4" fmla="*/ 787 w 1216"/>
                <a:gd name="T5" fmla="*/ 0 h 786"/>
                <a:gd name="T6" fmla="*/ 908 w 1216"/>
                <a:gd name="T7" fmla="*/ 121 h 786"/>
                <a:gd name="T8" fmla="*/ 908 w 1216"/>
                <a:gd name="T9" fmla="*/ 121 h 786"/>
                <a:gd name="T10" fmla="*/ 912 w 1216"/>
                <a:gd name="T11" fmla="*/ 114 h 786"/>
                <a:gd name="T12" fmla="*/ 912 w 1216"/>
                <a:gd name="T13" fmla="*/ 658 h 786"/>
                <a:gd name="T14" fmla="*/ 908 w 1216"/>
                <a:gd name="T15" fmla="*/ 665 h 786"/>
                <a:gd name="T16" fmla="*/ 1029 w 1216"/>
                <a:gd name="T17" fmla="*/ 786 h 786"/>
                <a:gd name="T18" fmla="*/ 1024 w 1216"/>
                <a:gd name="T19" fmla="*/ 786 h 786"/>
                <a:gd name="T20" fmla="*/ 1216 w 1216"/>
                <a:gd name="T21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6" h="786">
                  <a:moveTo>
                    <a:pt x="0" y="2"/>
                  </a:moveTo>
                  <a:lnTo>
                    <a:pt x="784" y="2"/>
                  </a:lnTo>
                  <a:lnTo>
                    <a:pt x="787" y="0"/>
                  </a:lnTo>
                  <a:cubicBezTo>
                    <a:pt x="854" y="0"/>
                    <a:pt x="908" y="55"/>
                    <a:pt x="908" y="121"/>
                  </a:cubicBezTo>
                  <a:cubicBezTo>
                    <a:pt x="908" y="121"/>
                    <a:pt x="908" y="121"/>
                    <a:pt x="908" y="121"/>
                  </a:cubicBezTo>
                  <a:lnTo>
                    <a:pt x="912" y="114"/>
                  </a:lnTo>
                  <a:lnTo>
                    <a:pt x="912" y="658"/>
                  </a:lnTo>
                  <a:lnTo>
                    <a:pt x="908" y="665"/>
                  </a:lnTo>
                  <a:cubicBezTo>
                    <a:pt x="908" y="732"/>
                    <a:pt x="962" y="786"/>
                    <a:pt x="1029" y="786"/>
                  </a:cubicBezTo>
                  <a:lnTo>
                    <a:pt x="1024" y="786"/>
                  </a:lnTo>
                  <a:lnTo>
                    <a:pt x="1216" y="78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3389" y="3181"/>
              <a:ext cx="32" cy="36"/>
            </a:xfrm>
            <a:custGeom>
              <a:avLst/>
              <a:gdLst>
                <a:gd name="T0" fmla="*/ 0 w 32"/>
                <a:gd name="T1" fmla="*/ 0 h 36"/>
                <a:gd name="T2" fmla="*/ 32 w 32"/>
                <a:gd name="T3" fmla="*/ 18 h 36"/>
                <a:gd name="T4" fmla="*/ 0 w 32"/>
                <a:gd name="T5" fmla="*/ 36 h 36"/>
                <a:gd name="T6" fmla="*/ 0 w 3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0" y="0"/>
                  </a:moveTo>
                  <a:lnTo>
                    <a:pt x="32" y="18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3045" y="2977"/>
              <a:ext cx="348" cy="86"/>
            </a:xfrm>
            <a:custGeom>
              <a:avLst/>
              <a:gdLst>
                <a:gd name="T0" fmla="*/ 0 w 1232"/>
                <a:gd name="T1" fmla="*/ 2 h 306"/>
                <a:gd name="T2" fmla="*/ 784 w 1232"/>
                <a:gd name="T3" fmla="*/ 2 h 306"/>
                <a:gd name="T4" fmla="*/ 787 w 1232"/>
                <a:gd name="T5" fmla="*/ 0 h 306"/>
                <a:gd name="T6" fmla="*/ 908 w 1232"/>
                <a:gd name="T7" fmla="*/ 121 h 306"/>
                <a:gd name="T8" fmla="*/ 908 w 1232"/>
                <a:gd name="T9" fmla="*/ 121 h 306"/>
                <a:gd name="T10" fmla="*/ 912 w 1232"/>
                <a:gd name="T11" fmla="*/ 114 h 306"/>
                <a:gd name="T12" fmla="*/ 912 w 1232"/>
                <a:gd name="T13" fmla="*/ 178 h 306"/>
                <a:gd name="T14" fmla="*/ 908 w 1232"/>
                <a:gd name="T15" fmla="*/ 181 h 306"/>
                <a:gd name="T16" fmla="*/ 1029 w 1232"/>
                <a:gd name="T17" fmla="*/ 302 h 306"/>
                <a:gd name="T18" fmla="*/ 1024 w 1232"/>
                <a:gd name="T19" fmla="*/ 306 h 306"/>
                <a:gd name="T20" fmla="*/ 1232 w 1232"/>
                <a:gd name="T2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2" h="306">
                  <a:moveTo>
                    <a:pt x="0" y="2"/>
                  </a:moveTo>
                  <a:lnTo>
                    <a:pt x="784" y="2"/>
                  </a:lnTo>
                  <a:lnTo>
                    <a:pt x="787" y="0"/>
                  </a:lnTo>
                  <a:cubicBezTo>
                    <a:pt x="854" y="0"/>
                    <a:pt x="908" y="55"/>
                    <a:pt x="908" y="121"/>
                  </a:cubicBezTo>
                  <a:cubicBezTo>
                    <a:pt x="908" y="121"/>
                    <a:pt x="908" y="121"/>
                    <a:pt x="908" y="121"/>
                  </a:cubicBezTo>
                  <a:lnTo>
                    <a:pt x="912" y="114"/>
                  </a:lnTo>
                  <a:lnTo>
                    <a:pt x="912" y="178"/>
                  </a:lnTo>
                  <a:lnTo>
                    <a:pt x="908" y="181"/>
                  </a:lnTo>
                  <a:cubicBezTo>
                    <a:pt x="908" y="248"/>
                    <a:pt x="962" y="302"/>
                    <a:pt x="1029" y="302"/>
                  </a:cubicBezTo>
                  <a:lnTo>
                    <a:pt x="1024" y="306"/>
                  </a:lnTo>
                  <a:lnTo>
                    <a:pt x="1232" y="30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3389" y="3045"/>
              <a:ext cx="36" cy="32"/>
            </a:xfrm>
            <a:custGeom>
              <a:avLst/>
              <a:gdLst>
                <a:gd name="T0" fmla="*/ 0 w 36"/>
                <a:gd name="T1" fmla="*/ 0 h 32"/>
                <a:gd name="T2" fmla="*/ 36 w 36"/>
                <a:gd name="T3" fmla="*/ 18 h 32"/>
                <a:gd name="T4" fmla="*/ 0 w 36"/>
                <a:gd name="T5" fmla="*/ 32 h 32"/>
                <a:gd name="T6" fmla="*/ 0 w 3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36" y="18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3045" y="2928"/>
              <a:ext cx="344" cy="50"/>
            </a:xfrm>
            <a:custGeom>
              <a:avLst/>
              <a:gdLst>
                <a:gd name="T0" fmla="*/ 0 w 1216"/>
                <a:gd name="T1" fmla="*/ 176 h 176"/>
                <a:gd name="T2" fmla="*/ 816 w 1216"/>
                <a:gd name="T3" fmla="*/ 176 h 176"/>
                <a:gd name="T4" fmla="*/ 814 w 1216"/>
                <a:gd name="T5" fmla="*/ 174 h 176"/>
                <a:gd name="T6" fmla="*/ 900 w 1216"/>
                <a:gd name="T7" fmla="*/ 88 h 176"/>
                <a:gd name="T8" fmla="*/ 900 w 1216"/>
                <a:gd name="T9" fmla="*/ 88 h 176"/>
                <a:gd name="T10" fmla="*/ 987 w 1216"/>
                <a:gd name="T11" fmla="*/ 1 h 176"/>
                <a:gd name="T12" fmla="*/ 992 w 1216"/>
                <a:gd name="T13" fmla="*/ 0 h 176"/>
                <a:gd name="T14" fmla="*/ 1216 w 1216"/>
                <a:gd name="T1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6" h="176">
                  <a:moveTo>
                    <a:pt x="0" y="176"/>
                  </a:moveTo>
                  <a:lnTo>
                    <a:pt x="816" y="176"/>
                  </a:lnTo>
                  <a:lnTo>
                    <a:pt x="814" y="174"/>
                  </a:lnTo>
                  <a:cubicBezTo>
                    <a:pt x="862" y="174"/>
                    <a:pt x="900" y="136"/>
                    <a:pt x="900" y="88"/>
                  </a:cubicBezTo>
                  <a:cubicBezTo>
                    <a:pt x="900" y="88"/>
                    <a:pt x="900" y="88"/>
                    <a:pt x="900" y="88"/>
                  </a:cubicBezTo>
                  <a:cubicBezTo>
                    <a:pt x="900" y="40"/>
                    <a:pt x="939" y="1"/>
                    <a:pt x="987" y="1"/>
                  </a:cubicBezTo>
                  <a:lnTo>
                    <a:pt x="992" y="0"/>
                  </a:lnTo>
                  <a:lnTo>
                    <a:pt x="1216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3384" y="2910"/>
              <a:ext cx="32" cy="36"/>
            </a:xfrm>
            <a:custGeom>
              <a:avLst/>
              <a:gdLst>
                <a:gd name="T0" fmla="*/ 0 w 32"/>
                <a:gd name="T1" fmla="*/ 0 h 36"/>
                <a:gd name="T2" fmla="*/ 32 w 32"/>
                <a:gd name="T3" fmla="*/ 18 h 36"/>
                <a:gd name="T4" fmla="*/ 0 w 32"/>
                <a:gd name="T5" fmla="*/ 36 h 36"/>
                <a:gd name="T6" fmla="*/ 0 w 3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0" y="0"/>
                  </a:moveTo>
                  <a:lnTo>
                    <a:pt x="32" y="18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3045" y="2791"/>
              <a:ext cx="344" cy="187"/>
            </a:xfrm>
            <a:custGeom>
              <a:avLst/>
              <a:gdLst>
                <a:gd name="T0" fmla="*/ 0 w 1216"/>
                <a:gd name="T1" fmla="*/ 659 h 659"/>
                <a:gd name="T2" fmla="*/ 784 w 1216"/>
                <a:gd name="T3" fmla="*/ 659 h 659"/>
                <a:gd name="T4" fmla="*/ 787 w 1216"/>
                <a:gd name="T5" fmla="*/ 657 h 659"/>
                <a:gd name="T6" fmla="*/ 908 w 1216"/>
                <a:gd name="T7" fmla="*/ 536 h 659"/>
                <a:gd name="T8" fmla="*/ 908 w 1216"/>
                <a:gd name="T9" fmla="*/ 536 h 659"/>
                <a:gd name="T10" fmla="*/ 912 w 1216"/>
                <a:gd name="T11" fmla="*/ 531 h 659"/>
                <a:gd name="T12" fmla="*/ 912 w 1216"/>
                <a:gd name="T13" fmla="*/ 115 h 659"/>
                <a:gd name="T14" fmla="*/ 908 w 1216"/>
                <a:gd name="T15" fmla="*/ 121 h 659"/>
                <a:gd name="T16" fmla="*/ 1029 w 1216"/>
                <a:gd name="T17" fmla="*/ 0 h 659"/>
                <a:gd name="T18" fmla="*/ 1024 w 1216"/>
                <a:gd name="T19" fmla="*/ 3 h 659"/>
                <a:gd name="T20" fmla="*/ 1216 w 1216"/>
                <a:gd name="T21" fmla="*/ 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6" h="659">
                  <a:moveTo>
                    <a:pt x="0" y="659"/>
                  </a:moveTo>
                  <a:lnTo>
                    <a:pt x="784" y="659"/>
                  </a:lnTo>
                  <a:lnTo>
                    <a:pt x="787" y="657"/>
                  </a:lnTo>
                  <a:cubicBezTo>
                    <a:pt x="854" y="657"/>
                    <a:pt x="908" y="603"/>
                    <a:pt x="908" y="536"/>
                  </a:cubicBezTo>
                  <a:cubicBezTo>
                    <a:pt x="908" y="536"/>
                    <a:pt x="908" y="536"/>
                    <a:pt x="908" y="536"/>
                  </a:cubicBezTo>
                  <a:lnTo>
                    <a:pt x="912" y="531"/>
                  </a:lnTo>
                  <a:lnTo>
                    <a:pt x="912" y="115"/>
                  </a:lnTo>
                  <a:lnTo>
                    <a:pt x="908" y="121"/>
                  </a:lnTo>
                  <a:cubicBezTo>
                    <a:pt x="908" y="55"/>
                    <a:pt x="962" y="0"/>
                    <a:pt x="1029" y="0"/>
                  </a:cubicBezTo>
                  <a:lnTo>
                    <a:pt x="1024" y="3"/>
                  </a:lnTo>
                  <a:lnTo>
                    <a:pt x="1216" y="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7"/>
            <p:cNvSpPr>
              <a:spLocks/>
            </p:cNvSpPr>
            <p:nvPr/>
          </p:nvSpPr>
          <p:spPr bwMode="auto">
            <a:xfrm>
              <a:off x="3384" y="2774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18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18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4249" y="2652"/>
              <a:ext cx="298" cy="276"/>
            </a:xfrm>
            <a:custGeom>
              <a:avLst/>
              <a:gdLst>
                <a:gd name="T0" fmla="*/ 0 w 1056"/>
                <a:gd name="T1" fmla="*/ 0 h 976"/>
                <a:gd name="T2" fmla="*/ 224 w 1056"/>
                <a:gd name="T3" fmla="*/ 0 h 976"/>
                <a:gd name="T4" fmla="*/ 224 w 1056"/>
                <a:gd name="T5" fmla="*/ 2 h 976"/>
                <a:gd name="T6" fmla="*/ 345 w 1056"/>
                <a:gd name="T7" fmla="*/ 123 h 976"/>
                <a:gd name="T8" fmla="*/ 345 w 1056"/>
                <a:gd name="T9" fmla="*/ 123 h 976"/>
                <a:gd name="T10" fmla="*/ 352 w 1056"/>
                <a:gd name="T11" fmla="*/ 128 h 976"/>
                <a:gd name="T12" fmla="*/ 352 w 1056"/>
                <a:gd name="T13" fmla="*/ 848 h 976"/>
                <a:gd name="T14" fmla="*/ 345 w 1056"/>
                <a:gd name="T15" fmla="*/ 849 h 976"/>
                <a:gd name="T16" fmla="*/ 466 w 1056"/>
                <a:gd name="T17" fmla="*/ 970 h 976"/>
                <a:gd name="T18" fmla="*/ 464 w 1056"/>
                <a:gd name="T19" fmla="*/ 976 h 976"/>
                <a:gd name="T20" fmla="*/ 1056 w 1056"/>
                <a:gd name="T21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6" h="976">
                  <a:moveTo>
                    <a:pt x="0" y="0"/>
                  </a:moveTo>
                  <a:lnTo>
                    <a:pt x="224" y="0"/>
                  </a:lnTo>
                  <a:lnTo>
                    <a:pt x="224" y="2"/>
                  </a:lnTo>
                  <a:cubicBezTo>
                    <a:pt x="291" y="2"/>
                    <a:pt x="345" y="56"/>
                    <a:pt x="345" y="123"/>
                  </a:cubicBezTo>
                  <a:cubicBezTo>
                    <a:pt x="345" y="123"/>
                    <a:pt x="345" y="123"/>
                    <a:pt x="345" y="123"/>
                  </a:cubicBezTo>
                  <a:lnTo>
                    <a:pt x="352" y="128"/>
                  </a:lnTo>
                  <a:lnTo>
                    <a:pt x="352" y="848"/>
                  </a:lnTo>
                  <a:lnTo>
                    <a:pt x="345" y="849"/>
                  </a:lnTo>
                  <a:cubicBezTo>
                    <a:pt x="345" y="916"/>
                    <a:pt x="399" y="970"/>
                    <a:pt x="466" y="970"/>
                  </a:cubicBezTo>
                  <a:lnTo>
                    <a:pt x="464" y="976"/>
                  </a:lnTo>
                  <a:lnTo>
                    <a:pt x="1056" y="97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4543" y="2910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8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0"/>
            <p:cNvSpPr>
              <a:spLocks/>
            </p:cNvSpPr>
            <p:nvPr/>
          </p:nvSpPr>
          <p:spPr bwMode="auto">
            <a:xfrm>
              <a:off x="4249" y="2926"/>
              <a:ext cx="298" cy="271"/>
            </a:xfrm>
            <a:custGeom>
              <a:avLst/>
              <a:gdLst>
                <a:gd name="T0" fmla="*/ 0 w 1056"/>
                <a:gd name="T1" fmla="*/ 950 h 958"/>
                <a:gd name="T2" fmla="*/ 224 w 1056"/>
                <a:gd name="T3" fmla="*/ 950 h 958"/>
                <a:gd name="T4" fmla="*/ 224 w 1056"/>
                <a:gd name="T5" fmla="*/ 958 h 958"/>
                <a:gd name="T6" fmla="*/ 345 w 1056"/>
                <a:gd name="T7" fmla="*/ 837 h 958"/>
                <a:gd name="T8" fmla="*/ 345 w 1056"/>
                <a:gd name="T9" fmla="*/ 837 h 958"/>
                <a:gd name="T10" fmla="*/ 352 w 1056"/>
                <a:gd name="T11" fmla="*/ 838 h 958"/>
                <a:gd name="T12" fmla="*/ 352 w 1056"/>
                <a:gd name="T13" fmla="*/ 118 h 958"/>
                <a:gd name="T14" fmla="*/ 345 w 1056"/>
                <a:gd name="T15" fmla="*/ 121 h 958"/>
                <a:gd name="T16" fmla="*/ 466 w 1056"/>
                <a:gd name="T17" fmla="*/ 0 h 958"/>
                <a:gd name="T18" fmla="*/ 464 w 1056"/>
                <a:gd name="T19" fmla="*/ 6 h 958"/>
                <a:gd name="T20" fmla="*/ 1056 w 1056"/>
                <a:gd name="T21" fmla="*/ 6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6" h="958">
                  <a:moveTo>
                    <a:pt x="0" y="950"/>
                  </a:moveTo>
                  <a:lnTo>
                    <a:pt x="224" y="950"/>
                  </a:lnTo>
                  <a:lnTo>
                    <a:pt x="224" y="958"/>
                  </a:lnTo>
                  <a:cubicBezTo>
                    <a:pt x="291" y="958"/>
                    <a:pt x="345" y="904"/>
                    <a:pt x="345" y="837"/>
                  </a:cubicBezTo>
                  <a:cubicBezTo>
                    <a:pt x="345" y="837"/>
                    <a:pt x="345" y="837"/>
                    <a:pt x="345" y="837"/>
                  </a:cubicBezTo>
                  <a:lnTo>
                    <a:pt x="352" y="838"/>
                  </a:lnTo>
                  <a:lnTo>
                    <a:pt x="352" y="118"/>
                  </a:lnTo>
                  <a:lnTo>
                    <a:pt x="345" y="121"/>
                  </a:lnTo>
                  <a:cubicBezTo>
                    <a:pt x="345" y="54"/>
                    <a:pt x="399" y="0"/>
                    <a:pt x="466" y="0"/>
                  </a:cubicBezTo>
                  <a:lnTo>
                    <a:pt x="464" y="6"/>
                  </a:lnTo>
                  <a:lnTo>
                    <a:pt x="1056" y="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1"/>
            <p:cNvSpPr>
              <a:spLocks/>
            </p:cNvSpPr>
            <p:nvPr/>
          </p:nvSpPr>
          <p:spPr bwMode="auto">
            <a:xfrm>
              <a:off x="4543" y="2910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8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4253" y="2926"/>
              <a:ext cx="294" cy="134"/>
            </a:xfrm>
            <a:custGeom>
              <a:avLst/>
              <a:gdLst>
                <a:gd name="T0" fmla="*/ 0 w 1040"/>
                <a:gd name="T1" fmla="*/ 470 h 474"/>
                <a:gd name="T2" fmla="*/ 208 w 1040"/>
                <a:gd name="T3" fmla="*/ 470 h 474"/>
                <a:gd name="T4" fmla="*/ 208 w 1040"/>
                <a:gd name="T5" fmla="*/ 474 h 474"/>
                <a:gd name="T6" fmla="*/ 329 w 1040"/>
                <a:gd name="T7" fmla="*/ 353 h 474"/>
                <a:gd name="T8" fmla="*/ 329 w 1040"/>
                <a:gd name="T9" fmla="*/ 353 h 474"/>
                <a:gd name="T10" fmla="*/ 336 w 1040"/>
                <a:gd name="T11" fmla="*/ 358 h 474"/>
                <a:gd name="T12" fmla="*/ 336 w 1040"/>
                <a:gd name="T13" fmla="*/ 118 h 474"/>
                <a:gd name="T14" fmla="*/ 329 w 1040"/>
                <a:gd name="T15" fmla="*/ 121 h 474"/>
                <a:gd name="T16" fmla="*/ 450 w 1040"/>
                <a:gd name="T17" fmla="*/ 0 h 474"/>
                <a:gd name="T18" fmla="*/ 448 w 1040"/>
                <a:gd name="T19" fmla="*/ 6 h 474"/>
                <a:gd name="T20" fmla="*/ 1040 w 1040"/>
                <a:gd name="T21" fmla="*/ 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0" h="474">
                  <a:moveTo>
                    <a:pt x="0" y="470"/>
                  </a:moveTo>
                  <a:lnTo>
                    <a:pt x="208" y="470"/>
                  </a:lnTo>
                  <a:lnTo>
                    <a:pt x="208" y="474"/>
                  </a:lnTo>
                  <a:cubicBezTo>
                    <a:pt x="275" y="474"/>
                    <a:pt x="329" y="420"/>
                    <a:pt x="329" y="353"/>
                  </a:cubicBezTo>
                  <a:cubicBezTo>
                    <a:pt x="329" y="353"/>
                    <a:pt x="329" y="353"/>
                    <a:pt x="329" y="353"/>
                  </a:cubicBezTo>
                  <a:lnTo>
                    <a:pt x="336" y="358"/>
                  </a:lnTo>
                  <a:lnTo>
                    <a:pt x="336" y="118"/>
                  </a:lnTo>
                  <a:lnTo>
                    <a:pt x="329" y="121"/>
                  </a:lnTo>
                  <a:cubicBezTo>
                    <a:pt x="329" y="54"/>
                    <a:pt x="383" y="0"/>
                    <a:pt x="450" y="0"/>
                  </a:cubicBezTo>
                  <a:lnTo>
                    <a:pt x="448" y="6"/>
                  </a:lnTo>
                  <a:lnTo>
                    <a:pt x="1040" y="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3"/>
            <p:cNvSpPr>
              <a:spLocks/>
            </p:cNvSpPr>
            <p:nvPr/>
          </p:nvSpPr>
          <p:spPr bwMode="auto">
            <a:xfrm>
              <a:off x="4543" y="2910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8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4244" y="2787"/>
              <a:ext cx="303" cy="141"/>
            </a:xfrm>
            <a:custGeom>
              <a:avLst/>
              <a:gdLst>
                <a:gd name="T0" fmla="*/ 0 w 1072"/>
                <a:gd name="T1" fmla="*/ 0 h 496"/>
                <a:gd name="T2" fmla="*/ 240 w 1072"/>
                <a:gd name="T3" fmla="*/ 0 h 496"/>
                <a:gd name="T4" fmla="*/ 240 w 1072"/>
                <a:gd name="T5" fmla="*/ 6 h 496"/>
                <a:gd name="T6" fmla="*/ 361 w 1072"/>
                <a:gd name="T7" fmla="*/ 127 h 496"/>
                <a:gd name="T8" fmla="*/ 361 w 1072"/>
                <a:gd name="T9" fmla="*/ 127 h 496"/>
                <a:gd name="T10" fmla="*/ 368 w 1072"/>
                <a:gd name="T11" fmla="*/ 128 h 496"/>
                <a:gd name="T12" fmla="*/ 368 w 1072"/>
                <a:gd name="T13" fmla="*/ 368 h 496"/>
                <a:gd name="T14" fmla="*/ 361 w 1072"/>
                <a:gd name="T15" fmla="*/ 369 h 496"/>
                <a:gd name="T16" fmla="*/ 482 w 1072"/>
                <a:gd name="T17" fmla="*/ 490 h 496"/>
                <a:gd name="T18" fmla="*/ 480 w 1072"/>
                <a:gd name="T19" fmla="*/ 496 h 496"/>
                <a:gd name="T20" fmla="*/ 1072 w 1072"/>
                <a:gd name="T2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496">
                  <a:moveTo>
                    <a:pt x="0" y="0"/>
                  </a:moveTo>
                  <a:lnTo>
                    <a:pt x="240" y="0"/>
                  </a:lnTo>
                  <a:lnTo>
                    <a:pt x="240" y="6"/>
                  </a:lnTo>
                  <a:cubicBezTo>
                    <a:pt x="307" y="6"/>
                    <a:pt x="361" y="60"/>
                    <a:pt x="361" y="127"/>
                  </a:cubicBezTo>
                  <a:cubicBezTo>
                    <a:pt x="361" y="127"/>
                    <a:pt x="361" y="127"/>
                    <a:pt x="361" y="127"/>
                  </a:cubicBezTo>
                  <a:lnTo>
                    <a:pt x="368" y="128"/>
                  </a:lnTo>
                  <a:lnTo>
                    <a:pt x="368" y="368"/>
                  </a:lnTo>
                  <a:lnTo>
                    <a:pt x="361" y="369"/>
                  </a:lnTo>
                  <a:cubicBezTo>
                    <a:pt x="361" y="436"/>
                    <a:pt x="415" y="490"/>
                    <a:pt x="482" y="490"/>
                  </a:cubicBezTo>
                  <a:lnTo>
                    <a:pt x="480" y="496"/>
                  </a:lnTo>
                  <a:lnTo>
                    <a:pt x="1072" y="49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4543" y="2910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8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6"/>
            <p:cNvSpPr>
              <a:spLocks noChangeShapeType="1"/>
            </p:cNvSpPr>
            <p:nvPr/>
          </p:nvSpPr>
          <p:spPr bwMode="auto">
            <a:xfrm>
              <a:off x="4244" y="2928"/>
              <a:ext cx="303" cy="0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4543" y="2910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8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1660" y="1438"/>
              <a:ext cx="1258" cy="1363"/>
            </a:xfrm>
            <a:custGeom>
              <a:avLst/>
              <a:gdLst>
                <a:gd name="T0" fmla="*/ 0 w 4448"/>
                <a:gd name="T1" fmla="*/ 2596 h 4820"/>
                <a:gd name="T2" fmla="*/ 0 w 4448"/>
                <a:gd name="T3" fmla="*/ 116 h 4820"/>
                <a:gd name="T4" fmla="*/ 8 w 4448"/>
                <a:gd name="T5" fmla="*/ 121 h 4820"/>
                <a:gd name="T6" fmla="*/ 129 w 4448"/>
                <a:gd name="T7" fmla="*/ 0 h 4820"/>
                <a:gd name="T8" fmla="*/ 128 w 4448"/>
                <a:gd name="T9" fmla="*/ 4 h 4820"/>
                <a:gd name="T10" fmla="*/ 4320 w 4448"/>
                <a:gd name="T11" fmla="*/ 4 h 4820"/>
                <a:gd name="T12" fmla="*/ 4322 w 4448"/>
                <a:gd name="T13" fmla="*/ 0 h 4820"/>
                <a:gd name="T14" fmla="*/ 4443 w 4448"/>
                <a:gd name="T15" fmla="*/ 121 h 4820"/>
                <a:gd name="T16" fmla="*/ 4443 w 4448"/>
                <a:gd name="T17" fmla="*/ 121 h 4820"/>
                <a:gd name="T18" fmla="*/ 4448 w 4448"/>
                <a:gd name="T19" fmla="*/ 116 h 4820"/>
                <a:gd name="T20" fmla="*/ 4448 w 4448"/>
                <a:gd name="T21" fmla="*/ 4820 h 4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8" h="4820">
                  <a:moveTo>
                    <a:pt x="0" y="2596"/>
                  </a:moveTo>
                  <a:lnTo>
                    <a:pt x="0" y="116"/>
                  </a:lnTo>
                  <a:lnTo>
                    <a:pt x="8" y="121"/>
                  </a:lnTo>
                  <a:cubicBezTo>
                    <a:pt x="8" y="54"/>
                    <a:pt x="62" y="0"/>
                    <a:pt x="129" y="0"/>
                  </a:cubicBezTo>
                  <a:lnTo>
                    <a:pt x="128" y="4"/>
                  </a:lnTo>
                  <a:lnTo>
                    <a:pt x="4320" y="4"/>
                  </a:lnTo>
                  <a:lnTo>
                    <a:pt x="4322" y="0"/>
                  </a:lnTo>
                  <a:cubicBezTo>
                    <a:pt x="4389" y="0"/>
                    <a:pt x="4443" y="54"/>
                    <a:pt x="4443" y="121"/>
                  </a:cubicBezTo>
                  <a:cubicBezTo>
                    <a:pt x="4443" y="121"/>
                    <a:pt x="4443" y="121"/>
                    <a:pt x="4443" y="121"/>
                  </a:cubicBezTo>
                  <a:lnTo>
                    <a:pt x="4448" y="116"/>
                  </a:lnTo>
                  <a:lnTo>
                    <a:pt x="4448" y="482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9"/>
            <p:cNvSpPr>
              <a:spLocks/>
            </p:cNvSpPr>
            <p:nvPr/>
          </p:nvSpPr>
          <p:spPr bwMode="auto">
            <a:xfrm>
              <a:off x="1647" y="2168"/>
              <a:ext cx="32" cy="49"/>
            </a:xfrm>
            <a:custGeom>
              <a:avLst/>
              <a:gdLst>
                <a:gd name="T0" fmla="*/ 32 w 32"/>
                <a:gd name="T1" fmla="*/ 0 h 49"/>
                <a:gd name="T2" fmla="*/ 13 w 32"/>
                <a:gd name="T3" fmla="*/ 49 h 49"/>
                <a:gd name="T4" fmla="*/ 0 w 32"/>
                <a:gd name="T5" fmla="*/ 0 h 49"/>
                <a:gd name="T6" fmla="*/ 32 w 32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9">
                  <a:moveTo>
                    <a:pt x="32" y="0"/>
                  </a:moveTo>
                  <a:lnTo>
                    <a:pt x="13" y="49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230"/>
            <p:cNvSpPr>
              <a:spLocks/>
            </p:cNvSpPr>
            <p:nvPr/>
          </p:nvSpPr>
          <p:spPr bwMode="auto">
            <a:xfrm>
              <a:off x="2900" y="2797"/>
              <a:ext cx="32" cy="49"/>
            </a:xfrm>
            <a:custGeom>
              <a:avLst/>
              <a:gdLst>
                <a:gd name="T0" fmla="*/ 32 w 32"/>
                <a:gd name="T1" fmla="*/ 0 h 49"/>
                <a:gd name="T2" fmla="*/ 18 w 32"/>
                <a:gd name="T3" fmla="*/ 49 h 49"/>
                <a:gd name="T4" fmla="*/ 0 w 32"/>
                <a:gd name="T5" fmla="*/ 0 h 49"/>
                <a:gd name="T6" fmla="*/ 32 w 32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9">
                  <a:moveTo>
                    <a:pt x="32" y="0"/>
                  </a:moveTo>
                  <a:lnTo>
                    <a:pt x="18" y="49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Freeform 231"/>
            <p:cNvSpPr>
              <a:spLocks/>
            </p:cNvSpPr>
            <p:nvPr/>
          </p:nvSpPr>
          <p:spPr bwMode="auto">
            <a:xfrm>
              <a:off x="2994" y="1438"/>
              <a:ext cx="1933" cy="1490"/>
            </a:xfrm>
            <a:custGeom>
              <a:avLst/>
              <a:gdLst>
                <a:gd name="T0" fmla="*/ 5 w 6837"/>
                <a:gd name="T1" fmla="*/ 4820 h 5268"/>
                <a:gd name="T2" fmla="*/ 5 w 6837"/>
                <a:gd name="T3" fmla="*/ 116 h 5268"/>
                <a:gd name="T4" fmla="*/ 0 w 6837"/>
                <a:gd name="T5" fmla="*/ 121 h 5268"/>
                <a:gd name="T6" fmla="*/ 121 w 6837"/>
                <a:gd name="T7" fmla="*/ 0 h 5268"/>
                <a:gd name="T8" fmla="*/ 117 w 6837"/>
                <a:gd name="T9" fmla="*/ 4 h 5268"/>
                <a:gd name="T10" fmla="*/ 6709 w 6837"/>
                <a:gd name="T11" fmla="*/ 4 h 5268"/>
                <a:gd name="T12" fmla="*/ 6713 w 6837"/>
                <a:gd name="T13" fmla="*/ 0 h 5268"/>
                <a:gd name="T14" fmla="*/ 6834 w 6837"/>
                <a:gd name="T15" fmla="*/ 121 h 5268"/>
                <a:gd name="T16" fmla="*/ 6834 w 6837"/>
                <a:gd name="T17" fmla="*/ 121 h 5268"/>
                <a:gd name="T18" fmla="*/ 6837 w 6837"/>
                <a:gd name="T19" fmla="*/ 116 h 5268"/>
                <a:gd name="T20" fmla="*/ 6837 w 6837"/>
                <a:gd name="T21" fmla="*/ 5140 h 5268"/>
                <a:gd name="T22" fmla="*/ 6834 w 6837"/>
                <a:gd name="T23" fmla="*/ 5141 h 5268"/>
                <a:gd name="T24" fmla="*/ 6713 w 6837"/>
                <a:gd name="T25" fmla="*/ 5262 h 5268"/>
                <a:gd name="T26" fmla="*/ 6709 w 6837"/>
                <a:gd name="T27" fmla="*/ 5268 h 5268"/>
                <a:gd name="T28" fmla="*/ 6501 w 6837"/>
                <a:gd name="T29" fmla="*/ 5268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37" h="5268">
                  <a:moveTo>
                    <a:pt x="5" y="4820"/>
                  </a:moveTo>
                  <a:lnTo>
                    <a:pt x="5" y="116"/>
                  </a:lnTo>
                  <a:lnTo>
                    <a:pt x="0" y="121"/>
                  </a:lnTo>
                  <a:cubicBezTo>
                    <a:pt x="0" y="54"/>
                    <a:pt x="55" y="0"/>
                    <a:pt x="121" y="0"/>
                  </a:cubicBezTo>
                  <a:lnTo>
                    <a:pt x="117" y="4"/>
                  </a:lnTo>
                  <a:lnTo>
                    <a:pt x="6709" y="4"/>
                  </a:lnTo>
                  <a:lnTo>
                    <a:pt x="6713" y="0"/>
                  </a:lnTo>
                  <a:cubicBezTo>
                    <a:pt x="6780" y="0"/>
                    <a:pt x="6834" y="54"/>
                    <a:pt x="6834" y="121"/>
                  </a:cubicBezTo>
                  <a:cubicBezTo>
                    <a:pt x="6834" y="121"/>
                    <a:pt x="6834" y="121"/>
                    <a:pt x="6834" y="121"/>
                  </a:cubicBezTo>
                  <a:lnTo>
                    <a:pt x="6837" y="116"/>
                  </a:lnTo>
                  <a:lnTo>
                    <a:pt x="6837" y="5140"/>
                  </a:lnTo>
                  <a:lnTo>
                    <a:pt x="6834" y="5141"/>
                  </a:lnTo>
                  <a:cubicBezTo>
                    <a:pt x="6834" y="5208"/>
                    <a:pt x="6780" y="5262"/>
                    <a:pt x="6713" y="5262"/>
                  </a:cubicBezTo>
                  <a:lnTo>
                    <a:pt x="6709" y="5268"/>
                  </a:lnTo>
                  <a:lnTo>
                    <a:pt x="6501" y="526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Freeform 232"/>
            <p:cNvSpPr>
              <a:spLocks/>
            </p:cNvSpPr>
            <p:nvPr/>
          </p:nvSpPr>
          <p:spPr bwMode="auto">
            <a:xfrm>
              <a:off x="2977" y="2797"/>
              <a:ext cx="32" cy="49"/>
            </a:xfrm>
            <a:custGeom>
              <a:avLst/>
              <a:gdLst>
                <a:gd name="T0" fmla="*/ 32 w 32"/>
                <a:gd name="T1" fmla="*/ 0 h 49"/>
                <a:gd name="T2" fmla="*/ 18 w 32"/>
                <a:gd name="T3" fmla="*/ 49 h 49"/>
                <a:gd name="T4" fmla="*/ 0 w 32"/>
                <a:gd name="T5" fmla="*/ 0 h 49"/>
                <a:gd name="T6" fmla="*/ 32 w 32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9">
                  <a:moveTo>
                    <a:pt x="32" y="0"/>
                  </a:moveTo>
                  <a:lnTo>
                    <a:pt x="18" y="49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Rectangle 233"/>
            <p:cNvSpPr>
              <a:spLocks noChangeArrowheads="1"/>
            </p:cNvSpPr>
            <p:nvPr/>
          </p:nvSpPr>
          <p:spPr bwMode="auto">
            <a:xfrm>
              <a:off x="3891" y="2326"/>
              <a:ext cx="258" cy="1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234"/>
            <p:cNvSpPr>
              <a:spLocks noChangeArrowheads="1"/>
            </p:cNvSpPr>
            <p:nvPr/>
          </p:nvSpPr>
          <p:spPr bwMode="auto">
            <a:xfrm>
              <a:off x="3941" y="2348"/>
              <a:ext cx="213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for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6" name="Rectangle 237"/>
            <p:cNvSpPr>
              <a:spLocks noChangeArrowheads="1"/>
            </p:cNvSpPr>
            <p:nvPr/>
          </p:nvSpPr>
          <p:spPr bwMode="auto">
            <a:xfrm>
              <a:off x="3891" y="2118"/>
              <a:ext cx="258" cy="1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Rectangle 238"/>
            <p:cNvSpPr>
              <a:spLocks noChangeArrowheads="1"/>
            </p:cNvSpPr>
            <p:nvPr/>
          </p:nvSpPr>
          <p:spPr bwMode="auto">
            <a:xfrm>
              <a:off x="3941" y="2118"/>
              <a:ext cx="213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for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1" name="Rectangle 242"/>
            <p:cNvSpPr>
              <a:spLocks noChangeArrowheads="1"/>
            </p:cNvSpPr>
            <p:nvPr/>
          </p:nvSpPr>
          <p:spPr bwMode="auto">
            <a:xfrm>
              <a:off x="3891" y="1914"/>
              <a:ext cx="258" cy="168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Rectangle 243"/>
            <p:cNvSpPr>
              <a:spLocks noChangeArrowheads="1"/>
            </p:cNvSpPr>
            <p:nvPr/>
          </p:nvSpPr>
          <p:spPr bwMode="auto">
            <a:xfrm>
              <a:off x="3941" y="1932"/>
              <a:ext cx="213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for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5" name="Rectangle 246"/>
            <p:cNvSpPr>
              <a:spLocks noChangeArrowheads="1"/>
            </p:cNvSpPr>
            <p:nvPr/>
          </p:nvSpPr>
          <p:spPr bwMode="auto">
            <a:xfrm>
              <a:off x="3891" y="1702"/>
              <a:ext cx="258" cy="1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Rectangle 247"/>
            <p:cNvSpPr>
              <a:spLocks noChangeArrowheads="1"/>
            </p:cNvSpPr>
            <p:nvPr/>
          </p:nvSpPr>
          <p:spPr bwMode="auto">
            <a:xfrm>
              <a:off x="3941" y="1724"/>
              <a:ext cx="213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for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9" name="Freeform 250"/>
            <p:cNvSpPr>
              <a:spLocks/>
            </p:cNvSpPr>
            <p:nvPr/>
          </p:nvSpPr>
          <p:spPr bwMode="auto">
            <a:xfrm>
              <a:off x="4534" y="2140"/>
              <a:ext cx="348" cy="127"/>
            </a:xfrm>
            <a:custGeom>
              <a:avLst/>
              <a:gdLst>
                <a:gd name="T0" fmla="*/ 86 w 348"/>
                <a:gd name="T1" fmla="*/ 127 h 127"/>
                <a:gd name="T2" fmla="*/ 262 w 348"/>
                <a:gd name="T3" fmla="*/ 127 h 127"/>
                <a:gd name="T4" fmla="*/ 348 w 348"/>
                <a:gd name="T5" fmla="*/ 0 h 127"/>
                <a:gd name="T6" fmla="*/ 0 w 348"/>
                <a:gd name="T7" fmla="*/ 0 h 127"/>
                <a:gd name="T8" fmla="*/ 86 w 3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127">
                  <a:moveTo>
                    <a:pt x="86" y="127"/>
                  </a:moveTo>
                  <a:lnTo>
                    <a:pt x="262" y="127"/>
                  </a:lnTo>
                  <a:lnTo>
                    <a:pt x="348" y="0"/>
                  </a:lnTo>
                  <a:lnTo>
                    <a:pt x="0" y="0"/>
                  </a:lnTo>
                  <a:lnTo>
                    <a:pt x="86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251"/>
            <p:cNvSpPr>
              <a:spLocks/>
            </p:cNvSpPr>
            <p:nvPr/>
          </p:nvSpPr>
          <p:spPr bwMode="auto">
            <a:xfrm>
              <a:off x="4534" y="2140"/>
              <a:ext cx="348" cy="127"/>
            </a:xfrm>
            <a:custGeom>
              <a:avLst/>
              <a:gdLst>
                <a:gd name="T0" fmla="*/ 86 w 348"/>
                <a:gd name="T1" fmla="*/ 127 h 127"/>
                <a:gd name="T2" fmla="*/ 262 w 348"/>
                <a:gd name="T3" fmla="*/ 127 h 127"/>
                <a:gd name="T4" fmla="*/ 348 w 348"/>
                <a:gd name="T5" fmla="*/ 0 h 127"/>
                <a:gd name="T6" fmla="*/ 0 w 348"/>
                <a:gd name="T7" fmla="*/ 0 h 127"/>
                <a:gd name="T8" fmla="*/ 86 w 3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127">
                  <a:moveTo>
                    <a:pt x="86" y="127"/>
                  </a:moveTo>
                  <a:lnTo>
                    <a:pt x="262" y="127"/>
                  </a:lnTo>
                  <a:lnTo>
                    <a:pt x="348" y="0"/>
                  </a:lnTo>
                  <a:lnTo>
                    <a:pt x="0" y="0"/>
                  </a:lnTo>
                  <a:lnTo>
                    <a:pt x="86" y="127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Rectangle 252"/>
            <p:cNvSpPr>
              <a:spLocks noChangeArrowheads="1"/>
            </p:cNvSpPr>
            <p:nvPr/>
          </p:nvSpPr>
          <p:spPr bwMode="auto">
            <a:xfrm>
              <a:off x="4647" y="2158"/>
              <a:ext cx="172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Spotfire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2" name="Rectangle 253"/>
            <p:cNvSpPr>
              <a:spLocks noChangeArrowheads="1"/>
            </p:cNvSpPr>
            <p:nvPr/>
          </p:nvSpPr>
          <p:spPr bwMode="auto">
            <a:xfrm>
              <a:off x="4638" y="2203"/>
              <a:ext cx="16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Analysis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3" name="Freeform 254"/>
            <p:cNvSpPr>
              <a:spLocks/>
            </p:cNvSpPr>
            <p:nvPr/>
          </p:nvSpPr>
          <p:spPr bwMode="auto">
            <a:xfrm>
              <a:off x="3045" y="1788"/>
              <a:ext cx="819" cy="1087"/>
            </a:xfrm>
            <a:custGeom>
              <a:avLst/>
              <a:gdLst>
                <a:gd name="T0" fmla="*/ 0 w 2896"/>
                <a:gd name="T1" fmla="*/ 3840 h 3844"/>
                <a:gd name="T2" fmla="*/ 224 w 2896"/>
                <a:gd name="T3" fmla="*/ 3840 h 3844"/>
                <a:gd name="T4" fmla="*/ 228 w 2896"/>
                <a:gd name="T5" fmla="*/ 3844 h 3844"/>
                <a:gd name="T6" fmla="*/ 349 w 2896"/>
                <a:gd name="T7" fmla="*/ 3723 h 3844"/>
                <a:gd name="T8" fmla="*/ 349 w 2896"/>
                <a:gd name="T9" fmla="*/ 3723 h 3844"/>
                <a:gd name="T10" fmla="*/ 352 w 2896"/>
                <a:gd name="T11" fmla="*/ 3728 h 3844"/>
                <a:gd name="T12" fmla="*/ 352 w 2896"/>
                <a:gd name="T13" fmla="*/ 128 h 3844"/>
                <a:gd name="T14" fmla="*/ 349 w 2896"/>
                <a:gd name="T15" fmla="*/ 124 h 3844"/>
                <a:gd name="T16" fmla="*/ 470 w 2896"/>
                <a:gd name="T17" fmla="*/ 4 h 3844"/>
                <a:gd name="T18" fmla="*/ 464 w 2896"/>
                <a:gd name="T19" fmla="*/ 0 h 3844"/>
                <a:gd name="T20" fmla="*/ 2896 w 2896"/>
                <a:gd name="T21" fmla="*/ 0 h 3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6" h="3844">
                  <a:moveTo>
                    <a:pt x="0" y="3840"/>
                  </a:moveTo>
                  <a:lnTo>
                    <a:pt x="224" y="3840"/>
                  </a:lnTo>
                  <a:lnTo>
                    <a:pt x="228" y="3844"/>
                  </a:lnTo>
                  <a:cubicBezTo>
                    <a:pt x="294" y="3844"/>
                    <a:pt x="349" y="3789"/>
                    <a:pt x="349" y="3723"/>
                  </a:cubicBezTo>
                  <a:cubicBezTo>
                    <a:pt x="349" y="3723"/>
                    <a:pt x="349" y="3723"/>
                    <a:pt x="349" y="3723"/>
                  </a:cubicBezTo>
                  <a:lnTo>
                    <a:pt x="352" y="3728"/>
                  </a:lnTo>
                  <a:lnTo>
                    <a:pt x="352" y="128"/>
                  </a:lnTo>
                  <a:lnTo>
                    <a:pt x="349" y="124"/>
                  </a:lnTo>
                  <a:cubicBezTo>
                    <a:pt x="349" y="58"/>
                    <a:pt x="403" y="4"/>
                    <a:pt x="470" y="4"/>
                  </a:cubicBezTo>
                  <a:lnTo>
                    <a:pt x="464" y="0"/>
                  </a:lnTo>
                  <a:lnTo>
                    <a:pt x="2896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55"/>
            <p:cNvSpPr>
              <a:spLocks/>
            </p:cNvSpPr>
            <p:nvPr/>
          </p:nvSpPr>
          <p:spPr bwMode="auto">
            <a:xfrm>
              <a:off x="3860" y="1774"/>
              <a:ext cx="31" cy="32"/>
            </a:xfrm>
            <a:custGeom>
              <a:avLst/>
              <a:gdLst>
                <a:gd name="T0" fmla="*/ 0 w 31"/>
                <a:gd name="T1" fmla="*/ 0 h 32"/>
                <a:gd name="T2" fmla="*/ 31 w 31"/>
                <a:gd name="T3" fmla="*/ 14 h 32"/>
                <a:gd name="T4" fmla="*/ 0 w 31"/>
                <a:gd name="T5" fmla="*/ 32 h 32"/>
                <a:gd name="T6" fmla="*/ 0 w 31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2">
                  <a:moveTo>
                    <a:pt x="0" y="0"/>
                  </a:moveTo>
                  <a:lnTo>
                    <a:pt x="31" y="14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56"/>
            <p:cNvSpPr>
              <a:spLocks/>
            </p:cNvSpPr>
            <p:nvPr/>
          </p:nvSpPr>
          <p:spPr bwMode="auto">
            <a:xfrm>
              <a:off x="3045" y="1996"/>
              <a:ext cx="819" cy="879"/>
            </a:xfrm>
            <a:custGeom>
              <a:avLst/>
              <a:gdLst>
                <a:gd name="T0" fmla="*/ 0 w 2896"/>
                <a:gd name="T1" fmla="*/ 3104 h 3108"/>
                <a:gd name="T2" fmla="*/ 224 w 2896"/>
                <a:gd name="T3" fmla="*/ 3104 h 3108"/>
                <a:gd name="T4" fmla="*/ 228 w 2896"/>
                <a:gd name="T5" fmla="*/ 3108 h 3108"/>
                <a:gd name="T6" fmla="*/ 349 w 2896"/>
                <a:gd name="T7" fmla="*/ 2987 h 3108"/>
                <a:gd name="T8" fmla="*/ 349 w 2896"/>
                <a:gd name="T9" fmla="*/ 2987 h 3108"/>
                <a:gd name="T10" fmla="*/ 352 w 2896"/>
                <a:gd name="T11" fmla="*/ 2992 h 3108"/>
                <a:gd name="T12" fmla="*/ 352 w 2896"/>
                <a:gd name="T13" fmla="*/ 128 h 3108"/>
                <a:gd name="T14" fmla="*/ 349 w 2896"/>
                <a:gd name="T15" fmla="*/ 129 h 3108"/>
                <a:gd name="T16" fmla="*/ 470 w 2896"/>
                <a:gd name="T17" fmla="*/ 8 h 3108"/>
                <a:gd name="T18" fmla="*/ 464 w 2896"/>
                <a:gd name="T19" fmla="*/ 0 h 3108"/>
                <a:gd name="T20" fmla="*/ 2896 w 2896"/>
                <a:gd name="T21" fmla="*/ 0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6" h="3108">
                  <a:moveTo>
                    <a:pt x="0" y="3104"/>
                  </a:moveTo>
                  <a:lnTo>
                    <a:pt x="224" y="3104"/>
                  </a:lnTo>
                  <a:lnTo>
                    <a:pt x="228" y="3108"/>
                  </a:lnTo>
                  <a:cubicBezTo>
                    <a:pt x="294" y="3108"/>
                    <a:pt x="349" y="3053"/>
                    <a:pt x="349" y="2987"/>
                  </a:cubicBezTo>
                  <a:cubicBezTo>
                    <a:pt x="349" y="2987"/>
                    <a:pt x="349" y="2987"/>
                    <a:pt x="349" y="2987"/>
                  </a:cubicBezTo>
                  <a:lnTo>
                    <a:pt x="352" y="2992"/>
                  </a:lnTo>
                  <a:lnTo>
                    <a:pt x="352" y="128"/>
                  </a:lnTo>
                  <a:lnTo>
                    <a:pt x="349" y="129"/>
                  </a:lnTo>
                  <a:cubicBezTo>
                    <a:pt x="349" y="62"/>
                    <a:pt x="403" y="8"/>
                    <a:pt x="470" y="8"/>
                  </a:cubicBezTo>
                  <a:lnTo>
                    <a:pt x="464" y="0"/>
                  </a:lnTo>
                  <a:lnTo>
                    <a:pt x="2896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57"/>
            <p:cNvSpPr>
              <a:spLocks/>
            </p:cNvSpPr>
            <p:nvPr/>
          </p:nvSpPr>
          <p:spPr bwMode="auto">
            <a:xfrm>
              <a:off x="3860" y="1982"/>
              <a:ext cx="31" cy="32"/>
            </a:xfrm>
            <a:custGeom>
              <a:avLst/>
              <a:gdLst>
                <a:gd name="T0" fmla="*/ 0 w 31"/>
                <a:gd name="T1" fmla="*/ 0 h 32"/>
                <a:gd name="T2" fmla="*/ 31 w 31"/>
                <a:gd name="T3" fmla="*/ 14 h 32"/>
                <a:gd name="T4" fmla="*/ 0 w 31"/>
                <a:gd name="T5" fmla="*/ 32 h 32"/>
                <a:gd name="T6" fmla="*/ 0 w 31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2">
                  <a:moveTo>
                    <a:pt x="0" y="0"/>
                  </a:moveTo>
                  <a:lnTo>
                    <a:pt x="31" y="14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58"/>
            <p:cNvSpPr>
              <a:spLocks/>
            </p:cNvSpPr>
            <p:nvPr/>
          </p:nvSpPr>
          <p:spPr bwMode="auto">
            <a:xfrm>
              <a:off x="3045" y="2203"/>
              <a:ext cx="819" cy="672"/>
            </a:xfrm>
            <a:custGeom>
              <a:avLst/>
              <a:gdLst>
                <a:gd name="T0" fmla="*/ 0 w 2896"/>
                <a:gd name="T1" fmla="*/ 2370 h 2374"/>
                <a:gd name="T2" fmla="*/ 224 w 2896"/>
                <a:gd name="T3" fmla="*/ 2370 h 2374"/>
                <a:gd name="T4" fmla="*/ 228 w 2896"/>
                <a:gd name="T5" fmla="*/ 2374 h 2374"/>
                <a:gd name="T6" fmla="*/ 349 w 2896"/>
                <a:gd name="T7" fmla="*/ 2253 h 2374"/>
                <a:gd name="T8" fmla="*/ 349 w 2896"/>
                <a:gd name="T9" fmla="*/ 2253 h 2374"/>
                <a:gd name="T10" fmla="*/ 352 w 2896"/>
                <a:gd name="T11" fmla="*/ 2258 h 2374"/>
                <a:gd name="T12" fmla="*/ 352 w 2896"/>
                <a:gd name="T13" fmla="*/ 114 h 2374"/>
                <a:gd name="T14" fmla="*/ 349 w 2896"/>
                <a:gd name="T15" fmla="*/ 121 h 2374"/>
                <a:gd name="T16" fmla="*/ 470 w 2896"/>
                <a:gd name="T17" fmla="*/ 0 h 2374"/>
                <a:gd name="T18" fmla="*/ 464 w 2896"/>
                <a:gd name="T19" fmla="*/ 2 h 2374"/>
                <a:gd name="T20" fmla="*/ 2896 w 2896"/>
                <a:gd name="T21" fmla="*/ 2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6" h="2374">
                  <a:moveTo>
                    <a:pt x="0" y="2370"/>
                  </a:moveTo>
                  <a:lnTo>
                    <a:pt x="224" y="2370"/>
                  </a:lnTo>
                  <a:lnTo>
                    <a:pt x="228" y="2374"/>
                  </a:lnTo>
                  <a:cubicBezTo>
                    <a:pt x="294" y="2374"/>
                    <a:pt x="349" y="2319"/>
                    <a:pt x="349" y="2253"/>
                  </a:cubicBezTo>
                  <a:cubicBezTo>
                    <a:pt x="349" y="2253"/>
                    <a:pt x="349" y="2253"/>
                    <a:pt x="349" y="2253"/>
                  </a:cubicBezTo>
                  <a:lnTo>
                    <a:pt x="352" y="2258"/>
                  </a:lnTo>
                  <a:lnTo>
                    <a:pt x="352" y="114"/>
                  </a:lnTo>
                  <a:lnTo>
                    <a:pt x="349" y="121"/>
                  </a:lnTo>
                  <a:cubicBezTo>
                    <a:pt x="349" y="54"/>
                    <a:pt x="403" y="0"/>
                    <a:pt x="470" y="0"/>
                  </a:cubicBezTo>
                  <a:lnTo>
                    <a:pt x="464" y="2"/>
                  </a:lnTo>
                  <a:lnTo>
                    <a:pt x="2896" y="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9"/>
            <p:cNvSpPr>
              <a:spLocks/>
            </p:cNvSpPr>
            <p:nvPr/>
          </p:nvSpPr>
          <p:spPr bwMode="auto">
            <a:xfrm>
              <a:off x="3860" y="2186"/>
              <a:ext cx="31" cy="36"/>
            </a:xfrm>
            <a:custGeom>
              <a:avLst/>
              <a:gdLst>
                <a:gd name="T0" fmla="*/ 0 w 31"/>
                <a:gd name="T1" fmla="*/ 0 h 36"/>
                <a:gd name="T2" fmla="*/ 31 w 31"/>
                <a:gd name="T3" fmla="*/ 18 h 36"/>
                <a:gd name="T4" fmla="*/ 0 w 31"/>
                <a:gd name="T5" fmla="*/ 36 h 36"/>
                <a:gd name="T6" fmla="*/ 0 w 31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6">
                  <a:moveTo>
                    <a:pt x="0" y="0"/>
                  </a:moveTo>
                  <a:lnTo>
                    <a:pt x="31" y="18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260"/>
            <p:cNvSpPr>
              <a:spLocks/>
            </p:cNvSpPr>
            <p:nvPr/>
          </p:nvSpPr>
          <p:spPr bwMode="auto">
            <a:xfrm>
              <a:off x="3045" y="2412"/>
              <a:ext cx="819" cy="463"/>
            </a:xfrm>
            <a:custGeom>
              <a:avLst/>
              <a:gdLst>
                <a:gd name="T0" fmla="*/ 0 w 2896"/>
                <a:gd name="T1" fmla="*/ 1632 h 1636"/>
                <a:gd name="T2" fmla="*/ 224 w 2896"/>
                <a:gd name="T3" fmla="*/ 1632 h 1636"/>
                <a:gd name="T4" fmla="*/ 228 w 2896"/>
                <a:gd name="T5" fmla="*/ 1636 h 1636"/>
                <a:gd name="T6" fmla="*/ 349 w 2896"/>
                <a:gd name="T7" fmla="*/ 1515 h 1636"/>
                <a:gd name="T8" fmla="*/ 349 w 2896"/>
                <a:gd name="T9" fmla="*/ 1515 h 1636"/>
                <a:gd name="T10" fmla="*/ 352 w 2896"/>
                <a:gd name="T11" fmla="*/ 1520 h 1636"/>
                <a:gd name="T12" fmla="*/ 352 w 2896"/>
                <a:gd name="T13" fmla="*/ 128 h 1636"/>
                <a:gd name="T14" fmla="*/ 349 w 2896"/>
                <a:gd name="T15" fmla="*/ 124 h 1636"/>
                <a:gd name="T16" fmla="*/ 470 w 2896"/>
                <a:gd name="T17" fmla="*/ 3 h 1636"/>
                <a:gd name="T18" fmla="*/ 464 w 2896"/>
                <a:gd name="T19" fmla="*/ 0 h 1636"/>
                <a:gd name="T20" fmla="*/ 2896 w 2896"/>
                <a:gd name="T2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6" h="1636">
                  <a:moveTo>
                    <a:pt x="0" y="1632"/>
                  </a:moveTo>
                  <a:lnTo>
                    <a:pt x="224" y="1632"/>
                  </a:lnTo>
                  <a:lnTo>
                    <a:pt x="228" y="1636"/>
                  </a:lnTo>
                  <a:cubicBezTo>
                    <a:pt x="294" y="1636"/>
                    <a:pt x="349" y="1581"/>
                    <a:pt x="349" y="1515"/>
                  </a:cubicBezTo>
                  <a:cubicBezTo>
                    <a:pt x="349" y="1515"/>
                    <a:pt x="349" y="1515"/>
                    <a:pt x="349" y="1515"/>
                  </a:cubicBezTo>
                  <a:lnTo>
                    <a:pt x="352" y="1520"/>
                  </a:lnTo>
                  <a:lnTo>
                    <a:pt x="352" y="128"/>
                  </a:lnTo>
                  <a:lnTo>
                    <a:pt x="349" y="124"/>
                  </a:lnTo>
                  <a:cubicBezTo>
                    <a:pt x="349" y="57"/>
                    <a:pt x="403" y="3"/>
                    <a:pt x="470" y="3"/>
                  </a:cubicBezTo>
                  <a:lnTo>
                    <a:pt x="464" y="0"/>
                  </a:lnTo>
                  <a:lnTo>
                    <a:pt x="2896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261"/>
            <p:cNvSpPr>
              <a:spLocks/>
            </p:cNvSpPr>
            <p:nvPr/>
          </p:nvSpPr>
          <p:spPr bwMode="auto">
            <a:xfrm>
              <a:off x="3860" y="2394"/>
              <a:ext cx="31" cy="36"/>
            </a:xfrm>
            <a:custGeom>
              <a:avLst/>
              <a:gdLst>
                <a:gd name="T0" fmla="*/ 0 w 31"/>
                <a:gd name="T1" fmla="*/ 0 h 36"/>
                <a:gd name="T2" fmla="*/ 31 w 31"/>
                <a:gd name="T3" fmla="*/ 18 h 36"/>
                <a:gd name="T4" fmla="*/ 0 w 31"/>
                <a:gd name="T5" fmla="*/ 36 h 36"/>
                <a:gd name="T6" fmla="*/ 0 w 31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6">
                  <a:moveTo>
                    <a:pt x="0" y="0"/>
                  </a:moveTo>
                  <a:lnTo>
                    <a:pt x="31" y="18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262"/>
            <p:cNvSpPr>
              <a:spLocks noChangeArrowheads="1"/>
            </p:cNvSpPr>
            <p:nvPr/>
          </p:nvSpPr>
          <p:spPr bwMode="auto">
            <a:xfrm>
              <a:off x="3891" y="1493"/>
              <a:ext cx="258" cy="1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Rectangle 263"/>
            <p:cNvSpPr>
              <a:spLocks noChangeArrowheads="1"/>
            </p:cNvSpPr>
            <p:nvPr/>
          </p:nvSpPr>
          <p:spPr bwMode="auto">
            <a:xfrm>
              <a:off x="3941" y="1538"/>
              <a:ext cx="213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for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4" name="Freeform 265"/>
            <p:cNvSpPr>
              <a:spLocks/>
            </p:cNvSpPr>
            <p:nvPr/>
          </p:nvSpPr>
          <p:spPr bwMode="auto">
            <a:xfrm>
              <a:off x="3045" y="1579"/>
              <a:ext cx="819" cy="1296"/>
            </a:xfrm>
            <a:custGeom>
              <a:avLst/>
              <a:gdLst>
                <a:gd name="T0" fmla="*/ 0 w 2896"/>
                <a:gd name="T1" fmla="*/ 4576 h 4580"/>
                <a:gd name="T2" fmla="*/ 224 w 2896"/>
                <a:gd name="T3" fmla="*/ 4576 h 4580"/>
                <a:gd name="T4" fmla="*/ 228 w 2896"/>
                <a:gd name="T5" fmla="*/ 4580 h 4580"/>
                <a:gd name="T6" fmla="*/ 349 w 2896"/>
                <a:gd name="T7" fmla="*/ 4459 h 4580"/>
                <a:gd name="T8" fmla="*/ 349 w 2896"/>
                <a:gd name="T9" fmla="*/ 4459 h 4580"/>
                <a:gd name="T10" fmla="*/ 352 w 2896"/>
                <a:gd name="T11" fmla="*/ 4464 h 4580"/>
                <a:gd name="T12" fmla="*/ 352 w 2896"/>
                <a:gd name="T13" fmla="*/ 128 h 4580"/>
                <a:gd name="T14" fmla="*/ 349 w 2896"/>
                <a:gd name="T15" fmla="*/ 124 h 4580"/>
                <a:gd name="T16" fmla="*/ 470 w 2896"/>
                <a:gd name="T17" fmla="*/ 3 h 4580"/>
                <a:gd name="T18" fmla="*/ 464 w 2896"/>
                <a:gd name="T19" fmla="*/ 0 h 4580"/>
                <a:gd name="T20" fmla="*/ 2896 w 2896"/>
                <a:gd name="T21" fmla="*/ 0 h 4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6" h="4580">
                  <a:moveTo>
                    <a:pt x="0" y="4576"/>
                  </a:moveTo>
                  <a:lnTo>
                    <a:pt x="224" y="4576"/>
                  </a:lnTo>
                  <a:lnTo>
                    <a:pt x="228" y="4580"/>
                  </a:lnTo>
                  <a:cubicBezTo>
                    <a:pt x="294" y="4580"/>
                    <a:pt x="349" y="4525"/>
                    <a:pt x="349" y="4459"/>
                  </a:cubicBezTo>
                  <a:cubicBezTo>
                    <a:pt x="349" y="4459"/>
                    <a:pt x="349" y="4459"/>
                    <a:pt x="349" y="4459"/>
                  </a:cubicBezTo>
                  <a:lnTo>
                    <a:pt x="352" y="4464"/>
                  </a:lnTo>
                  <a:lnTo>
                    <a:pt x="352" y="128"/>
                  </a:lnTo>
                  <a:lnTo>
                    <a:pt x="349" y="124"/>
                  </a:lnTo>
                  <a:cubicBezTo>
                    <a:pt x="349" y="57"/>
                    <a:pt x="403" y="3"/>
                    <a:pt x="470" y="3"/>
                  </a:cubicBezTo>
                  <a:lnTo>
                    <a:pt x="464" y="0"/>
                  </a:lnTo>
                  <a:lnTo>
                    <a:pt x="2896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266"/>
            <p:cNvSpPr>
              <a:spLocks/>
            </p:cNvSpPr>
            <p:nvPr/>
          </p:nvSpPr>
          <p:spPr bwMode="auto">
            <a:xfrm>
              <a:off x="3860" y="1561"/>
              <a:ext cx="31" cy="37"/>
            </a:xfrm>
            <a:custGeom>
              <a:avLst/>
              <a:gdLst>
                <a:gd name="T0" fmla="*/ 0 w 31"/>
                <a:gd name="T1" fmla="*/ 0 h 37"/>
                <a:gd name="T2" fmla="*/ 31 w 31"/>
                <a:gd name="T3" fmla="*/ 18 h 37"/>
                <a:gd name="T4" fmla="*/ 0 w 31"/>
                <a:gd name="T5" fmla="*/ 37 h 37"/>
                <a:gd name="T6" fmla="*/ 0 w 31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7">
                  <a:moveTo>
                    <a:pt x="0" y="0"/>
                  </a:moveTo>
                  <a:lnTo>
                    <a:pt x="31" y="18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Rectangle 267"/>
            <p:cNvSpPr>
              <a:spLocks noChangeArrowheads="1"/>
            </p:cNvSpPr>
            <p:nvPr/>
          </p:nvSpPr>
          <p:spPr bwMode="auto">
            <a:xfrm>
              <a:off x="4534" y="3122"/>
              <a:ext cx="362" cy="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Rectangle 268"/>
            <p:cNvSpPr>
              <a:spLocks noChangeArrowheads="1"/>
            </p:cNvSpPr>
            <p:nvPr/>
          </p:nvSpPr>
          <p:spPr bwMode="auto">
            <a:xfrm>
              <a:off x="4534" y="3122"/>
              <a:ext cx="362" cy="118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269"/>
            <p:cNvSpPr>
              <a:spLocks noEditPoints="1"/>
            </p:cNvSpPr>
            <p:nvPr/>
          </p:nvSpPr>
          <p:spPr bwMode="auto">
            <a:xfrm>
              <a:off x="4588" y="3122"/>
              <a:ext cx="254" cy="118"/>
            </a:xfrm>
            <a:custGeom>
              <a:avLst/>
              <a:gdLst>
                <a:gd name="T0" fmla="*/ 0 w 254"/>
                <a:gd name="T1" fmla="*/ 118 h 118"/>
                <a:gd name="T2" fmla="*/ 0 w 254"/>
                <a:gd name="T3" fmla="*/ 0 h 118"/>
                <a:gd name="T4" fmla="*/ 254 w 254"/>
                <a:gd name="T5" fmla="*/ 118 h 118"/>
                <a:gd name="T6" fmla="*/ 254 w 2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118">
                  <a:moveTo>
                    <a:pt x="0" y="118"/>
                  </a:moveTo>
                  <a:lnTo>
                    <a:pt x="0" y="0"/>
                  </a:lnTo>
                  <a:moveTo>
                    <a:pt x="254" y="118"/>
                  </a:moveTo>
                  <a:lnTo>
                    <a:pt x="254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Rectangle 271"/>
            <p:cNvSpPr>
              <a:spLocks noChangeArrowheads="1"/>
            </p:cNvSpPr>
            <p:nvPr/>
          </p:nvSpPr>
          <p:spPr bwMode="auto">
            <a:xfrm>
              <a:off x="4611" y="3181"/>
              <a:ext cx="249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External Site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1" name="Line 272"/>
            <p:cNvSpPr>
              <a:spLocks noChangeShapeType="1"/>
            </p:cNvSpPr>
            <p:nvPr/>
          </p:nvSpPr>
          <p:spPr bwMode="auto">
            <a:xfrm>
              <a:off x="4149" y="2204"/>
              <a:ext cx="398" cy="0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273"/>
            <p:cNvSpPr>
              <a:spLocks/>
            </p:cNvSpPr>
            <p:nvPr/>
          </p:nvSpPr>
          <p:spPr bwMode="auto">
            <a:xfrm>
              <a:off x="4543" y="2186"/>
              <a:ext cx="32" cy="36"/>
            </a:xfrm>
            <a:custGeom>
              <a:avLst/>
              <a:gdLst>
                <a:gd name="T0" fmla="*/ 0 w 32"/>
                <a:gd name="T1" fmla="*/ 0 h 36"/>
                <a:gd name="T2" fmla="*/ 32 w 32"/>
                <a:gd name="T3" fmla="*/ 18 h 36"/>
                <a:gd name="T4" fmla="*/ 0 w 32"/>
                <a:gd name="T5" fmla="*/ 36 h 36"/>
                <a:gd name="T6" fmla="*/ 0 w 3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0" y="0"/>
                  </a:moveTo>
                  <a:lnTo>
                    <a:pt x="32" y="18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Line 274"/>
            <p:cNvSpPr>
              <a:spLocks noChangeShapeType="1"/>
            </p:cNvSpPr>
            <p:nvPr/>
          </p:nvSpPr>
          <p:spPr bwMode="auto">
            <a:xfrm flipV="1">
              <a:off x="4706" y="2294"/>
              <a:ext cx="0" cy="54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Freeform 275"/>
            <p:cNvSpPr>
              <a:spLocks/>
            </p:cNvSpPr>
            <p:nvPr/>
          </p:nvSpPr>
          <p:spPr bwMode="auto">
            <a:xfrm>
              <a:off x="4692" y="2267"/>
              <a:ext cx="32" cy="32"/>
            </a:xfrm>
            <a:custGeom>
              <a:avLst/>
              <a:gdLst>
                <a:gd name="T0" fmla="*/ 0 w 32"/>
                <a:gd name="T1" fmla="*/ 32 h 32"/>
                <a:gd name="T2" fmla="*/ 14 w 32"/>
                <a:gd name="T3" fmla="*/ 0 h 32"/>
                <a:gd name="T4" fmla="*/ 32 w 32"/>
                <a:gd name="T5" fmla="*/ 32 h 32"/>
                <a:gd name="T6" fmla="*/ 0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lnTo>
                    <a:pt x="14" y="0"/>
                  </a:lnTo>
                  <a:lnTo>
                    <a:pt x="32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Freeform 276"/>
            <p:cNvSpPr>
              <a:spLocks/>
            </p:cNvSpPr>
            <p:nvPr/>
          </p:nvSpPr>
          <p:spPr bwMode="auto">
            <a:xfrm>
              <a:off x="4249" y="2652"/>
              <a:ext cx="258" cy="530"/>
            </a:xfrm>
            <a:custGeom>
              <a:avLst/>
              <a:gdLst>
                <a:gd name="T0" fmla="*/ 0 w 912"/>
                <a:gd name="T1" fmla="*/ 0 h 1876"/>
                <a:gd name="T2" fmla="*/ 224 w 912"/>
                <a:gd name="T3" fmla="*/ 0 h 1876"/>
                <a:gd name="T4" fmla="*/ 224 w 912"/>
                <a:gd name="T5" fmla="*/ 2 h 1876"/>
                <a:gd name="T6" fmla="*/ 345 w 912"/>
                <a:gd name="T7" fmla="*/ 123 h 1876"/>
                <a:gd name="T8" fmla="*/ 345 w 912"/>
                <a:gd name="T9" fmla="*/ 123 h 1876"/>
                <a:gd name="T10" fmla="*/ 352 w 912"/>
                <a:gd name="T11" fmla="*/ 128 h 1876"/>
                <a:gd name="T12" fmla="*/ 352 w 912"/>
                <a:gd name="T13" fmla="*/ 848 h 1876"/>
                <a:gd name="T14" fmla="*/ 345 w 912"/>
                <a:gd name="T15" fmla="*/ 849 h 1876"/>
                <a:gd name="T16" fmla="*/ 466 w 912"/>
                <a:gd name="T17" fmla="*/ 970 h 1876"/>
                <a:gd name="T18" fmla="*/ 464 w 912"/>
                <a:gd name="T19" fmla="*/ 976 h 1876"/>
                <a:gd name="T20" fmla="*/ 592 w 912"/>
                <a:gd name="T21" fmla="*/ 976 h 1876"/>
                <a:gd name="T22" fmla="*/ 587 w 912"/>
                <a:gd name="T23" fmla="*/ 970 h 1876"/>
                <a:gd name="T24" fmla="*/ 708 w 912"/>
                <a:gd name="T25" fmla="*/ 1091 h 1876"/>
                <a:gd name="T26" fmla="*/ 708 w 912"/>
                <a:gd name="T27" fmla="*/ 1091 h 1876"/>
                <a:gd name="T28" fmla="*/ 704 w 912"/>
                <a:gd name="T29" fmla="*/ 1088 h 1876"/>
                <a:gd name="T30" fmla="*/ 704 w 912"/>
                <a:gd name="T31" fmla="*/ 1760 h 1876"/>
                <a:gd name="T32" fmla="*/ 708 w 912"/>
                <a:gd name="T33" fmla="*/ 1755 h 1876"/>
                <a:gd name="T34" fmla="*/ 829 w 912"/>
                <a:gd name="T35" fmla="*/ 1876 h 1876"/>
                <a:gd name="T36" fmla="*/ 832 w 912"/>
                <a:gd name="T37" fmla="*/ 1872 h 1876"/>
                <a:gd name="T38" fmla="*/ 912 w 912"/>
                <a:gd name="T39" fmla="*/ 1872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2" h="1876">
                  <a:moveTo>
                    <a:pt x="0" y="0"/>
                  </a:moveTo>
                  <a:lnTo>
                    <a:pt x="224" y="0"/>
                  </a:lnTo>
                  <a:lnTo>
                    <a:pt x="224" y="2"/>
                  </a:lnTo>
                  <a:cubicBezTo>
                    <a:pt x="291" y="2"/>
                    <a:pt x="345" y="56"/>
                    <a:pt x="345" y="123"/>
                  </a:cubicBezTo>
                  <a:cubicBezTo>
                    <a:pt x="345" y="123"/>
                    <a:pt x="345" y="123"/>
                    <a:pt x="345" y="123"/>
                  </a:cubicBezTo>
                  <a:lnTo>
                    <a:pt x="352" y="128"/>
                  </a:lnTo>
                  <a:lnTo>
                    <a:pt x="352" y="848"/>
                  </a:lnTo>
                  <a:lnTo>
                    <a:pt x="345" y="849"/>
                  </a:lnTo>
                  <a:cubicBezTo>
                    <a:pt x="345" y="916"/>
                    <a:pt x="399" y="970"/>
                    <a:pt x="466" y="970"/>
                  </a:cubicBezTo>
                  <a:lnTo>
                    <a:pt x="464" y="976"/>
                  </a:lnTo>
                  <a:lnTo>
                    <a:pt x="592" y="976"/>
                  </a:lnTo>
                  <a:lnTo>
                    <a:pt x="587" y="970"/>
                  </a:lnTo>
                  <a:cubicBezTo>
                    <a:pt x="654" y="970"/>
                    <a:pt x="708" y="1024"/>
                    <a:pt x="708" y="1091"/>
                  </a:cubicBezTo>
                  <a:cubicBezTo>
                    <a:pt x="708" y="1091"/>
                    <a:pt x="708" y="1091"/>
                    <a:pt x="708" y="1091"/>
                  </a:cubicBezTo>
                  <a:lnTo>
                    <a:pt x="704" y="1088"/>
                  </a:lnTo>
                  <a:lnTo>
                    <a:pt x="704" y="1760"/>
                  </a:lnTo>
                  <a:lnTo>
                    <a:pt x="708" y="1755"/>
                  </a:lnTo>
                  <a:cubicBezTo>
                    <a:pt x="708" y="1822"/>
                    <a:pt x="762" y="1876"/>
                    <a:pt x="829" y="1876"/>
                  </a:cubicBezTo>
                  <a:lnTo>
                    <a:pt x="832" y="1872"/>
                  </a:lnTo>
                  <a:lnTo>
                    <a:pt x="912" y="187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Freeform 277"/>
            <p:cNvSpPr>
              <a:spLocks/>
            </p:cNvSpPr>
            <p:nvPr/>
          </p:nvSpPr>
          <p:spPr bwMode="auto">
            <a:xfrm>
              <a:off x="4502" y="316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3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3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Freeform 278"/>
            <p:cNvSpPr>
              <a:spLocks/>
            </p:cNvSpPr>
            <p:nvPr/>
          </p:nvSpPr>
          <p:spPr bwMode="auto">
            <a:xfrm>
              <a:off x="4244" y="2787"/>
              <a:ext cx="263" cy="395"/>
            </a:xfrm>
            <a:custGeom>
              <a:avLst/>
              <a:gdLst>
                <a:gd name="T0" fmla="*/ 0 w 928"/>
                <a:gd name="T1" fmla="*/ 0 h 1396"/>
                <a:gd name="T2" fmla="*/ 240 w 928"/>
                <a:gd name="T3" fmla="*/ 0 h 1396"/>
                <a:gd name="T4" fmla="*/ 240 w 928"/>
                <a:gd name="T5" fmla="*/ 6 h 1396"/>
                <a:gd name="T6" fmla="*/ 361 w 928"/>
                <a:gd name="T7" fmla="*/ 127 h 1396"/>
                <a:gd name="T8" fmla="*/ 361 w 928"/>
                <a:gd name="T9" fmla="*/ 127 h 1396"/>
                <a:gd name="T10" fmla="*/ 368 w 928"/>
                <a:gd name="T11" fmla="*/ 128 h 1396"/>
                <a:gd name="T12" fmla="*/ 368 w 928"/>
                <a:gd name="T13" fmla="*/ 368 h 1396"/>
                <a:gd name="T14" fmla="*/ 361 w 928"/>
                <a:gd name="T15" fmla="*/ 369 h 1396"/>
                <a:gd name="T16" fmla="*/ 482 w 928"/>
                <a:gd name="T17" fmla="*/ 490 h 1396"/>
                <a:gd name="T18" fmla="*/ 480 w 928"/>
                <a:gd name="T19" fmla="*/ 496 h 1396"/>
                <a:gd name="T20" fmla="*/ 608 w 928"/>
                <a:gd name="T21" fmla="*/ 496 h 1396"/>
                <a:gd name="T22" fmla="*/ 603 w 928"/>
                <a:gd name="T23" fmla="*/ 490 h 1396"/>
                <a:gd name="T24" fmla="*/ 724 w 928"/>
                <a:gd name="T25" fmla="*/ 611 h 1396"/>
                <a:gd name="T26" fmla="*/ 724 w 928"/>
                <a:gd name="T27" fmla="*/ 611 h 1396"/>
                <a:gd name="T28" fmla="*/ 720 w 928"/>
                <a:gd name="T29" fmla="*/ 608 h 1396"/>
                <a:gd name="T30" fmla="*/ 720 w 928"/>
                <a:gd name="T31" fmla="*/ 1280 h 1396"/>
                <a:gd name="T32" fmla="*/ 724 w 928"/>
                <a:gd name="T33" fmla="*/ 1275 h 1396"/>
                <a:gd name="T34" fmla="*/ 845 w 928"/>
                <a:gd name="T35" fmla="*/ 1396 h 1396"/>
                <a:gd name="T36" fmla="*/ 848 w 928"/>
                <a:gd name="T37" fmla="*/ 1392 h 1396"/>
                <a:gd name="T38" fmla="*/ 928 w 928"/>
                <a:gd name="T39" fmla="*/ 139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8" h="1396">
                  <a:moveTo>
                    <a:pt x="0" y="0"/>
                  </a:moveTo>
                  <a:lnTo>
                    <a:pt x="240" y="0"/>
                  </a:lnTo>
                  <a:lnTo>
                    <a:pt x="240" y="6"/>
                  </a:lnTo>
                  <a:cubicBezTo>
                    <a:pt x="307" y="6"/>
                    <a:pt x="361" y="60"/>
                    <a:pt x="361" y="127"/>
                  </a:cubicBezTo>
                  <a:cubicBezTo>
                    <a:pt x="361" y="127"/>
                    <a:pt x="361" y="127"/>
                    <a:pt x="361" y="127"/>
                  </a:cubicBezTo>
                  <a:lnTo>
                    <a:pt x="368" y="128"/>
                  </a:lnTo>
                  <a:lnTo>
                    <a:pt x="368" y="368"/>
                  </a:lnTo>
                  <a:lnTo>
                    <a:pt x="361" y="369"/>
                  </a:lnTo>
                  <a:cubicBezTo>
                    <a:pt x="361" y="436"/>
                    <a:pt x="415" y="490"/>
                    <a:pt x="482" y="490"/>
                  </a:cubicBezTo>
                  <a:lnTo>
                    <a:pt x="480" y="496"/>
                  </a:lnTo>
                  <a:lnTo>
                    <a:pt x="608" y="496"/>
                  </a:lnTo>
                  <a:lnTo>
                    <a:pt x="603" y="490"/>
                  </a:lnTo>
                  <a:cubicBezTo>
                    <a:pt x="670" y="490"/>
                    <a:pt x="724" y="544"/>
                    <a:pt x="724" y="611"/>
                  </a:cubicBezTo>
                  <a:cubicBezTo>
                    <a:pt x="724" y="611"/>
                    <a:pt x="724" y="611"/>
                    <a:pt x="724" y="611"/>
                  </a:cubicBezTo>
                  <a:lnTo>
                    <a:pt x="720" y="608"/>
                  </a:lnTo>
                  <a:lnTo>
                    <a:pt x="720" y="1280"/>
                  </a:lnTo>
                  <a:lnTo>
                    <a:pt x="724" y="1275"/>
                  </a:lnTo>
                  <a:cubicBezTo>
                    <a:pt x="724" y="1342"/>
                    <a:pt x="778" y="1396"/>
                    <a:pt x="845" y="1396"/>
                  </a:cubicBezTo>
                  <a:lnTo>
                    <a:pt x="848" y="1392"/>
                  </a:lnTo>
                  <a:lnTo>
                    <a:pt x="928" y="139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Freeform 279"/>
            <p:cNvSpPr>
              <a:spLocks/>
            </p:cNvSpPr>
            <p:nvPr/>
          </p:nvSpPr>
          <p:spPr bwMode="auto">
            <a:xfrm>
              <a:off x="4502" y="316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3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3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Freeform 280"/>
            <p:cNvSpPr>
              <a:spLocks/>
            </p:cNvSpPr>
            <p:nvPr/>
          </p:nvSpPr>
          <p:spPr bwMode="auto">
            <a:xfrm>
              <a:off x="4244" y="2926"/>
              <a:ext cx="263" cy="256"/>
            </a:xfrm>
            <a:custGeom>
              <a:avLst/>
              <a:gdLst>
                <a:gd name="T0" fmla="*/ 0 w 928"/>
                <a:gd name="T1" fmla="*/ 6 h 906"/>
                <a:gd name="T2" fmla="*/ 608 w 928"/>
                <a:gd name="T3" fmla="*/ 6 h 906"/>
                <a:gd name="T4" fmla="*/ 603 w 928"/>
                <a:gd name="T5" fmla="*/ 0 h 906"/>
                <a:gd name="T6" fmla="*/ 724 w 928"/>
                <a:gd name="T7" fmla="*/ 121 h 906"/>
                <a:gd name="T8" fmla="*/ 724 w 928"/>
                <a:gd name="T9" fmla="*/ 121 h 906"/>
                <a:gd name="T10" fmla="*/ 720 w 928"/>
                <a:gd name="T11" fmla="*/ 118 h 906"/>
                <a:gd name="T12" fmla="*/ 720 w 928"/>
                <a:gd name="T13" fmla="*/ 790 h 906"/>
                <a:gd name="T14" fmla="*/ 724 w 928"/>
                <a:gd name="T15" fmla="*/ 785 h 906"/>
                <a:gd name="T16" fmla="*/ 845 w 928"/>
                <a:gd name="T17" fmla="*/ 906 h 906"/>
                <a:gd name="T18" fmla="*/ 848 w 928"/>
                <a:gd name="T19" fmla="*/ 902 h 906"/>
                <a:gd name="T20" fmla="*/ 928 w 928"/>
                <a:gd name="T21" fmla="*/ 902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906">
                  <a:moveTo>
                    <a:pt x="0" y="6"/>
                  </a:moveTo>
                  <a:lnTo>
                    <a:pt x="608" y="6"/>
                  </a:lnTo>
                  <a:lnTo>
                    <a:pt x="603" y="0"/>
                  </a:lnTo>
                  <a:cubicBezTo>
                    <a:pt x="670" y="0"/>
                    <a:pt x="724" y="54"/>
                    <a:pt x="724" y="121"/>
                  </a:cubicBezTo>
                  <a:cubicBezTo>
                    <a:pt x="724" y="121"/>
                    <a:pt x="724" y="121"/>
                    <a:pt x="724" y="121"/>
                  </a:cubicBezTo>
                  <a:lnTo>
                    <a:pt x="720" y="118"/>
                  </a:lnTo>
                  <a:lnTo>
                    <a:pt x="720" y="790"/>
                  </a:lnTo>
                  <a:lnTo>
                    <a:pt x="724" y="785"/>
                  </a:lnTo>
                  <a:cubicBezTo>
                    <a:pt x="724" y="852"/>
                    <a:pt x="778" y="906"/>
                    <a:pt x="845" y="906"/>
                  </a:cubicBezTo>
                  <a:lnTo>
                    <a:pt x="848" y="902"/>
                  </a:lnTo>
                  <a:lnTo>
                    <a:pt x="928" y="90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Freeform 281"/>
            <p:cNvSpPr>
              <a:spLocks/>
            </p:cNvSpPr>
            <p:nvPr/>
          </p:nvSpPr>
          <p:spPr bwMode="auto">
            <a:xfrm>
              <a:off x="4502" y="316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3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3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Freeform 282"/>
            <p:cNvSpPr>
              <a:spLocks/>
            </p:cNvSpPr>
            <p:nvPr/>
          </p:nvSpPr>
          <p:spPr bwMode="auto">
            <a:xfrm>
              <a:off x="4253" y="2926"/>
              <a:ext cx="254" cy="256"/>
            </a:xfrm>
            <a:custGeom>
              <a:avLst/>
              <a:gdLst>
                <a:gd name="T0" fmla="*/ 0 w 896"/>
                <a:gd name="T1" fmla="*/ 470 h 906"/>
                <a:gd name="T2" fmla="*/ 208 w 896"/>
                <a:gd name="T3" fmla="*/ 470 h 906"/>
                <a:gd name="T4" fmla="*/ 208 w 896"/>
                <a:gd name="T5" fmla="*/ 474 h 906"/>
                <a:gd name="T6" fmla="*/ 329 w 896"/>
                <a:gd name="T7" fmla="*/ 353 h 906"/>
                <a:gd name="T8" fmla="*/ 329 w 896"/>
                <a:gd name="T9" fmla="*/ 353 h 906"/>
                <a:gd name="T10" fmla="*/ 336 w 896"/>
                <a:gd name="T11" fmla="*/ 358 h 906"/>
                <a:gd name="T12" fmla="*/ 336 w 896"/>
                <a:gd name="T13" fmla="*/ 118 h 906"/>
                <a:gd name="T14" fmla="*/ 329 w 896"/>
                <a:gd name="T15" fmla="*/ 121 h 906"/>
                <a:gd name="T16" fmla="*/ 450 w 896"/>
                <a:gd name="T17" fmla="*/ 0 h 906"/>
                <a:gd name="T18" fmla="*/ 448 w 896"/>
                <a:gd name="T19" fmla="*/ 6 h 906"/>
                <a:gd name="T20" fmla="*/ 576 w 896"/>
                <a:gd name="T21" fmla="*/ 6 h 906"/>
                <a:gd name="T22" fmla="*/ 571 w 896"/>
                <a:gd name="T23" fmla="*/ 0 h 906"/>
                <a:gd name="T24" fmla="*/ 692 w 896"/>
                <a:gd name="T25" fmla="*/ 121 h 906"/>
                <a:gd name="T26" fmla="*/ 692 w 896"/>
                <a:gd name="T27" fmla="*/ 121 h 906"/>
                <a:gd name="T28" fmla="*/ 688 w 896"/>
                <a:gd name="T29" fmla="*/ 118 h 906"/>
                <a:gd name="T30" fmla="*/ 688 w 896"/>
                <a:gd name="T31" fmla="*/ 790 h 906"/>
                <a:gd name="T32" fmla="*/ 692 w 896"/>
                <a:gd name="T33" fmla="*/ 785 h 906"/>
                <a:gd name="T34" fmla="*/ 813 w 896"/>
                <a:gd name="T35" fmla="*/ 906 h 906"/>
                <a:gd name="T36" fmla="*/ 816 w 896"/>
                <a:gd name="T37" fmla="*/ 902 h 906"/>
                <a:gd name="T38" fmla="*/ 896 w 896"/>
                <a:gd name="T39" fmla="*/ 902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6" h="906">
                  <a:moveTo>
                    <a:pt x="0" y="470"/>
                  </a:moveTo>
                  <a:lnTo>
                    <a:pt x="208" y="470"/>
                  </a:lnTo>
                  <a:lnTo>
                    <a:pt x="208" y="474"/>
                  </a:lnTo>
                  <a:cubicBezTo>
                    <a:pt x="275" y="474"/>
                    <a:pt x="329" y="420"/>
                    <a:pt x="329" y="353"/>
                  </a:cubicBezTo>
                  <a:cubicBezTo>
                    <a:pt x="329" y="353"/>
                    <a:pt x="329" y="353"/>
                    <a:pt x="329" y="353"/>
                  </a:cubicBezTo>
                  <a:lnTo>
                    <a:pt x="336" y="358"/>
                  </a:lnTo>
                  <a:lnTo>
                    <a:pt x="336" y="118"/>
                  </a:lnTo>
                  <a:lnTo>
                    <a:pt x="329" y="121"/>
                  </a:lnTo>
                  <a:cubicBezTo>
                    <a:pt x="329" y="54"/>
                    <a:pt x="383" y="0"/>
                    <a:pt x="450" y="0"/>
                  </a:cubicBezTo>
                  <a:lnTo>
                    <a:pt x="448" y="6"/>
                  </a:lnTo>
                  <a:lnTo>
                    <a:pt x="576" y="6"/>
                  </a:lnTo>
                  <a:lnTo>
                    <a:pt x="571" y="0"/>
                  </a:lnTo>
                  <a:cubicBezTo>
                    <a:pt x="638" y="0"/>
                    <a:pt x="692" y="54"/>
                    <a:pt x="692" y="121"/>
                  </a:cubicBezTo>
                  <a:cubicBezTo>
                    <a:pt x="692" y="121"/>
                    <a:pt x="692" y="121"/>
                    <a:pt x="692" y="121"/>
                  </a:cubicBezTo>
                  <a:lnTo>
                    <a:pt x="688" y="118"/>
                  </a:lnTo>
                  <a:lnTo>
                    <a:pt x="688" y="790"/>
                  </a:lnTo>
                  <a:lnTo>
                    <a:pt x="692" y="785"/>
                  </a:lnTo>
                  <a:cubicBezTo>
                    <a:pt x="692" y="852"/>
                    <a:pt x="746" y="906"/>
                    <a:pt x="813" y="906"/>
                  </a:cubicBezTo>
                  <a:lnTo>
                    <a:pt x="816" y="902"/>
                  </a:lnTo>
                  <a:lnTo>
                    <a:pt x="896" y="90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Freeform 283"/>
            <p:cNvSpPr>
              <a:spLocks/>
            </p:cNvSpPr>
            <p:nvPr/>
          </p:nvSpPr>
          <p:spPr bwMode="auto">
            <a:xfrm>
              <a:off x="4502" y="316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3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3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Freeform 284"/>
            <p:cNvSpPr>
              <a:spLocks/>
            </p:cNvSpPr>
            <p:nvPr/>
          </p:nvSpPr>
          <p:spPr bwMode="auto">
            <a:xfrm>
              <a:off x="4249" y="2926"/>
              <a:ext cx="258" cy="271"/>
            </a:xfrm>
            <a:custGeom>
              <a:avLst/>
              <a:gdLst>
                <a:gd name="T0" fmla="*/ 0 w 912"/>
                <a:gd name="T1" fmla="*/ 950 h 958"/>
                <a:gd name="T2" fmla="*/ 224 w 912"/>
                <a:gd name="T3" fmla="*/ 950 h 958"/>
                <a:gd name="T4" fmla="*/ 224 w 912"/>
                <a:gd name="T5" fmla="*/ 958 h 958"/>
                <a:gd name="T6" fmla="*/ 345 w 912"/>
                <a:gd name="T7" fmla="*/ 837 h 958"/>
                <a:gd name="T8" fmla="*/ 345 w 912"/>
                <a:gd name="T9" fmla="*/ 837 h 958"/>
                <a:gd name="T10" fmla="*/ 352 w 912"/>
                <a:gd name="T11" fmla="*/ 838 h 958"/>
                <a:gd name="T12" fmla="*/ 352 w 912"/>
                <a:gd name="T13" fmla="*/ 118 h 958"/>
                <a:gd name="T14" fmla="*/ 345 w 912"/>
                <a:gd name="T15" fmla="*/ 121 h 958"/>
                <a:gd name="T16" fmla="*/ 466 w 912"/>
                <a:gd name="T17" fmla="*/ 0 h 958"/>
                <a:gd name="T18" fmla="*/ 464 w 912"/>
                <a:gd name="T19" fmla="*/ 6 h 958"/>
                <a:gd name="T20" fmla="*/ 592 w 912"/>
                <a:gd name="T21" fmla="*/ 6 h 958"/>
                <a:gd name="T22" fmla="*/ 587 w 912"/>
                <a:gd name="T23" fmla="*/ 0 h 958"/>
                <a:gd name="T24" fmla="*/ 708 w 912"/>
                <a:gd name="T25" fmla="*/ 121 h 958"/>
                <a:gd name="T26" fmla="*/ 708 w 912"/>
                <a:gd name="T27" fmla="*/ 121 h 958"/>
                <a:gd name="T28" fmla="*/ 704 w 912"/>
                <a:gd name="T29" fmla="*/ 118 h 958"/>
                <a:gd name="T30" fmla="*/ 704 w 912"/>
                <a:gd name="T31" fmla="*/ 790 h 958"/>
                <a:gd name="T32" fmla="*/ 708 w 912"/>
                <a:gd name="T33" fmla="*/ 785 h 958"/>
                <a:gd name="T34" fmla="*/ 829 w 912"/>
                <a:gd name="T35" fmla="*/ 906 h 958"/>
                <a:gd name="T36" fmla="*/ 832 w 912"/>
                <a:gd name="T37" fmla="*/ 902 h 958"/>
                <a:gd name="T38" fmla="*/ 912 w 912"/>
                <a:gd name="T39" fmla="*/ 902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2" h="958">
                  <a:moveTo>
                    <a:pt x="0" y="950"/>
                  </a:moveTo>
                  <a:lnTo>
                    <a:pt x="224" y="950"/>
                  </a:lnTo>
                  <a:lnTo>
                    <a:pt x="224" y="958"/>
                  </a:lnTo>
                  <a:cubicBezTo>
                    <a:pt x="291" y="958"/>
                    <a:pt x="345" y="904"/>
                    <a:pt x="345" y="837"/>
                  </a:cubicBezTo>
                  <a:cubicBezTo>
                    <a:pt x="345" y="837"/>
                    <a:pt x="345" y="837"/>
                    <a:pt x="345" y="837"/>
                  </a:cubicBezTo>
                  <a:lnTo>
                    <a:pt x="352" y="838"/>
                  </a:lnTo>
                  <a:lnTo>
                    <a:pt x="352" y="118"/>
                  </a:lnTo>
                  <a:lnTo>
                    <a:pt x="345" y="121"/>
                  </a:lnTo>
                  <a:cubicBezTo>
                    <a:pt x="345" y="54"/>
                    <a:pt x="399" y="0"/>
                    <a:pt x="466" y="0"/>
                  </a:cubicBezTo>
                  <a:lnTo>
                    <a:pt x="464" y="6"/>
                  </a:lnTo>
                  <a:lnTo>
                    <a:pt x="592" y="6"/>
                  </a:lnTo>
                  <a:lnTo>
                    <a:pt x="587" y="0"/>
                  </a:lnTo>
                  <a:cubicBezTo>
                    <a:pt x="654" y="0"/>
                    <a:pt x="708" y="54"/>
                    <a:pt x="708" y="121"/>
                  </a:cubicBezTo>
                  <a:cubicBezTo>
                    <a:pt x="708" y="121"/>
                    <a:pt x="708" y="121"/>
                    <a:pt x="708" y="121"/>
                  </a:cubicBezTo>
                  <a:lnTo>
                    <a:pt x="704" y="118"/>
                  </a:lnTo>
                  <a:lnTo>
                    <a:pt x="704" y="790"/>
                  </a:lnTo>
                  <a:lnTo>
                    <a:pt x="708" y="785"/>
                  </a:lnTo>
                  <a:cubicBezTo>
                    <a:pt x="708" y="852"/>
                    <a:pt x="762" y="906"/>
                    <a:pt x="829" y="906"/>
                  </a:cubicBezTo>
                  <a:lnTo>
                    <a:pt x="832" y="902"/>
                  </a:lnTo>
                  <a:lnTo>
                    <a:pt x="912" y="90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4" name="Freeform 285"/>
            <p:cNvSpPr>
              <a:spLocks/>
            </p:cNvSpPr>
            <p:nvPr/>
          </p:nvSpPr>
          <p:spPr bwMode="auto">
            <a:xfrm>
              <a:off x="4502" y="316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3 h 31"/>
                <a:gd name="T4" fmla="*/ 0 w 32"/>
                <a:gd name="T5" fmla="*/ 31 h 31"/>
                <a:gd name="T6" fmla="*/ 0 w 3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0" y="0"/>
                  </a:moveTo>
                  <a:lnTo>
                    <a:pt x="32" y="13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5" name="Freeform 286"/>
            <p:cNvSpPr>
              <a:spLocks/>
            </p:cNvSpPr>
            <p:nvPr/>
          </p:nvSpPr>
          <p:spPr bwMode="auto">
            <a:xfrm>
              <a:off x="1013" y="2435"/>
              <a:ext cx="272" cy="158"/>
            </a:xfrm>
            <a:custGeom>
              <a:avLst/>
              <a:gdLst>
                <a:gd name="T0" fmla="*/ 0 w 272"/>
                <a:gd name="T1" fmla="*/ 158 h 158"/>
                <a:gd name="T2" fmla="*/ 272 w 272"/>
                <a:gd name="T3" fmla="*/ 158 h 158"/>
                <a:gd name="T4" fmla="*/ 272 w 272"/>
                <a:gd name="T5" fmla="*/ 0 h 158"/>
                <a:gd name="T6" fmla="*/ 0 w 272"/>
                <a:gd name="T7" fmla="*/ 81 h 158"/>
                <a:gd name="T8" fmla="*/ 0 w 272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0" y="158"/>
                  </a:moveTo>
                  <a:lnTo>
                    <a:pt x="272" y="158"/>
                  </a:lnTo>
                  <a:lnTo>
                    <a:pt x="272" y="0"/>
                  </a:lnTo>
                  <a:lnTo>
                    <a:pt x="0" y="8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Freeform 287"/>
            <p:cNvSpPr>
              <a:spLocks/>
            </p:cNvSpPr>
            <p:nvPr/>
          </p:nvSpPr>
          <p:spPr bwMode="auto">
            <a:xfrm>
              <a:off x="1013" y="2435"/>
              <a:ext cx="272" cy="158"/>
            </a:xfrm>
            <a:custGeom>
              <a:avLst/>
              <a:gdLst>
                <a:gd name="T0" fmla="*/ 0 w 272"/>
                <a:gd name="T1" fmla="*/ 158 h 158"/>
                <a:gd name="T2" fmla="*/ 272 w 272"/>
                <a:gd name="T3" fmla="*/ 158 h 158"/>
                <a:gd name="T4" fmla="*/ 272 w 272"/>
                <a:gd name="T5" fmla="*/ 0 h 158"/>
                <a:gd name="T6" fmla="*/ 0 w 272"/>
                <a:gd name="T7" fmla="*/ 81 h 158"/>
                <a:gd name="T8" fmla="*/ 0 w 272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0" y="158"/>
                  </a:moveTo>
                  <a:lnTo>
                    <a:pt x="272" y="158"/>
                  </a:lnTo>
                  <a:lnTo>
                    <a:pt x="272" y="0"/>
                  </a:lnTo>
                  <a:lnTo>
                    <a:pt x="0" y="81"/>
                  </a:lnTo>
                  <a:lnTo>
                    <a:pt x="0" y="158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Rectangle 288"/>
            <p:cNvSpPr>
              <a:spLocks noChangeArrowheads="1"/>
            </p:cNvSpPr>
            <p:nvPr/>
          </p:nvSpPr>
          <p:spPr bwMode="auto">
            <a:xfrm>
              <a:off x="1054" y="2511"/>
              <a:ext cx="244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Model Input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8" name="Rectangle 289"/>
            <p:cNvSpPr>
              <a:spLocks noChangeArrowheads="1"/>
            </p:cNvSpPr>
            <p:nvPr/>
          </p:nvSpPr>
          <p:spPr bwMode="auto">
            <a:xfrm>
              <a:off x="1113" y="2556"/>
              <a:ext cx="10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Tool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9" name="Freeform 290"/>
            <p:cNvSpPr>
              <a:spLocks/>
            </p:cNvSpPr>
            <p:nvPr/>
          </p:nvSpPr>
          <p:spPr bwMode="auto">
            <a:xfrm>
              <a:off x="1013" y="3050"/>
              <a:ext cx="267" cy="163"/>
            </a:xfrm>
            <a:custGeom>
              <a:avLst/>
              <a:gdLst>
                <a:gd name="T0" fmla="*/ 0 w 267"/>
                <a:gd name="T1" fmla="*/ 163 h 163"/>
                <a:gd name="T2" fmla="*/ 267 w 267"/>
                <a:gd name="T3" fmla="*/ 163 h 163"/>
                <a:gd name="T4" fmla="*/ 267 w 267"/>
                <a:gd name="T5" fmla="*/ 0 h 163"/>
                <a:gd name="T6" fmla="*/ 0 w 267"/>
                <a:gd name="T7" fmla="*/ 81 h 163"/>
                <a:gd name="T8" fmla="*/ 0 w 267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63">
                  <a:moveTo>
                    <a:pt x="0" y="163"/>
                  </a:moveTo>
                  <a:lnTo>
                    <a:pt x="267" y="163"/>
                  </a:lnTo>
                  <a:lnTo>
                    <a:pt x="267" y="0"/>
                  </a:lnTo>
                  <a:lnTo>
                    <a:pt x="0" y="81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Freeform 291"/>
            <p:cNvSpPr>
              <a:spLocks/>
            </p:cNvSpPr>
            <p:nvPr/>
          </p:nvSpPr>
          <p:spPr bwMode="auto">
            <a:xfrm>
              <a:off x="1013" y="3050"/>
              <a:ext cx="267" cy="163"/>
            </a:xfrm>
            <a:custGeom>
              <a:avLst/>
              <a:gdLst>
                <a:gd name="T0" fmla="*/ 0 w 267"/>
                <a:gd name="T1" fmla="*/ 163 h 163"/>
                <a:gd name="T2" fmla="*/ 267 w 267"/>
                <a:gd name="T3" fmla="*/ 163 h 163"/>
                <a:gd name="T4" fmla="*/ 267 w 267"/>
                <a:gd name="T5" fmla="*/ 0 h 163"/>
                <a:gd name="T6" fmla="*/ 0 w 267"/>
                <a:gd name="T7" fmla="*/ 81 h 163"/>
                <a:gd name="T8" fmla="*/ 0 w 267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63">
                  <a:moveTo>
                    <a:pt x="0" y="163"/>
                  </a:moveTo>
                  <a:lnTo>
                    <a:pt x="267" y="163"/>
                  </a:lnTo>
                  <a:lnTo>
                    <a:pt x="267" y="0"/>
                  </a:lnTo>
                  <a:lnTo>
                    <a:pt x="0" y="81"/>
                  </a:lnTo>
                  <a:lnTo>
                    <a:pt x="0" y="163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Rectangle 292"/>
            <p:cNvSpPr>
              <a:spLocks noChangeArrowheads="1"/>
            </p:cNvSpPr>
            <p:nvPr/>
          </p:nvSpPr>
          <p:spPr bwMode="auto">
            <a:xfrm>
              <a:off x="1059" y="3127"/>
              <a:ext cx="226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Non Model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2" name="Rectangle 293"/>
            <p:cNvSpPr>
              <a:spLocks noChangeArrowheads="1"/>
            </p:cNvSpPr>
            <p:nvPr/>
          </p:nvSpPr>
          <p:spPr bwMode="auto">
            <a:xfrm>
              <a:off x="1068" y="3172"/>
              <a:ext cx="199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Data Tool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6" name="Rectangle 307"/>
            <p:cNvSpPr>
              <a:spLocks noChangeArrowheads="1"/>
            </p:cNvSpPr>
            <p:nvPr/>
          </p:nvSpPr>
          <p:spPr bwMode="auto">
            <a:xfrm>
              <a:off x="4317" y="3856"/>
              <a:ext cx="6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Generic WoodMac RAFT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7" name="Freeform 308"/>
            <p:cNvSpPr>
              <a:spLocks noEditPoints="1"/>
            </p:cNvSpPr>
            <p:nvPr/>
          </p:nvSpPr>
          <p:spPr bwMode="auto">
            <a:xfrm>
              <a:off x="1658" y="2387"/>
              <a:ext cx="819" cy="86"/>
            </a:xfrm>
            <a:custGeom>
              <a:avLst/>
              <a:gdLst>
                <a:gd name="T0" fmla="*/ 2888 w 2896"/>
                <a:gd name="T1" fmla="*/ 128 h 304"/>
                <a:gd name="T2" fmla="*/ 2888 w 2896"/>
                <a:gd name="T3" fmla="*/ 0 h 304"/>
                <a:gd name="T4" fmla="*/ 2887 w 2896"/>
                <a:gd name="T5" fmla="*/ 230 h 304"/>
                <a:gd name="T6" fmla="*/ 2858 w 2896"/>
                <a:gd name="T7" fmla="*/ 274 h 304"/>
                <a:gd name="T8" fmla="*/ 2824 w 2896"/>
                <a:gd name="T9" fmla="*/ 278 h 304"/>
                <a:gd name="T10" fmla="*/ 2873 w 2896"/>
                <a:gd name="T11" fmla="*/ 224 h 304"/>
                <a:gd name="T12" fmla="*/ 2888 w 2896"/>
                <a:gd name="T13" fmla="*/ 186 h 304"/>
                <a:gd name="T14" fmla="*/ 2642 w 2896"/>
                <a:gd name="T15" fmla="*/ 304 h 304"/>
                <a:gd name="T16" fmla="*/ 2754 w 2896"/>
                <a:gd name="T17" fmla="*/ 288 h 304"/>
                <a:gd name="T18" fmla="*/ 2562 w 2896"/>
                <a:gd name="T19" fmla="*/ 304 h 304"/>
                <a:gd name="T20" fmla="*/ 2450 w 2896"/>
                <a:gd name="T21" fmla="*/ 288 h 304"/>
                <a:gd name="T22" fmla="*/ 2562 w 2896"/>
                <a:gd name="T23" fmla="*/ 304 h 304"/>
                <a:gd name="T24" fmla="*/ 2250 w 2896"/>
                <a:gd name="T25" fmla="*/ 296 h 304"/>
                <a:gd name="T26" fmla="*/ 2378 w 2896"/>
                <a:gd name="T27" fmla="*/ 296 h 304"/>
                <a:gd name="T28" fmla="*/ 2066 w 2896"/>
                <a:gd name="T29" fmla="*/ 304 h 304"/>
                <a:gd name="T30" fmla="*/ 2178 w 2896"/>
                <a:gd name="T31" fmla="*/ 288 h 304"/>
                <a:gd name="T32" fmla="*/ 1986 w 2896"/>
                <a:gd name="T33" fmla="*/ 304 h 304"/>
                <a:gd name="T34" fmla="*/ 1874 w 2896"/>
                <a:gd name="T35" fmla="*/ 288 h 304"/>
                <a:gd name="T36" fmla="*/ 1986 w 2896"/>
                <a:gd name="T37" fmla="*/ 304 h 304"/>
                <a:gd name="T38" fmla="*/ 1674 w 2896"/>
                <a:gd name="T39" fmla="*/ 296 h 304"/>
                <a:gd name="T40" fmla="*/ 1802 w 2896"/>
                <a:gd name="T41" fmla="*/ 296 h 304"/>
                <a:gd name="T42" fmla="*/ 1490 w 2896"/>
                <a:gd name="T43" fmla="*/ 304 h 304"/>
                <a:gd name="T44" fmla="*/ 1602 w 2896"/>
                <a:gd name="T45" fmla="*/ 288 h 304"/>
                <a:gd name="T46" fmla="*/ 1410 w 2896"/>
                <a:gd name="T47" fmla="*/ 304 h 304"/>
                <a:gd name="T48" fmla="*/ 1298 w 2896"/>
                <a:gd name="T49" fmla="*/ 288 h 304"/>
                <a:gd name="T50" fmla="*/ 1410 w 2896"/>
                <a:gd name="T51" fmla="*/ 304 h 304"/>
                <a:gd name="T52" fmla="*/ 1098 w 2896"/>
                <a:gd name="T53" fmla="*/ 296 h 304"/>
                <a:gd name="T54" fmla="*/ 1226 w 2896"/>
                <a:gd name="T55" fmla="*/ 296 h 304"/>
                <a:gd name="T56" fmla="*/ 914 w 2896"/>
                <a:gd name="T57" fmla="*/ 304 h 304"/>
                <a:gd name="T58" fmla="*/ 1026 w 2896"/>
                <a:gd name="T59" fmla="*/ 288 h 304"/>
                <a:gd name="T60" fmla="*/ 834 w 2896"/>
                <a:gd name="T61" fmla="*/ 304 h 304"/>
                <a:gd name="T62" fmla="*/ 722 w 2896"/>
                <a:gd name="T63" fmla="*/ 288 h 304"/>
                <a:gd name="T64" fmla="*/ 834 w 2896"/>
                <a:gd name="T65" fmla="*/ 304 h 304"/>
                <a:gd name="T66" fmla="*/ 522 w 2896"/>
                <a:gd name="T67" fmla="*/ 296 h 304"/>
                <a:gd name="T68" fmla="*/ 650 w 2896"/>
                <a:gd name="T69" fmla="*/ 296 h 304"/>
                <a:gd name="T70" fmla="*/ 338 w 2896"/>
                <a:gd name="T71" fmla="*/ 304 h 304"/>
                <a:gd name="T72" fmla="*/ 450 w 2896"/>
                <a:gd name="T73" fmla="*/ 288 h 304"/>
                <a:gd name="T74" fmla="*/ 258 w 2896"/>
                <a:gd name="T75" fmla="*/ 304 h 304"/>
                <a:gd name="T76" fmla="*/ 146 w 2896"/>
                <a:gd name="T77" fmla="*/ 288 h 304"/>
                <a:gd name="T78" fmla="*/ 258 w 2896"/>
                <a:gd name="T79" fmla="*/ 304 h 304"/>
                <a:gd name="T80" fmla="*/ 45 w 2896"/>
                <a:gd name="T81" fmla="*/ 272 h 304"/>
                <a:gd name="T82" fmla="*/ 11 w 2896"/>
                <a:gd name="T83" fmla="*/ 196 h 304"/>
                <a:gd name="T84" fmla="*/ 33 w 2896"/>
                <a:gd name="T85" fmla="*/ 227 h 304"/>
                <a:gd name="T86" fmla="*/ 56 w 2896"/>
                <a:gd name="T87" fmla="*/ 261 h 304"/>
                <a:gd name="T88" fmla="*/ 72 w 2896"/>
                <a:gd name="T89" fmla="*/ 291 h 304"/>
                <a:gd name="T90" fmla="*/ 8 w 2896"/>
                <a:gd name="T91" fmla="*/ 112 h 304"/>
                <a:gd name="T92" fmla="*/ 8 w 2896"/>
                <a:gd name="T93" fmla="*/ 13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96" h="304">
                  <a:moveTo>
                    <a:pt x="2896" y="8"/>
                  </a:moveTo>
                  <a:lnTo>
                    <a:pt x="2896" y="120"/>
                  </a:lnTo>
                  <a:cubicBezTo>
                    <a:pt x="2896" y="125"/>
                    <a:pt x="2893" y="128"/>
                    <a:pt x="2888" y="128"/>
                  </a:cubicBezTo>
                  <a:cubicBezTo>
                    <a:pt x="2884" y="128"/>
                    <a:pt x="2880" y="125"/>
                    <a:pt x="2880" y="120"/>
                  </a:cubicBezTo>
                  <a:lnTo>
                    <a:pt x="2880" y="8"/>
                  </a:lnTo>
                  <a:cubicBezTo>
                    <a:pt x="2880" y="4"/>
                    <a:pt x="2884" y="0"/>
                    <a:pt x="2888" y="0"/>
                  </a:cubicBezTo>
                  <a:cubicBezTo>
                    <a:pt x="2893" y="0"/>
                    <a:pt x="2896" y="4"/>
                    <a:pt x="2896" y="8"/>
                  </a:cubicBezTo>
                  <a:close/>
                  <a:moveTo>
                    <a:pt x="2894" y="196"/>
                  </a:moveTo>
                  <a:lnTo>
                    <a:pt x="2887" y="230"/>
                  </a:lnTo>
                  <a:cubicBezTo>
                    <a:pt x="2887" y="231"/>
                    <a:pt x="2887" y="232"/>
                    <a:pt x="2886" y="233"/>
                  </a:cubicBezTo>
                  <a:lnTo>
                    <a:pt x="2860" y="272"/>
                  </a:lnTo>
                  <a:cubicBezTo>
                    <a:pt x="2860" y="273"/>
                    <a:pt x="2859" y="274"/>
                    <a:pt x="2858" y="274"/>
                  </a:cubicBezTo>
                  <a:lnTo>
                    <a:pt x="2833" y="291"/>
                  </a:lnTo>
                  <a:cubicBezTo>
                    <a:pt x="2829" y="293"/>
                    <a:pt x="2824" y="292"/>
                    <a:pt x="2822" y="289"/>
                  </a:cubicBezTo>
                  <a:cubicBezTo>
                    <a:pt x="2819" y="285"/>
                    <a:pt x="2820" y="280"/>
                    <a:pt x="2824" y="278"/>
                  </a:cubicBezTo>
                  <a:lnTo>
                    <a:pt x="2849" y="261"/>
                  </a:lnTo>
                  <a:lnTo>
                    <a:pt x="2847" y="263"/>
                  </a:lnTo>
                  <a:lnTo>
                    <a:pt x="2873" y="224"/>
                  </a:lnTo>
                  <a:lnTo>
                    <a:pt x="2872" y="227"/>
                  </a:lnTo>
                  <a:lnTo>
                    <a:pt x="2878" y="193"/>
                  </a:lnTo>
                  <a:cubicBezTo>
                    <a:pt x="2879" y="188"/>
                    <a:pt x="2883" y="186"/>
                    <a:pt x="2888" y="186"/>
                  </a:cubicBezTo>
                  <a:cubicBezTo>
                    <a:pt x="2892" y="187"/>
                    <a:pt x="2895" y="191"/>
                    <a:pt x="2894" y="196"/>
                  </a:cubicBezTo>
                  <a:close/>
                  <a:moveTo>
                    <a:pt x="2754" y="304"/>
                  </a:moveTo>
                  <a:lnTo>
                    <a:pt x="2642" y="304"/>
                  </a:lnTo>
                  <a:cubicBezTo>
                    <a:pt x="2638" y="304"/>
                    <a:pt x="2634" y="301"/>
                    <a:pt x="2634" y="296"/>
                  </a:cubicBezTo>
                  <a:cubicBezTo>
                    <a:pt x="2634" y="292"/>
                    <a:pt x="2638" y="288"/>
                    <a:pt x="2642" y="288"/>
                  </a:cubicBezTo>
                  <a:lnTo>
                    <a:pt x="2754" y="288"/>
                  </a:lnTo>
                  <a:cubicBezTo>
                    <a:pt x="2759" y="288"/>
                    <a:pt x="2762" y="292"/>
                    <a:pt x="2762" y="296"/>
                  </a:cubicBezTo>
                  <a:cubicBezTo>
                    <a:pt x="2762" y="301"/>
                    <a:pt x="2759" y="304"/>
                    <a:pt x="2754" y="304"/>
                  </a:cubicBezTo>
                  <a:close/>
                  <a:moveTo>
                    <a:pt x="2562" y="304"/>
                  </a:moveTo>
                  <a:lnTo>
                    <a:pt x="2450" y="304"/>
                  </a:lnTo>
                  <a:cubicBezTo>
                    <a:pt x="2446" y="304"/>
                    <a:pt x="2442" y="301"/>
                    <a:pt x="2442" y="296"/>
                  </a:cubicBezTo>
                  <a:cubicBezTo>
                    <a:pt x="2442" y="292"/>
                    <a:pt x="2446" y="288"/>
                    <a:pt x="2450" y="288"/>
                  </a:cubicBezTo>
                  <a:lnTo>
                    <a:pt x="2562" y="288"/>
                  </a:lnTo>
                  <a:cubicBezTo>
                    <a:pt x="2567" y="288"/>
                    <a:pt x="2570" y="292"/>
                    <a:pt x="2570" y="296"/>
                  </a:cubicBezTo>
                  <a:cubicBezTo>
                    <a:pt x="2570" y="301"/>
                    <a:pt x="2567" y="304"/>
                    <a:pt x="2562" y="304"/>
                  </a:cubicBezTo>
                  <a:close/>
                  <a:moveTo>
                    <a:pt x="2370" y="304"/>
                  </a:moveTo>
                  <a:lnTo>
                    <a:pt x="2258" y="304"/>
                  </a:lnTo>
                  <a:cubicBezTo>
                    <a:pt x="2254" y="304"/>
                    <a:pt x="2250" y="301"/>
                    <a:pt x="2250" y="296"/>
                  </a:cubicBezTo>
                  <a:cubicBezTo>
                    <a:pt x="2250" y="292"/>
                    <a:pt x="2254" y="288"/>
                    <a:pt x="2258" y="288"/>
                  </a:cubicBezTo>
                  <a:lnTo>
                    <a:pt x="2370" y="288"/>
                  </a:lnTo>
                  <a:cubicBezTo>
                    <a:pt x="2375" y="288"/>
                    <a:pt x="2378" y="292"/>
                    <a:pt x="2378" y="296"/>
                  </a:cubicBezTo>
                  <a:cubicBezTo>
                    <a:pt x="2378" y="301"/>
                    <a:pt x="2375" y="304"/>
                    <a:pt x="2370" y="304"/>
                  </a:cubicBezTo>
                  <a:close/>
                  <a:moveTo>
                    <a:pt x="2178" y="304"/>
                  </a:moveTo>
                  <a:lnTo>
                    <a:pt x="2066" y="304"/>
                  </a:lnTo>
                  <a:cubicBezTo>
                    <a:pt x="2062" y="304"/>
                    <a:pt x="2058" y="301"/>
                    <a:pt x="2058" y="296"/>
                  </a:cubicBezTo>
                  <a:cubicBezTo>
                    <a:pt x="2058" y="292"/>
                    <a:pt x="2062" y="288"/>
                    <a:pt x="2066" y="288"/>
                  </a:cubicBezTo>
                  <a:lnTo>
                    <a:pt x="2178" y="288"/>
                  </a:lnTo>
                  <a:cubicBezTo>
                    <a:pt x="2183" y="288"/>
                    <a:pt x="2186" y="292"/>
                    <a:pt x="2186" y="296"/>
                  </a:cubicBezTo>
                  <a:cubicBezTo>
                    <a:pt x="2186" y="301"/>
                    <a:pt x="2183" y="304"/>
                    <a:pt x="2178" y="304"/>
                  </a:cubicBezTo>
                  <a:close/>
                  <a:moveTo>
                    <a:pt x="1986" y="304"/>
                  </a:moveTo>
                  <a:lnTo>
                    <a:pt x="1874" y="304"/>
                  </a:lnTo>
                  <a:cubicBezTo>
                    <a:pt x="1870" y="304"/>
                    <a:pt x="1866" y="301"/>
                    <a:pt x="1866" y="296"/>
                  </a:cubicBezTo>
                  <a:cubicBezTo>
                    <a:pt x="1866" y="292"/>
                    <a:pt x="1870" y="288"/>
                    <a:pt x="1874" y="288"/>
                  </a:cubicBezTo>
                  <a:lnTo>
                    <a:pt x="1986" y="288"/>
                  </a:lnTo>
                  <a:cubicBezTo>
                    <a:pt x="1991" y="288"/>
                    <a:pt x="1994" y="292"/>
                    <a:pt x="1994" y="296"/>
                  </a:cubicBezTo>
                  <a:cubicBezTo>
                    <a:pt x="1994" y="301"/>
                    <a:pt x="1991" y="304"/>
                    <a:pt x="1986" y="304"/>
                  </a:cubicBezTo>
                  <a:close/>
                  <a:moveTo>
                    <a:pt x="1794" y="304"/>
                  </a:moveTo>
                  <a:lnTo>
                    <a:pt x="1682" y="304"/>
                  </a:lnTo>
                  <a:cubicBezTo>
                    <a:pt x="1678" y="304"/>
                    <a:pt x="1674" y="301"/>
                    <a:pt x="1674" y="296"/>
                  </a:cubicBezTo>
                  <a:cubicBezTo>
                    <a:pt x="1674" y="292"/>
                    <a:pt x="1678" y="288"/>
                    <a:pt x="1682" y="288"/>
                  </a:cubicBezTo>
                  <a:lnTo>
                    <a:pt x="1794" y="288"/>
                  </a:lnTo>
                  <a:cubicBezTo>
                    <a:pt x="1799" y="288"/>
                    <a:pt x="1802" y="292"/>
                    <a:pt x="1802" y="296"/>
                  </a:cubicBezTo>
                  <a:cubicBezTo>
                    <a:pt x="1802" y="301"/>
                    <a:pt x="1799" y="304"/>
                    <a:pt x="1794" y="304"/>
                  </a:cubicBezTo>
                  <a:close/>
                  <a:moveTo>
                    <a:pt x="1602" y="304"/>
                  </a:moveTo>
                  <a:lnTo>
                    <a:pt x="1490" y="304"/>
                  </a:lnTo>
                  <a:cubicBezTo>
                    <a:pt x="1486" y="304"/>
                    <a:pt x="1482" y="301"/>
                    <a:pt x="1482" y="296"/>
                  </a:cubicBezTo>
                  <a:cubicBezTo>
                    <a:pt x="1482" y="292"/>
                    <a:pt x="1486" y="288"/>
                    <a:pt x="1490" y="288"/>
                  </a:cubicBezTo>
                  <a:lnTo>
                    <a:pt x="1602" y="288"/>
                  </a:lnTo>
                  <a:cubicBezTo>
                    <a:pt x="1607" y="288"/>
                    <a:pt x="1610" y="292"/>
                    <a:pt x="1610" y="296"/>
                  </a:cubicBezTo>
                  <a:cubicBezTo>
                    <a:pt x="1610" y="301"/>
                    <a:pt x="1607" y="304"/>
                    <a:pt x="1602" y="304"/>
                  </a:cubicBezTo>
                  <a:close/>
                  <a:moveTo>
                    <a:pt x="1410" y="304"/>
                  </a:moveTo>
                  <a:lnTo>
                    <a:pt x="1298" y="304"/>
                  </a:lnTo>
                  <a:cubicBezTo>
                    <a:pt x="1294" y="304"/>
                    <a:pt x="1290" y="301"/>
                    <a:pt x="1290" y="296"/>
                  </a:cubicBezTo>
                  <a:cubicBezTo>
                    <a:pt x="1290" y="292"/>
                    <a:pt x="1294" y="288"/>
                    <a:pt x="1298" y="288"/>
                  </a:cubicBezTo>
                  <a:lnTo>
                    <a:pt x="1410" y="288"/>
                  </a:lnTo>
                  <a:cubicBezTo>
                    <a:pt x="1415" y="288"/>
                    <a:pt x="1418" y="292"/>
                    <a:pt x="1418" y="296"/>
                  </a:cubicBezTo>
                  <a:cubicBezTo>
                    <a:pt x="1418" y="301"/>
                    <a:pt x="1415" y="304"/>
                    <a:pt x="1410" y="304"/>
                  </a:cubicBezTo>
                  <a:close/>
                  <a:moveTo>
                    <a:pt x="1218" y="304"/>
                  </a:moveTo>
                  <a:lnTo>
                    <a:pt x="1106" y="304"/>
                  </a:lnTo>
                  <a:cubicBezTo>
                    <a:pt x="1102" y="304"/>
                    <a:pt x="1098" y="301"/>
                    <a:pt x="1098" y="296"/>
                  </a:cubicBezTo>
                  <a:cubicBezTo>
                    <a:pt x="1098" y="292"/>
                    <a:pt x="1102" y="288"/>
                    <a:pt x="1106" y="288"/>
                  </a:cubicBezTo>
                  <a:lnTo>
                    <a:pt x="1218" y="288"/>
                  </a:lnTo>
                  <a:cubicBezTo>
                    <a:pt x="1223" y="288"/>
                    <a:pt x="1226" y="292"/>
                    <a:pt x="1226" y="296"/>
                  </a:cubicBezTo>
                  <a:cubicBezTo>
                    <a:pt x="1226" y="301"/>
                    <a:pt x="1223" y="304"/>
                    <a:pt x="1218" y="304"/>
                  </a:cubicBezTo>
                  <a:close/>
                  <a:moveTo>
                    <a:pt x="1026" y="304"/>
                  </a:moveTo>
                  <a:lnTo>
                    <a:pt x="914" y="304"/>
                  </a:lnTo>
                  <a:cubicBezTo>
                    <a:pt x="910" y="304"/>
                    <a:pt x="906" y="301"/>
                    <a:pt x="906" y="296"/>
                  </a:cubicBezTo>
                  <a:cubicBezTo>
                    <a:pt x="906" y="292"/>
                    <a:pt x="910" y="288"/>
                    <a:pt x="914" y="288"/>
                  </a:cubicBezTo>
                  <a:lnTo>
                    <a:pt x="1026" y="288"/>
                  </a:lnTo>
                  <a:cubicBezTo>
                    <a:pt x="1031" y="288"/>
                    <a:pt x="1034" y="292"/>
                    <a:pt x="1034" y="296"/>
                  </a:cubicBezTo>
                  <a:cubicBezTo>
                    <a:pt x="1034" y="301"/>
                    <a:pt x="1031" y="304"/>
                    <a:pt x="1026" y="304"/>
                  </a:cubicBezTo>
                  <a:close/>
                  <a:moveTo>
                    <a:pt x="834" y="304"/>
                  </a:moveTo>
                  <a:lnTo>
                    <a:pt x="722" y="304"/>
                  </a:lnTo>
                  <a:cubicBezTo>
                    <a:pt x="718" y="304"/>
                    <a:pt x="714" y="301"/>
                    <a:pt x="714" y="296"/>
                  </a:cubicBezTo>
                  <a:cubicBezTo>
                    <a:pt x="714" y="292"/>
                    <a:pt x="718" y="288"/>
                    <a:pt x="722" y="288"/>
                  </a:cubicBezTo>
                  <a:lnTo>
                    <a:pt x="834" y="288"/>
                  </a:lnTo>
                  <a:cubicBezTo>
                    <a:pt x="839" y="288"/>
                    <a:pt x="842" y="292"/>
                    <a:pt x="842" y="296"/>
                  </a:cubicBezTo>
                  <a:cubicBezTo>
                    <a:pt x="842" y="301"/>
                    <a:pt x="839" y="304"/>
                    <a:pt x="834" y="304"/>
                  </a:cubicBezTo>
                  <a:close/>
                  <a:moveTo>
                    <a:pt x="642" y="304"/>
                  </a:moveTo>
                  <a:lnTo>
                    <a:pt x="530" y="304"/>
                  </a:lnTo>
                  <a:cubicBezTo>
                    <a:pt x="526" y="304"/>
                    <a:pt x="522" y="301"/>
                    <a:pt x="522" y="296"/>
                  </a:cubicBezTo>
                  <a:cubicBezTo>
                    <a:pt x="522" y="292"/>
                    <a:pt x="526" y="288"/>
                    <a:pt x="530" y="288"/>
                  </a:cubicBezTo>
                  <a:lnTo>
                    <a:pt x="642" y="288"/>
                  </a:lnTo>
                  <a:cubicBezTo>
                    <a:pt x="647" y="288"/>
                    <a:pt x="650" y="292"/>
                    <a:pt x="650" y="296"/>
                  </a:cubicBezTo>
                  <a:cubicBezTo>
                    <a:pt x="650" y="301"/>
                    <a:pt x="647" y="304"/>
                    <a:pt x="642" y="304"/>
                  </a:cubicBezTo>
                  <a:close/>
                  <a:moveTo>
                    <a:pt x="450" y="304"/>
                  </a:moveTo>
                  <a:lnTo>
                    <a:pt x="338" y="304"/>
                  </a:lnTo>
                  <a:cubicBezTo>
                    <a:pt x="334" y="304"/>
                    <a:pt x="330" y="301"/>
                    <a:pt x="330" y="296"/>
                  </a:cubicBezTo>
                  <a:cubicBezTo>
                    <a:pt x="330" y="292"/>
                    <a:pt x="334" y="288"/>
                    <a:pt x="338" y="288"/>
                  </a:cubicBezTo>
                  <a:lnTo>
                    <a:pt x="450" y="288"/>
                  </a:lnTo>
                  <a:cubicBezTo>
                    <a:pt x="455" y="288"/>
                    <a:pt x="458" y="292"/>
                    <a:pt x="458" y="296"/>
                  </a:cubicBezTo>
                  <a:cubicBezTo>
                    <a:pt x="458" y="301"/>
                    <a:pt x="455" y="304"/>
                    <a:pt x="450" y="304"/>
                  </a:cubicBezTo>
                  <a:close/>
                  <a:moveTo>
                    <a:pt x="258" y="304"/>
                  </a:moveTo>
                  <a:lnTo>
                    <a:pt x="146" y="304"/>
                  </a:lnTo>
                  <a:cubicBezTo>
                    <a:pt x="142" y="304"/>
                    <a:pt x="138" y="301"/>
                    <a:pt x="138" y="296"/>
                  </a:cubicBezTo>
                  <a:cubicBezTo>
                    <a:pt x="138" y="292"/>
                    <a:pt x="142" y="288"/>
                    <a:pt x="146" y="288"/>
                  </a:cubicBezTo>
                  <a:lnTo>
                    <a:pt x="258" y="288"/>
                  </a:lnTo>
                  <a:cubicBezTo>
                    <a:pt x="263" y="288"/>
                    <a:pt x="266" y="292"/>
                    <a:pt x="266" y="296"/>
                  </a:cubicBezTo>
                  <a:cubicBezTo>
                    <a:pt x="266" y="301"/>
                    <a:pt x="263" y="304"/>
                    <a:pt x="258" y="304"/>
                  </a:cubicBezTo>
                  <a:close/>
                  <a:moveTo>
                    <a:pt x="72" y="291"/>
                  </a:moveTo>
                  <a:lnTo>
                    <a:pt x="47" y="274"/>
                  </a:lnTo>
                  <a:cubicBezTo>
                    <a:pt x="46" y="274"/>
                    <a:pt x="45" y="273"/>
                    <a:pt x="45" y="272"/>
                  </a:cubicBezTo>
                  <a:lnTo>
                    <a:pt x="19" y="233"/>
                  </a:lnTo>
                  <a:cubicBezTo>
                    <a:pt x="18" y="232"/>
                    <a:pt x="18" y="231"/>
                    <a:pt x="18" y="230"/>
                  </a:cubicBezTo>
                  <a:lnTo>
                    <a:pt x="11" y="196"/>
                  </a:lnTo>
                  <a:cubicBezTo>
                    <a:pt x="10" y="192"/>
                    <a:pt x="13" y="187"/>
                    <a:pt x="17" y="187"/>
                  </a:cubicBezTo>
                  <a:cubicBezTo>
                    <a:pt x="22" y="186"/>
                    <a:pt x="26" y="189"/>
                    <a:pt x="27" y="193"/>
                  </a:cubicBezTo>
                  <a:lnTo>
                    <a:pt x="33" y="227"/>
                  </a:lnTo>
                  <a:lnTo>
                    <a:pt x="32" y="224"/>
                  </a:lnTo>
                  <a:lnTo>
                    <a:pt x="58" y="263"/>
                  </a:lnTo>
                  <a:lnTo>
                    <a:pt x="56" y="261"/>
                  </a:lnTo>
                  <a:lnTo>
                    <a:pt x="81" y="278"/>
                  </a:lnTo>
                  <a:cubicBezTo>
                    <a:pt x="85" y="280"/>
                    <a:pt x="86" y="285"/>
                    <a:pt x="83" y="289"/>
                  </a:cubicBezTo>
                  <a:cubicBezTo>
                    <a:pt x="81" y="292"/>
                    <a:pt x="76" y="293"/>
                    <a:pt x="72" y="291"/>
                  </a:cubicBezTo>
                  <a:close/>
                  <a:moveTo>
                    <a:pt x="0" y="126"/>
                  </a:moveTo>
                  <a:lnTo>
                    <a:pt x="0" y="120"/>
                  </a:lnTo>
                  <a:cubicBezTo>
                    <a:pt x="0" y="116"/>
                    <a:pt x="4" y="112"/>
                    <a:pt x="8" y="112"/>
                  </a:cubicBezTo>
                  <a:cubicBezTo>
                    <a:pt x="13" y="112"/>
                    <a:pt x="16" y="116"/>
                    <a:pt x="16" y="120"/>
                  </a:cubicBezTo>
                  <a:lnTo>
                    <a:pt x="16" y="126"/>
                  </a:lnTo>
                  <a:cubicBezTo>
                    <a:pt x="16" y="131"/>
                    <a:pt x="13" y="134"/>
                    <a:pt x="8" y="134"/>
                  </a:cubicBezTo>
                  <a:cubicBezTo>
                    <a:pt x="4" y="134"/>
                    <a:pt x="0" y="131"/>
                    <a:pt x="0" y="126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Freeform 309"/>
            <p:cNvSpPr>
              <a:spLocks/>
            </p:cNvSpPr>
            <p:nvPr/>
          </p:nvSpPr>
          <p:spPr bwMode="auto">
            <a:xfrm>
              <a:off x="1647" y="2389"/>
              <a:ext cx="32" cy="32"/>
            </a:xfrm>
            <a:custGeom>
              <a:avLst/>
              <a:gdLst>
                <a:gd name="T0" fmla="*/ 0 w 32"/>
                <a:gd name="T1" fmla="*/ 32 h 32"/>
                <a:gd name="T2" fmla="*/ 13 w 32"/>
                <a:gd name="T3" fmla="*/ 0 h 32"/>
                <a:gd name="T4" fmla="*/ 32 w 32"/>
                <a:gd name="T5" fmla="*/ 32 h 32"/>
                <a:gd name="T6" fmla="*/ 0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lnTo>
                    <a:pt x="13" y="0"/>
                  </a:lnTo>
                  <a:lnTo>
                    <a:pt x="32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13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6" name="Rectangle 20"/>
          <p:cNvSpPr>
            <a:spLocks noGrp="1" noChangeArrowheads="1"/>
          </p:cNvSpPr>
          <p:nvPr>
            <p:ph type="title"/>
          </p:nvPr>
        </p:nvSpPr>
        <p:spPr>
          <a:xfrm>
            <a:off x="219600" y="500400"/>
            <a:ext cx="9305400" cy="849600"/>
          </a:xfrm>
        </p:spPr>
        <p:txBody>
          <a:bodyPr/>
          <a:lstStyle/>
          <a:p>
            <a:r>
              <a:rPr lang="en-GB" dirty="0"/>
              <a:t>System example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3213" y="1219200"/>
            <a:ext cx="9145588" cy="4533900"/>
            <a:chOff x="191" y="768"/>
            <a:chExt cx="5761" cy="285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2" y="768"/>
              <a:ext cx="5760" cy="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1078" y="1382"/>
              <a:ext cx="4864" cy="2232"/>
              <a:chOff x="1078" y="1382"/>
              <a:chExt cx="4864" cy="2232"/>
            </a:xfrm>
          </p:grpSpPr>
          <p:sp>
            <p:nvSpPr>
              <p:cNvPr id="55327" name="Rectangle 5"/>
              <p:cNvSpPr>
                <a:spLocks noChangeArrowheads="1"/>
              </p:cNvSpPr>
              <p:nvPr/>
            </p:nvSpPr>
            <p:spPr bwMode="auto">
              <a:xfrm>
                <a:off x="3459" y="2674"/>
                <a:ext cx="304" cy="203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28" name="Rectangle 6"/>
              <p:cNvSpPr>
                <a:spLocks noChangeArrowheads="1"/>
              </p:cNvSpPr>
              <p:nvPr/>
            </p:nvSpPr>
            <p:spPr bwMode="auto">
              <a:xfrm>
                <a:off x="3497" y="2728"/>
                <a:ext cx="29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 Linked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29" name="Rectangle 7"/>
              <p:cNvSpPr>
                <a:spLocks noChangeArrowheads="1"/>
              </p:cNvSpPr>
              <p:nvPr/>
            </p:nvSpPr>
            <p:spPr bwMode="auto">
              <a:xfrm>
                <a:off x="3566" y="2776"/>
                <a:ext cx="12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30" name="Freeform 8"/>
              <p:cNvSpPr>
                <a:spLocks/>
              </p:cNvSpPr>
              <p:nvPr/>
            </p:nvSpPr>
            <p:spPr bwMode="auto">
              <a:xfrm>
                <a:off x="1366" y="1862"/>
                <a:ext cx="315" cy="193"/>
              </a:xfrm>
              <a:custGeom>
                <a:avLst/>
                <a:gdLst>
                  <a:gd name="T0" fmla="*/ 0 w 315"/>
                  <a:gd name="T1" fmla="*/ 193 h 193"/>
                  <a:gd name="T2" fmla="*/ 315 w 315"/>
                  <a:gd name="T3" fmla="*/ 193 h 193"/>
                  <a:gd name="T4" fmla="*/ 315 w 315"/>
                  <a:gd name="T5" fmla="*/ 0 h 193"/>
                  <a:gd name="T6" fmla="*/ 0 w 315"/>
                  <a:gd name="T7" fmla="*/ 97 h 193"/>
                  <a:gd name="T8" fmla="*/ 0 w 315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3">
                    <a:moveTo>
                      <a:pt x="0" y="193"/>
                    </a:moveTo>
                    <a:lnTo>
                      <a:pt x="315" y="193"/>
                    </a:lnTo>
                    <a:lnTo>
                      <a:pt x="315" y="0"/>
                    </a:lnTo>
                    <a:lnTo>
                      <a:pt x="0" y="97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31" name="Freeform 9"/>
              <p:cNvSpPr>
                <a:spLocks/>
              </p:cNvSpPr>
              <p:nvPr/>
            </p:nvSpPr>
            <p:spPr bwMode="auto">
              <a:xfrm>
                <a:off x="1366" y="1862"/>
                <a:ext cx="315" cy="193"/>
              </a:xfrm>
              <a:custGeom>
                <a:avLst/>
                <a:gdLst>
                  <a:gd name="T0" fmla="*/ 0 w 315"/>
                  <a:gd name="T1" fmla="*/ 193 h 193"/>
                  <a:gd name="T2" fmla="*/ 315 w 315"/>
                  <a:gd name="T3" fmla="*/ 193 h 193"/>
                  <a:gd name="T4" fmla="*/ 315 w 315"/>
                  <a:gd name="T5" fmla="*/ 0 h 193"/>
                  <a:gd name="T6" fmla="*/ 0 w 315"/>
                  <a:gd name="T7" fmla="*/ 97 h 193"/>
                  <a:gd name="T8" fmla="*/ 0 w 315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3">
                    <a:moveTo>
                      <a:pt x="0" y="193"/>
                    </a:moveTo>
                    <a:lnTo>
                      <a:pt x="315" y="193"/>
                    </a:lnTo>
                    <a:lnTo>
                      <a:pt x="315" y="0"/>
                    </a:lnTo>
                    <a:lnTo>
                      <a:pt x="0" y="97"/>
                    </a:lnTo>
                    <a:lnTo>
                      <a:pt x="0" y="19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32" name="Rectangle 10"/>
              <p:cNvSpPr>
                <a:spLocks noChangeArrowheads="1"/>
              </p:cNvSpPr>
              <p:nvPr/>
            </p:nvSpPr>
            <p:spPr bwMode="auto">
              <a:xfrm>
                <a:off x="1388" y="1954"/>
                <a:ext cx="34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Seaborne coal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33" name="Rectangle 11"/>
              <p:cNvSpPr>
                <a:spLocks noChangeArrowheads="1"/>
              </p:cNvSpPr>
              <p:nvPr/>
            </p:nvSpPr>
            <p:spPr bwMode="auto">
              <a:xfrm>
                <a:off x="1447" y="2007"/>
                <a:ext cx="19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demand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34" name="Freeform 12"/>
              <p:cNvSpPr>
                <a:spLocks/>
              </p:cNvSpPr>
              <p:nvPr/>
            </p:nvSpPr>
            <p:spPr bwMode="auto">
              <a:xfrm>
                <a:off x="4169" y="2380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35" name="Freeform 13"/>
              <p:cNvSpPr>
                <a:spLocks/>
              </p:cNvSpPr>
              <p:nvPr/>
            </p:nvSpPr>
            <p:spPr bwMode="auto">
              <a:xfrm>
                <a:off x="4169" y="2380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36" name="Rectangle 14"/>
              <p:cNvSpPr>
                <a:spLocks noChangeArrowheads="1"/>
              </p:cNvSpPr>
              <p:nvPr/>
            </p:nvSpPr>
            <p:spPr bwMode="auto">
              <a:xfrm>
                <a:off x="4271" y="2397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37" name="Rectangle 15"/>
              <p:cNvSpPr>
                <a:spLocks noChangeArrowheads="1"/>
              </p:cNvSpPr>
              <p:nvPr/>
            </p:nvSpPr>
            <p:spPr bwMode="auto">
              <a:xfrm>
                <a:off x="4281" y="2450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38" name="Freeform 16"/>
              <p:cNvSpPr>
                <a:spLocks/>
              </p:cNvSpPr>
              <p:nvPr/>
            </p:nvSpPr>
            <p:spPr bwMode="auto">
              <a:xfrm>
                <a:off x="2851" y="2193"/>
                <a:ext cx="759" cy="454"/>
              </a:xfrm>
              <a:custGeom>
                <a:avLst/>
                <a:gdLst>
                  <a:gd name="T0" fmla="*/ 0 w 2276"/>
                  <a:gd name="T1" fmla="*/ 0 h 1360"/>
                  <a:gd name="T2" fmla="*/ 2160 w 2276"/>
                  <a:gd name="T3" fmla="*/ 0 h 1360"/>
                  <a:gd name="T4" fmla="*/ 2155 w 2276"/>
                  <a:gd name="T5" fmla="*/ 2 h 1360"/>
                  <a:gd name="T6" fmla="*/ 2276 w 2276"/>
                  <a:gd name="T7" fmla="*/ 123 h 1360"/>
                  <a:gd name="T8" fmla="*/ 2276 w 2276"/>
                  <a:gd name="T9" fmla="*/ 123 h 1360"/>
                  <a:gd name="T10" fmla="*/ 2272 w 2276"/>
                  <a:gd name="T11" fmla="*/ 128 h 1360"/>
                  <a:gd name="T12" fmla="*/ 2272 w 2276"/>
                  <a:gd name="T13" fmla="*/ 136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76" h="1360">
                    <a:moveTo>
                      <a:pt x="0" y="0"/>
                    </a:moveTo>
                    <a:lnTo>
                      <a:pt x="2160" y="0"/>
                    </a:lnTo>
                    <a:lnTo>
                      <a:pt x="2155" y="2"/>
                    </a:lnTo>
                    <a:cubicBezTo>
                      <a:pt x="2222" y="2"/>
                      <a:pt x="2276" y="56"/>
                      <a:pt x="2276" y="123"/>
                    </a:cubicBezTo>
                    <a:cubicBezTo>
                      <a:pt x="2276" y="123"/>
                      <a:pt x="2276" y="123"/>
                      <a:pt x="2276" y="123"/>
                    </a:cubicBezTo>
                    <a:lnTo>
                      <a:pt x="2272" y="128"/>
                    </a:lnTo>
                    <a:lnTo>
                      <a:pt x="2272" y="136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39" name="Freeform 17"/>
              <p:cNvSpPr>
                <a:spLocks/>
              </p:cNvSpPr>
              <p:nvPr/>
            </p:nvSpPr>
            <p:spPr bwMode="auto">
              <a:xfrm>
                <a:off x="3590" y="2636"/>
                <a:ext cx="40" cy="38"/>
              </a:xfrm>
              <a:custGeom>
                <a:avLst/>
                <a:gdLst>
                  <a:gd name="T0" fmla="*/ 55 w 119"/>
                  <a:gd name="T1" fmla="*/ 114 h 114"/>
                  <a:gd name="T2" fmla="*/ 7 w 119"/>
                  <a:gd name="T3" fmla="*/ 2 h 114"/>
                  <a:gd name="T4" fmla="*/ 0 w 119"/>
                  <a:gd name="T5" fmla="*/ 0 h 114"/>
                  <a:gd name="T6" fmla="*/ 118 w 119"/>
                  <a:gd name="T7" fmla="*/ 0 h 114"/>
                  <a:gd name="T8" fmla="*/ 119 w 119"/>
                  <a:gd name="T9" fmla="*/ 2 h 114"/>
                  <a:gd name="T10" fmla="*/ 55 w 119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14">
                    <a:moveTo>
                      <a:pt x="55" y="114"/>
                    </a:moveTo>
                    <a:lnTo>
                      <a:pt x="7" y="2"/>
                    </a:lnTo>
                    <a:lnTo>
                      <a:pt x="0" y="0"/>
                    </a:lnTo>
                    <a:cubicBezTo>
                      <a:pt x="37" y="19"/>
                      <a:pt x="81" y="19"/>
                      <a:pt x="118" y="0"/>
                    </a:cubicBezTo>
                    <a:lnTo>
                      <a:pt x="119" y="2"/>
                    </a:lnTo>
                    <a:lnTo>
                      <a:pt x="55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0" name="Line 18"/>
              <p:cNvSpPr>
                <a:spLocks noChangeShapeType="1"/>
              </p:cNvSpPr>
              <p:nvPr/>
            </p:nvSpPr>
            <p:spPr bwMode="auto">
              <a:xfrm>
                <a:off x="4425" y="2450"/>
                <a:ext cx="129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1" name="Freeform 19"/>
              <p:cNvSpPr>
                <a:spLocks/>
              </p:cNvSpPr>
              <p:nvPr/>
            </p:nvSpPr>
            <p:spPr bwMode="auto">
              <a:xfrm>
                <a:off x="4548" y="2428"/>
                <a:ext cx="38" cy="43"/>
              </a:xfrm>
              <a:custGeom>
                <a:avLst/>
                <a:gdLst>
                  <a:gd name="T0" fmla="*/ 0 w 38"/>
                  <a:gd name="T1" fmla="*/ 0 h 43"/>
                  <a:gd name="T2" fmla="*/ 38 w 38"/>
                  <a:gd name="T3" fmla="*/ 22 h 43"/>
                  <a:gd name="T4" fmla="*/ 0 w 38"/>
                  <a:gd name="T5" fmla="*/ 43 h 43"/>
                  <a:gd name="T6" fmla="*/ 0 w 38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3">
                    <a:moveTo>
                      <a:pt x="0" y="0"/>
                    </a:moveTo>
                    <a:lnTo>
                      <a:pt x="38" y="22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2" name="Line 20"/>
              <p:cNvSpPr>
                <a:spLocks noChangeShapeType="1"/>
              </p:cNvSpPr>
              <p:nvPr/>
            </p:nvSpPr>
            <p:spPr bwMode="auto">
              <a:xfrm>
                <a:off x="4425" y="2610"/>
                <a:ext cx="129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3" name="Freeform 21"/>
              <p:cNvSpPr>
                <a:spLocks/>
              </p:cNvSpPr>
              <p:nvPr/>
            </p:nvSpPr>
            <p:spPr bwMode="auto">
              <a:xfrm>
                <a:off x="4548" y="2589"/>
                <a:ext cx="38" cy="42"/>
              </a:xfrm>
              <a:custGeom>
                <a:avLst/>
                <a:gdLst>
                  <a:gd name="T0" fmla="*/ 0 w 38"/>
                  <a:gd name="T1" fmla="*/ 0 h 42"/>
                  <a:gd name="T2" fmla="*/ 38 w 38"/>
                  <a:gd name="T3" fmla="*/ 21 h 42"/>
                  <a:gd name="T4" fmla="*/ 0 w 38"/>
                  <a:gd name="T5" fmla="*/ 42 h 42"/>
                  <a:gd name="T6" fmla="*/ 0 w 38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0" y="0"/>
                    </a:moveTo>
                    <a:lnTo>
                      <a:pt x="38" y="21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4" name="Line 22"/>
              <p:cNvSpPr>
                <a:spLocks noChangeShapeType="1"/>
              </p:cNvSpPr>
              <p:nvPr/>
            </p:nvSpPr>
            <p:spPr bwMode="auto">
              <a:xfrm>
                <a:off x="4425" y="2770"/>
                <a:ext cx="12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5" name="Freeform 23"/>
              <p:cNvSpPr>
                <a:spLocks/>
              </p:cNvSpPr>
              <p:nvPr/>
            </p:nvSpPr>
            <p:spPr bwMode="auto">
              <a:xfrm>
                <a:off x="4543" y="2754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16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16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6" name="Line 24"/>
              <p:cNvSpPr>
                <a:spLocks noChangeShapeType="1"/>
              </p:cNvSpPr>
              <p:nvPr/>
            </p:nvSpPr>
            <p:spPr bwMode="auto">
              <a:xfrm flipV="1">
                <a:off x="4810" y="2444"/>
                <a:ext cx="112" cy="6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7" name="Freeform 25"/>
              <p:cNvSpPr>
                <a:spLocks/>
              </p:cNvSpPr>
              <p:nvPr/>
            </p:nvSpPr>
            <p:spPr bwMode="auto">
              <a:xfrm>
                <a:off x="4917" y="2428"/>
                <a:ext cx="42" cy="38"/>
              </a:xfrm>
              <a:custGeom>
                <a:avLst/>
                <a:gdLst>
                  <a:gd name="T0" fmla="*/ 0 w 42"/>
                  <a:gd name="T1" fmla="*/ 0 h 38"/>
                  <a:gd name="T2" fmla="*/ 42 w 42"/>
                  <a:gd name="T3" fmla="*/ 16 h 38"/>
                  <a:gd name="T4" fmla="*/ 0 w 42"/>
                  <a:gd name="T5" fmla="*/ 38 h 38"/>
                  <a:gd name="T6" fmla="*/ 0 w 42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38">
                    <a:moveTo>
                      <a:pt x="0" y="0"/>
                    </a:moveTo>
                    <a:lnTo>
                      <a:pt x="42" y="16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8" name="Line 26"/>
              <p:cNvSpPr>
                <a:spLocks noChangeShapeType="1"/>
              </p:cNvSpPr>
              <p:nvPr/>
            </p:nvSpPr>
            <p:spPr bwMode="auto">
              <a:xfrm>
                <a:off x="4804" y="2610"/>
                <a:ext cx="118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49" name="Freeform 27"/>
              <p:cNvSpPr>
                <a:spLocks/>
              </p:cNvSpPr>
              <p:nvPr/>
            </p:nvSpPr>
            <p:spPr bwMode="auto">
              <a:xfrm>
                <a:off x="4917" y="2589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50" name="Line 28"/>
              <p:cNvSpPr>
                <a:spLocks noChangeShapeType="1"/>
              </p:cNvSpPr>
              <p:nvPr/>
            </p:nvSpPr>
            <p:spPr bwMode="auto">
              <a:xfrm>
                <a:off x="4804" y="2770"/>
                <a:ext cx="118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51" name="Freeform 29"/>
              <p:cNvSpPr>
                <a:spLocks/>
              </p:cNvSpPr>
              <p:nvPr/>
            </p:nvSpPr>
            <p:spPr bwMode="auto">
              <a:xfrm>
                <a:off x="4917" y="2749"/>
                <a:ext cx="37" cy="42"/>
              </a:xfrm>
              <a:custGeom>
                <a:avLst/>
                <a:gdLst>
                  <a:gd name="T0" fmla="*/ 0 w 37"/>
                  <a:gd name="T1" fmla="*/ 0 h 42"/>
                  <a:gd name="T2" fmla="*/ 37 w 37"/>
                  <a:gd name="T3" fmla="*/ 21 h 42"/>
                  <a:gd name="T4" fmla="*/ 0 w 37"/>
                  <a:gd name="T5" fmla="*/ 42 h 42"/>
                  <a:gd name="T6" fmla="*/ 0 w 37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37" y="21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52" name="Freeform 30"/>
              <p:cNvSpPr>
                <a:spLocks/>
              </p:cNvSpPr>
              <p:nvPr/>
            </p:nvSpPr>
            <p:spPr bwMode="auto">
              <a:xfrm>
                <a:off x="4554" y="2380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53" name="Freeform 31"/>
              <p:cNvSpPr>
                <a:spLocks/>
              </p:cNvSpPr>
              <p:nvPr/>
            </p:nvSpPr>
            <p:spPr bwMode="auto">
              <a:xfrm>
                <a:off x="4554" y="2380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54" name="Rectangle 32"/>
              <p:cNvSpPr>
                <a:spLocks noChangeArrowheads="1"/>
              </p:cNvSpPr>
              <p:nvPr/>
            </p:nvSpPr>
            <p:spPr bwMode="auto">
              <a:xfrm>
                <a:off x="4655" y="2397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55" name="Rectangle 33"/>
              <p:cNvSpPr>
                <a:spLocks noChangeArrowheads="1"/>
              </p:cNvSpPr>
              <p:nvPr/>
            </p:nvSpPr>
            <p:spPr bwMode="auto">
              <a:xfrm>
                <a:off x="4666" y="2450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56" name="Freeform 34"/>
              <p:cNvSpPr>
                <a:spLocks/>
              </p:cNvSpPr>
              <p:nvPr/>
            </p:nvSpPr>
            <p:spPr bwMode="auto">
              <a:xfrm>
                <a:off x="4922" y="2375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69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57" name="Freeform 35"/>
              <p:cNvSpPr>
                <a:spLocks/>
              </p:cNvSpPr>
              <p:nvPr/>
            </p:nvSpPr>
            <p:spPr bwMode="auto">
              <a:xfrm>
                <a:off x="4922" y="2375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69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58" name="Rectangle 36"/>
              <p:cNvSpPr>
                <a:spLocks noChangeArrowheads="1"/>
              </p:cNvSpPr>
              <p:nvPr/>
            </p:nvSpPr>
            <p:spPr bwMode="auto">
              <a:xfrm>
                <a:off x="5023" y="2397"/>
                <a:ext cx="1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59" name="Rectangle 37"/>
              <p:cNvSpPr>
                <a:spLocks noChangeArrowheads="1"/>
              </p:cNvSpPr>
              <p:nvPr/>
            </p:nvSpPr>
            <p:spPr bwMode="auto">
              <a:xfrm>
                <a:off x="5034" y="2450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60" name="Freeform 38"/>
              <p:cNvSpPr>
                <a:spLocks/>
              </p:cNvSpPr>
              <p:nvPr/>
            </p:nvSpPr>
            <p:spPr bwMode="auto">
              <a:xfrm>
                <a:off x="4164" y="2540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61" name="Freeform 39"/>
              <p:cNvSpPr>
                <a:spLocks/>
              </p:cNvSpPr>
              <p:nvPr/>
            </p:nvSpPr>
            <p:spPr bwMode="auto">
              <a:xfrm>
                <a:off x="4164" y="2540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62" name="Rectangle 40"/>
              <p:cNvSpPr>
                <a:spLocks noChangeArrowheads="1"/>
              </p:cNvSpPr>
              <p:nvPr/>
            </p:nvSpPr>
            <p:spPr bwMode="auto">
              <a:xfrm>
                <a:off x="4265" y="2562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63" name="Rectangle 41"/>
              <p:cNvSpPr>
                <a:spLocks noChangeArrowheads="1"/>
              </p:cNvSpPr>
              <p:nvPr/>
            </p:nvSpPr>
            <p:spPr bwMode="auto">
              <a:xfrm>
                <a:off x="4276" y="2610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64" name="Freeform 42"/>
              <p:cNvSpPr>
                <a:spLocks/>
              </p:cNvSpPr>
              <p:nvPr/>
            </p:nvSpPr>
            <p:spPr bwMode="auto">
              <a:xfrm>
                <a:off x="4548" y="2540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65" name="Freeform 43"/>
              <p:cNvSpPr>
                <a:spLocks/>
              </p:cNvSpPr>
              <p:nvPr/>
            </p:nvSpPr>
            <p:spPr bwMode="auto">
              <a:xfrm>
                <a:off x="4548" y="2540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66" name="Rectangle 44"/>
              <p:cNvSpPr>
                <a:spLocks noChangeArrowheads="1"/>
              </p:cNvSpPr>
              <p:nvPr/>
            </p:nvSpPr>
            <p:spPr bwMode="auto">
              <a:xfrm>
                <a:off x="4650" y="2562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67" name="Rectangle 45"/>
              <p:cNvSpPr>
                <a:spLocks noChangeArrowheads="1"/>
              </p:cNvSpPr>
              <p:nvPr/>
            </p:nvSpPr>
            <p:spPr bwMode="auto">
              <a:xfrm>
                <a:off x="4660" y="2610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68" name="Freeform 46"/>
              <p:cNvSpPr>
                <a:spLocks/>
              </p:cNvSpPr>
              <p:nvPr/>
            </p:nvSpPr>
            <p:spPr bwMode="auto">
              <a:xfrm>
                <a:off x="4917" y="2540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69" name="Freeform 47"/>
              <p:cNvSpPr>
                <a:spLocks/>
              </p:cNvSpPr>
              <p:nvPr/>
            </p:nvSpPr>
            <p:spPr bwMode="auto">
              <a:xfrm>
                <a:off x="4917" y="2540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70" name="Rectangle 48"/>
              <p:cNvSpPr>
                <a:spLocks noChangeArrowheads="1"/>
              </p:cNvSpPr>
              <p:nvPr/>
            </p:nvSpPr>
            <p:spPr bwMode="auto">
              <a:xfrm>
                <a:off x="5023" y="2557"/>
                <a:ext cx="1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71" name="Rectangle 49"/>
              <p:cNvSpPr>
                <a:spLocks noChangeArrowheads="1"/>
              </p:cNvSpPr>
              <p:nvPr/>
            </p:nvSpPr>
            <p:spPr bwMode="auto">
              <a:xfrm>
                <a:off x="5029" y="2610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72" name="Freeform 50"/>
              <p:cNvSpPr>
                <a:spLocks/>
              </p:cNvSpPr>
              <p:nvPr/>
            </p:nvSpPr>
            <p:spPr bwMode="auto">
              <a:xfrm>
                <a:off x="4164" y="2701"/>
                <a:ext cx="293" cy="138"/>
              </a:xfrm>
              <a:custGeom>
                <a:avLst/>
                <a:gdLst>
                  <a:gd name="T0" fmla="*/ 0 w 293"/>
                  <a:gd name="T1" fmla="*/ 138 h 138"/>
                  <a:gd name="T2" fmla="*/ 224 w 293"/>
                  <a:gd name="T3" fmla="*/ 138 h 138"/>
                  <a:gd name="T4" fmla="*/ 293 w 293"/>
                  <a:gd name="T5" fmla="*/ 0 h 138"/>
                  <a:gd name="T6" fmla="*/ 69 w 293"/>
                  <a:gd name="T7" fmla="*/ 0 h 138"/>
                  <a:gd name="T8" fmla="*/ 0 w 293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8">
                    <a:moveTo>
                      <a:pt x="0" y="138"/>
                    </a:moveTo>
                    <a:lnTo>
                      <a:pt x="224" y="138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73" name="Freeform 51"/>
              <p:cNvSpPr>
                <a:spLocks/>
              </p:cNvSpPr>
              <p:nvPr/>
            </p:nvSpPr>
            <p:spPr bwMode="auto">
              <a:xfrm>
                <a:off x="4164" y="2701"/>
                <a:ext cx="293" cy="138"/>
              </a:xfrm>
              <a:custGeom>
                <a:avLst/>
                <a:gdLst>
                  <a:gd name="T0" fmla="*/ 0 w 293"/>
                  <a:gd name="T1" fmla="*/ 138 h 138"/>
                  <a:gd name="T2" fmla="*/ 224 w 293"/>
                  <a:gd name="T3" fmla="*/ 138 h 138"/>
                  <a:gd name="T4" fmla="*/ 293 w 293"/>
                  <a:gd name="T5" fmla="*/ 0 h 138"/>
                  <a:gd name="T6" fmla="*/ 69 w 293"/>
                  <a:gd name="T7" fmla="*/ 0 h 138"/>
                  <a:gd name="T8" fmla="*/ 0 w 293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8">
                    <a:moveTo>
                      <a:pt x="0" y="138"/>
                    </a:moveTo>
                    <a:lnTo>
                      <a:pt x="224" y="138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8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74" name="Rectangle 52"/>
              <p:cNvSpPr>
                <a:spLocks noChangeArrowheads="1"/>
              </p:cNvSpPr>
              <p:nvPr/>
            </p:nvSpPr>
            <p:spPr bwMode="auto">
              <a:xfrm>
                <a:off x="4265" y="2722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75" name="Rectangle 53"/>
              <p:cNvSpPr>
                <a:spLocks noChangeArrowheads="1"/>
              </p:cNvSpPr>
              <p:nvPr/>
            </p:nvSpPr>
            <p:spPr bwMode="auto">
              <a:xfrm>
                <a:off x="4276" y="2776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76" name="Freeform 54"/>
              <p:cNvSpPr>
                <a:spLocks/>
              </p:cNvSpPr>
              <p:nvPr/>
            </p:nvSpPr>
            <p:spPr bwMode="auto">
              <a:xfrm>
                <a:off x="4548" y="2701"/>
                <a:ext cx="294" cy="138"/>
              </a:xfrm>
              <a:custGeom>
                <a:avLst/>
                <a:gdLst>
                  <a:gd name="T0" fmla="*/ 0 w 294"/>
                  <a:gd name="T1" fmla="*/ 138 h 138"/>
                  <a:gd name="T2" fmla="*/ 224 w 294"/>
                  <a:gd name="T3" fmla="*/ 138 h 138"/>
                  <a:gd name="T4" fmla="*/ 294 w 294"/>
                  <a:gd name="T5" fmla="*/ 0 h 138"/>
                  <a:gd name="T6" fmla="*/ 70 w 294"/>
                  <a:gd name="T7" fmla="*/ 0 h 138"/>
                  <a:gd name="T8" fmla="*/ 0 w 294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8">
                    <a:moveTo>
                      <a:pt x="0" y="138"/>
                    </a:moveTo>
                    <a:lnTo>
                      <a:pt x="224" y="138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77" name="Freeform 55"/>
              <p:cNvSpPr>
                <a:spLocks/>
              </p:cNvSpPr>
              <p:nvPr/>
            </p:nvSpPr>
            <p:spPr bwMode="auto">
              <a:xfrm>
                <a:off x="4548" y="2701"/>
                <a:ext cx="294" cy="138"/>
              </a:xfrm>
              <a:custGeom>
                <a:avLst/>
                <a:gdLst>
                  <a:gd name="T0" fmla="*/ 0 w 294"/>
                  <a:gd name="T1" fmla="*/ 138 h 138"/>
                  <a:gd name="T2" fmla="*/ 224 w 294"/>
                  <a:gd name="T3" fmla="*/ 138 h 138"/>
                  <a:gd name="T4" fmla="*/ 294 w 294"/>
                  <a:gd name="T5" fmla="*/ 0 h 138"/>
                  <a:gd name="T6" fmla="*/ 70 w 294"/>
                  <a:gd name="T7" fmla="*/ 0 h 138"/>
                  <a:gd name="T8" fmla="*/ 0 w 294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8">
                    <a:moveTo>
                      <a:pt x="0" y="138"/>
                    </a:moveTo>
                    <a:lnTo>
                      <a:pt x="224" y="138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8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78" name="Rectangle 56"/>
              <p:cNvSpPr>
                <a:spLocks noChangeArrowheads="1"/>
              </p:cNvSpPr>
              <p:nvPr/>
            </p:nvSpPr>
            <p:spPr bwMode="auto">
              <a:xfrm>
                <a:off x="4650" y="2722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79" name="Rectangle 57"/>
              <p:cNvSpPr>
                <a:spLocks noChangeArrowheads="1"/>
              </p:cNvSpPr>
              <p:nvPr/>
            </p:nvSpPr>
            <p:spPr bwMode="auto">
              <a:xfrm>
                <a:off x="4660" y="2776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80" name="Freeform 58"/>
              <p:cNvSpPr>
                <a:spLocks/>
              </p:cNvSpPr>
              <p:nvPr/>
            </p:nvSpPr>
            <p:spPr bwMode="auto">
              <a:xfrm>
                <a:off x="4917" y="2701"/>
                <a:ext cx="293" cy="138"/>
              </a:xfrm>
              <a:custGeom>
                <a:avLst/>
                <a:gdLst>
                  <a:gd name="T0" fmla="*/ 0 w 293"/>
                  <a:gd name="T1" fmla="*/ 138 h 138"/>
                  <a:gd name="T2" fmla="*/ 224 w 293"/>
                  <a:gd name="T3" fmla="*/ 138 h 138"/>
                  <a:gd name="T4" fmla="*/ 293 w 293"/>
                  <a:gd name="T5" fmla="*/ 0 h 138"/>
                  <a:gd name="T6" fmla="*/ 69 w 293"/>
                  <a:gd name="T7" fmla="*/ 0 h 138"/>
                  <a:gd name="T8" fmla="*/ 0 w 293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8">
                    <a:moveTo>
                      <a:pt x="0" y="138"/>
                    </a:moveTo>
                    <a:lnTo>
                      <a:pt x="224" y="138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81" name="Freeform 59"/>
              <p:cNvSpPr>
                <a:spLocks/>
              </p:cNvSpPr>
              <p:nvPr/>
            </p:nvSpPr>
            <p:spPr bwMode="auto">
              <a:xfrm>
                <a:off x="4917" y="2701"/>
                <a:ext cx="293" cy="138"/>
              </a:xfrm>
              <a:custGeom>
                <a:avLst/>
                <a:gdLst>
                  <a:gd name="T0" fmla="*/ 0 w 293"/>
                  <a:gd name="T1" fmla="*/ 138 h 138"/>
                  <a:gd name="T2" fmla="*/ 224 w 293"/>
                  <a:gd name="T3" fmla="*/ 138 h 138"/>
                  <a:gd name="T4" fmla="*/ 293 w 293"/>
                  <a:gd name="T5" fmla="*/ 0 h 138"/>
                  <a:gd name="T6" fmla="*/ 69 w 293"/>
                  <a:gd name="T7" fmla="*/ 0 h 138"/>
                  <a:gd name="T8" fmla="*/ 0 w 293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8">
                    <a:moveTo>
                      <a:pt x="0" y="138"/>
                    </a:moveTo>
                    <a:lnTo>
                      <a:pt x="224" y="138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8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82" name="Rectangle 60"/>
              <p:cNvSpPr>
                <a:spLocks noChangeArrowheads="1"/>
              </p:cNvSpPr>
              <p:nvPr/>
            </p:nvSpPr>
            <p:spPr bwMode="auto">
              <a:xfrm>
                <a:off x="5023" y="2717"/>
                <a:ext cx="1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83" name="Rectangle 61"/>
              <p:cNvSpPr>
                <a:spLocks noChangeArrowheads="1"/>
              </p:cNvSpPr>
              <p:nvPr/>
            </p:nvSpPr>
            <p:spPr bwMode="auto">
              <a:xfrm>
                <a:off x="5029" y="2770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84" name="Freeform 62"/>
              <p:cNvSpPr>
                <a:spLocks/>
              </p:cNvSpPr>
              <p:nvPr/>
            </p:nvSpPr>
            <p:spPr bwMode="auto">
              <a:xfrm>
                <a:off x="1366" y="2028"/>
                <a:ext cx="315" cy="187"/>
              </a:xfrm>
              <a:custGeom>
                <a:avLst/>
                <a:gdLst>
                  <a:gd name="T0" fmla="*/ 0 w 315"/>
                  <a:gd name="T1" fmla="*/ 187 h 187"/>
                  <a:gd name="T2" fmla="*/ 315 w 315"/>
                  <a:gd name="T3" fmla="*/ 187 h 187"/>
                  <a:gd name="T4" fmla="*/ 315 w 315"/>
                  <a:gd name="T5" fmla="*/ 0 h 187"/>
                  <a:gd name="T6" fmla="*/ 0 w 315"/>
                  <a:gd name="T7" fmla="*/ 91 h 187"/>
                  <a:gd name="T8" fmla="*/ 0 w 315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7">
                    <a:moveTo>
                      <a:pt x="0" y="187"/>
                    </a:moveTo>
                    <a:lnTo>
                      <a:pt x="315" y="187"/>
                    </a:lnTo>
                    <a:lnTo>
                      <a:pt x="315" y="0"/>
                    </a:lnTo>
                    <a:lnTo>
                      <a:pt x="0" y="91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85" name="Freeform 63"/>
              <p:cNvSpPr>
                <a:spLocks/>
              </p:cNvSpPr>
              <p:nvPr/>
            </p:nvSpPr>
            <p:spPr bwMode="auto">
              <a:xfrm>
                <a:off x="1366" y="2028"/>
                <a:ext cx="315" cy="187"/>
              </a:xfrm>
              <a:custGeom>
                <a:avLst/>
                <a:gdLst>
                  <a:gd name="T0" fmla="*/ 0 w 315"/>
                  <a:gd name="T1" fmla="*/ 187 h 187"/>
                  <a:gd name="T2" fmla="*/ 315 w 315"/>
                  <a:gd name="T3" fmla="*/ 187 h 187"/>
                  <a:gd name="T4" fmla="*/ 315 w 315"/>
                  <a:gd name="T5" fmla="*/ 0 h 187"/>
                  <a:gd name="T6" fmla="*/ 0 w 315"/>
                  <a:gd name="T7" fmla="*/ 91 h 187"/>
                  <a:gd name="T8" fmla="*/ 0 w 315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7">
                    <a:moveTo>
                      <a:pt x="0" y="187"/>
                    </a:moveTo>
                    <a:lnTo>
                      <a:pt x="315" y="187"/>
                    </a:lnTo>
                    <a:lnTo>
                      <a:pt x="315" y="0"/>
                    </a:lnTo>
                    <a:lnTo>
                      <a:pt x="0" y="91"/>
                    </a:lnTo>
                    <a:lnTo>
                      <a:pt x="0" y="187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86" name="Rectangle 64"/>
              <p:cNvSpPr>
                <a:spLocks noChangeArrowheads="1"/>
              </p:cNvSpPr>
              <p:nvPr/>
            </p:nvSpPr>
            <p:spPr bwMode="auto">
              <a:xfrm>
                <a:off x="1388" y="2146"/>
                <a:ext cx="3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Ocean Freight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87" name="Freeform 65"/>
              <p:cNvSpPr>
                <a:spLocks/>
              </p:cNvSpPr>
              <p:nvPr/>
            </p:nvSpPr>
            <p:spPr bwMode="auto">
              <a:xfrm>
                <a:off x="1681" y="1959"/>
                <a:ext cx="817" cy="235"/>
              </a:xfrm>
              <a:custGeom>
                <a:avLst/>
                <a:gdLst>
                  <a:gd name="T0" fmla="*/ 0 w 2448"/>
                  <a:gd name="T1" fmla="*/ 0 h 706"/>
                  <a:gd name="T2" fmla="*/ 880 w 2448"/>
                  <a:gd name="T3" fmla="*/ 0 h 706"/>
                  <a:gd name="T4" fmla="*/ 885 w 2448"/>
                  <a:gd name="T5" fmla="*/ 1 h 706"/>
                  <a:gd name="T6" fmla="*/ 1006 w 2448"/>
                  <a:gd name="T7" fmla="*/ 122 h 706"/>
                  <a:gd name="T8" fmla="*/ 1006 w 2448"/>
                  <a:gd name="T9" fmla="*/ 122 h 706"/>
                  <a:gd name="T10" fmla="*/ 1008 w 2448"/>
                  <a:gd name="T11" fmla="*/ 128 h 706"/>
                  <a:gd name="T12" fmla="*/ 1008 w 2448"/>
                  <a:gd name="T13" fmla="*/ 592 h 706"/>
                  <a:gd name="T14" fmla="*/ 1006 w 2448"/>
                  <a:gd name="T15" fmla="*/ 585 h 706"/>
                  <a:gd name="T16" fmla="*/ 1126 w 2448"/>
                  <a:gd name="T17" fmla="*/ 706 h 706"/>
                  <a:gd name="T18" fmla="*/ 1120 w 2448"/>
                  <a:gd name="T19" fmla="*/ 704 h 706"/>
                  <a:gd name="T20" fmla="*/ 2448 w 2448"/>
                  <a:gd name="T21" fmla="*/ 7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8" h="706">
                    <a:moveTo>
                      <a:pt x="0" y="0"/>
                    </a:moveTo>
                    <a:lnTo>
                      <a:pt x="880" y="0"/>
                    </a:lnTo>
                    <a:lnTo>
                      <a:pt x="885" y="1"/>
                    </a:lnTo>
                    <a:cubicBezTo>
                      <a:pt x="951" y="1"/>
                      <a:pt x="1006" y="55"/>
                      <a:pt x="1006" y="122"/>
                    </a:cubicBezTo>
                    <a:cubicBezTo>
                      <a:pt x="1006" y="122"/>
                      <a:pt x="1006" y="122"/>
                      <a:pt x="1006" y="122"/>
                    </a:cubicBezTo>
                    <a:lnTo>
                      <a:pt x="1008" y="128"/>
                    </a:lnTo>
                    <a:lnTo>
                      <a:pt x="1008" y="592"/>
                    </a:lnTo>
                    <a:lnTo>
                      <a:pt x="1006" y="585"/>
                    </a:lnTo>
                    <a:cubicBezTo>
                      <a:pt x="1006" y="652"/>
                      <a:pt x="1060" y="706"/>
                      <a:pt x="1126" y="706"/>
                    </a:cubicBezTo>
                    <a:lnTo>
                      <a:pt x="1120" y="704"/>
                    </a:lnTo>
                    <a:lnTo>
                      <a:pt x="2448" y="70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88" name="Freeform 66"/>
              <p:cNvSpPr>
                <a:spLocks/>
              </p:cNvSpPr>
              <p:nvPr/>
            </p:nvSpPr>
            <p:spPr bwMode="auto">
              <a:xfrm>
                <a:off x="2493" y="2172"/>
                <a:ext cx="37" cy="43"/>
              </a:xfrm>
              <a:custGeom>
                <a:avLst/>
                <a:gdLst>
                  <a:gd name="T0" fmla="*/ 0 w 37"/>
                  <a:gd name="T1" fmla="*/ 0 h 43"/>
                  <a:gd name="T2" fmla="*/ 37 w 37"/>
                  <a:gd name="T3" fmla="*/ 21 h 43"/>
                  <a:gd name="T4" fmla="*/ 0 w 37"/>
                  <a:gd name="T5" fmla="*/ 43 h 43"/>
                  <a:gd name="T6" fmla="*/ 0 w 3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3">
                    <a:moveTo>
                      <a:pt x="0" y="0"/>
                    </a:moveTo>
                    <a:lnTo>
                      <a:pt x="37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89" name="Freeform 67"/>
              <p:cNvSpPr>
                <a:spLocks/>
              </p:cNvSpPr>
              <p:nvPr/>
            </p:nvSpPr>
            <p:spPr bwMode="auto">
              <a:xfrm>
                <a:off x="1681" y="2119"/>
                <a:ext cx="817" cy="75"/>
              </a:xfrm>
              <a:custGeom>
                <a:avLst/>
                <a:gdLst>
                  <a:gd name="T0" fmla="*/ 0 w 2448"/>
                  <a:gd name="T1" fmla="*/ 0 h 226"/>
                  <a:gd name="T2" fmla="*/ 896 w 2448"/>
                  <a:gd name="T3" fmla="*/ 0 h 226"/>
                  <a:gd name="T4" fmla="*/ 896 w 2448"/>
                  <a:gd name="T5" fmla="*/ 5 h 226"/>
                  <a:gd name="T6" fmla="*/ 1006 w 2448"/>
                  <a:gd name="T7" fmla="*/ 115 h 226"/>
                  <a:gd name="T8" fmla="*/ 1006 w 2448"/>
                  <a:gd name="T9" fmla="*/ 115 h 226"/>
                  <a:gd name="T10" fmla="*/ 1116 w 2448"/>
                  <a:gd name="T11" fmla="*/ 226 h 226"/>
                  <a:gd name="T12" fmla="*/ 1120 w 2448"/>
                  <a:gd name="T13" fmla="*/ 224 h 226"/>
                  <a:gd name="T14" fmla="*/ 2448 w 2448"/>
                  <a:gd name="T15" fmla="*/ 22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8" h="226">
                    <a:moveTo>
                      <a:pt x="0" y="0"/>
                    </a:moveTo>
                    <a:lnTo>
                      <a:pt x="896" y="0"/>
                    </a:lnTo>
                    <a:lnTo>
                      <a:pt x="896" y="5"/>
                    </a:lnTo>
                    <a:cubicBezTo>
                      <a:pt x="957" y="5"/>
                      <a:pt x="1006" y="54"/>
                      <a:pt x="1006" y="115"/>
                    </a:cubicBezTo>
                    <a:cubicBezTo>
                      <a:pt x="1006" y="115"/>
                      <a:pt x="1006" y="115"/>
                      <a:pt x="1006" y="115"/>
                    </a:cubicBezTo>
                    <a:cubicBezTo>
                      <a:pt x="1006" y="176"/>
                      <a:pt x="1055" y="226"/>
                      <a:pt x="1116" y="226"/>
                    </a:cubicBezTo>
                    <a:lnTo>
                      <a:pt x="1120" y="224"/>
                    </a:lnTo>
                    <a:lnTo>
                      <a:pt x="2448" y="22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0" name="Freeform 68"/>
              <p:cNvSpPr>
                <a:spLocks/>
              </p:cNvSpPr>
              <p:nvPr/>
            </p:nvSpPr>
            <p:spPr bwMode="auto">
              <a:xfrm>
                <a:off x="2493" y="2172"/>
                <a:ext cx="37" cy="43"/>
              </a:xfrm>
              <a:custGeom>
                <a:avLst/>
                <a:gdLst>
                  <a:gd name="T0" fmla="*/ 0 w 37"/>
                  <a:gd name="T1" fmla="*/ 0 h 43"/>
                  <a:gd name="T2" fmla="*/ 37 w 37"/>
                  <a:gd name="T3" fmla="*/ 21 h 43"/>
                  <a:gd name="T4" fmla="*/ 0 w 37"/>
                  <a:gd name="T5" fmla="*/ 43 h 43"/>
                  <a:gd name="T6" fmla="*/ 0 w 3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3">
                    <a:moveTo>
                      <a:pt x="0" y="0"/>
                    </a:moveTo>
                    <a:lnTo>
                      <a:pt x="37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1" name="Freeform 69"/>
              <p:cNvSpPr>
                <a:spLocks/>
              </p:cNvSpPr>
              <p:nvPr/>
            </p:nvSpPr>
            <p:spPr bwMode="auto">
              <a:xfrm>
                <a:off x="1681" y="2193"/>
                <a:ext cx="817" cy="91"/>
              </a:xfrm>
              <a:custGeom>
                <a:avLst/>
                <a:gdLst>
                  <a:gd name="T0" fmla="*/ 0 w 2448"/>
                  <a:gd name="T1" fmla="*/ 272 h 272"/>
                  <a:gd name="T2" fmla="*/ 880 w 2448"/>
                  <a:gd name="T3" fmla="*/ 272 h 272"/>
                  <a:gd name="T4" fmla="*/ 885 w 2448"/>
                  <a:gd name="T5" fmla="*/ 271 h 272"/>
                  <a:gd name="T6" fmla="*/ 1006 w 2448"/>
                  <a:gd name="T7" fmla="*/ 150 h 272"/>
                  <a:gd name="T8" fmla="*/ 1006 w 2448"/>
                  <a:gd name="T9" fmla="*/ 150 h 272"/>
                  <a:gd name="T10" fmla="*/ 1008 w 2448"/>
                  <a:gd name="T11" fmla="*/ 144 h 272"/>
                  <a:gd name="T12" fmla="*/ 1008 w 2448"/>
                  <a:gd name="T13" fmla="*/ 128 h 272"/>
                  <a:gd name="T14" fmla="*/ 1006 w 2448"/>
                  <a:gd name="T15" fmla="*/ 123 h 272"/>
                  <a:gd name="T16" fmla="*/ 1126 w 2448"/>
                  <a:gd name="T17" fmla="*/ 2 h 272"/>
                  <a:gd name="T18" fmla="*/ 1120 w 2448"/>
                  <a:gd name="T19" fmla="*/ 0 h 272"/>
                  <a:gd name="T20" fmla="*/ 2448 w 2448"/>
                  <a:gd name="T2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8" h="272">
                    <a:moveTo>
                      <a:pt x="0" y="272"/>
                    </a:moveTo>
                    <a:lnTo>
                      <a:pt x="880" y="272"/>
                    </a:lnTo>
                    <a:lnTo>
                      <a:pt x="885" y="271"/>
                    </a:lnTo>
                    <a:cubicBezTo>
                      <a:pt x="951" y="271"/>
                      <a:pt x="1006" y="217"/>
                      <a:pt x="1006" y="150"/>
                    </a:cubicBezTo>
                    <a:cubicBezTo>
                      <a:pt x="1006" y="150"/>
                      <a:pt x="1006" y="150"/>
                      <a:pt x="1006" y="150"/>
                    </a:cubicBezTo>
                    <a:lnTo>
                      <a:pt x="1008" y="144"/>
                    </a:lnTo>
                    <a:lnTo>
                      <a:pt x="1008" y="128"/>
                    </a:lnTo>
                    <a:lnTo>
                      <a:pt x="1006" y="123"/>
                    </a:lnTo>
                    <a:cubicBezTo>
                      <a:pt x="1006" y="56"/>
                      <a:pt x="1060" y="2"/>
                      <a:pt x="1126" y="2"/>
                    </a:cubicBezTo>
                    <a:lnTo>
                      <a:pt x="1120" y="0"/>
                    </a:lnTo>
                    <a:lnTo>
                      <a:pt x="2448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2" name="Freeform 70"/>
              <p:cNvSpPr>
                <a:spLocks/>
              </p:cNvSpPr>
              <p:nvPr/>
            </p:nvSpPr>
            <p:spPr bwMode="auto">
              <a:xfrm>
                <a:off x="2493" y="2172"/>
                <a:ext cx="37" cy="43"/>
              </a:xfrm>
              <a:custGeom>
                <a:avLst/>
                <a:gdLst>
                  <a:gd name="T0" fmla="*/ 0 w 37"/>
                  <a:gd name="T1" fmla="*/ 0 h 43"/>
                  <a:gd name="T2" fmla="*/ 37 w 37"/>
                  <a:gd name="T3" fmla="*/ 21 h 43"/>
                  <a:gd name="T4" fmla="*/ 0 w 37"/>
                  <a:gd name="T5" fmla="*/ 43 h 43"/>
                  <a:gd name="T6" fmla="*/ 0 w 3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3">
                    <a:moveTo>
                      <a:pt x="0" y="0"/>
                    </a:moveTo>
                    <a:lnTo>
                      <a:pt x="37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3" name="Freeform 71"/>
              <p:cNvSpPr>
                <a:spLocks/>
              </p:cNvSpPr>
              <p:nvPr/>
            </p:nvSpPr>
            <p:spPr bwMode="auto">
              <a:xfrm>
                <a:off x="1372" y="3106"/>
                <a:ext cx="315" cy="187"/>
              </a:xfrm>
              <a:custGeom>
                <a:avLst/>
                <a:gdLst>
                  <a:gd name="T0" fmla="*/ 0 w 315"/>
                  <a:gd name="T1" fmla="*/ 187 h 187"/>
                  <a:gd name="T2" fmla="*/ 315 w 315"/>
                  <a:gd name="T3" fmla="*/ 187 h 187"/>
                  <a:gd name="T4" fmla="*/ 315 w 315"/>
                  <a:gd name="T5" fmla="*/ 0 h 187"/>
                  <a:gd name="T6" fmla="*/ 0 w 315"/>
                  <a:gd name="T7" fmla="*/ 91 h 187"/>
                  <a:gd name="T8" fmla="*/ 0 w 315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7">
                    <a:moveTo>
                      <a:pt x="0" y="187"/>
                    </a:moveTo>
                    <a:lnTo>
                      <a:pt x="315" y="187"/>
                    </a:lnTo>
                    <a:lnTo>
                      <a:pt x="315" y="0"/>
                    </a:lnTo>
                    <a:lnTo>
                      <a:pt x="0" y="91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4" name="Freeform 72"/>
              <p:cNvSpPr>
                <a:spLocks/>
              </p:cNvSpPr>
              <p:nvPr/>
            </p:nvSpPr>
            <p:spPr bwMode="auto">
              <a:xfrm>
                <a:off x="1372" y="3106"/>
                <a:ext cx="315" cy="187"/>
              </a:xfrm>
              <a:custGeom>
                <a:avLst/>
                <a:gdLst>
                  <a:gd name="T0" fmla="*/ 0 w 315"/>
                  <a:gd name="T1" fmla="*/ 187 h 187"/>
                  <a:gd name="T2" fmla="*/ 315 w 315"/>
                  <a:gd name="T3" fmla="*/ 187 h 187"/>
                  <a:gd name="T4" fmla="*/ 315 w 315"/>
                  <a:gd name="T5" fmla="*/ 0 h 187"/>
                  <a:gd name="T6" fmla="*/ 0 w 315"/>
                  <a:gd name="T7" fmla="*/ 91 h 187"/>
                  <a:gd name="T8" fmla="*/ 0 w 315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7">
                    <a:moveTo>
                      <a:pt x="0" y="187"/>
                    </a:moveTo>
                    <a:lnTo>
                      <a:pt x="315" y="187"/>
                    </a:lnTo>
                    <a:lnTo>
                      <a:pt x="315" y="0"/>
                    </a:lnTo>
                    <a:lnTo>
                      <a:pt x="0" y="91"/>
                    </a:lnTo>
                    <a:lnTo>
                      <a:pt x="0" y="187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5" name="Rectangle 73"/>
              <p:cNvSpPr>
                <a:spLocks noChangeArrowheads="1"/>
              </p:cNvSpPr>
              <p:nvPr/>
            </p:nvSpPr>
            <p:spPr bwMode="auto">
              <a:xfrm>
                <a:off x="1436" y="3219"/>
                <a:ext cx="23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Steel 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96" name="Freeform 74"/>
              <p:cNvSpPr>
                <a:spLocks/>
              </p:cNvSpPr>
              <p:nvPr/>
            </p:nvSpPr>
            <p:spPr bwMode="auto">
              <a:xfrm>
                <a:off x="1372" y="3267"/>
                <a:ext cx="315" cy="186"/>
              </a:xfrm>
              <a:custGeom>
                <a:avLst/>
                <a:gdLst>
                  <a:gd name="T0" fmla="*/ 0 w 315"/>
                  <a:gd name="T1" fmla="*/ 186 h 186"/>
                  <a:gd name="T2" fmla="*/ 315 w 315"/>
                  <a:gd name="T3" fmla="*/ 186 h 186"/>
                  <a:gd name="T4" fmla="*/ 315 w 315"/>
                  <a:gd name="T5" fmla="*/ 0 h 186"/>
                  <a:gd name="T6" fmla="*/ 0 w 315"/>
                  <a:gd name="T7" fmla="*/ 90 h 186"/>
                  <a:gd name="T8" fmla="*/ 0 w 315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6">
                    <a:moveTo>
                      <a:pt x="0" y="186"/>
                    </a:moveTo>
                    <a:lnTo>
                      <a:pt x="315" y="186"/>
                    </a:lnTo>
                    <a:lnTo>
                      <a:pt x="315" y="0"/>
                    </a:lnTo>
                    <a:lnTo>
                      <a:pt x="0" y="90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7" name="Freeform 75"/>
              <p:cNvSpPr>
                <a:spLocks/>
              </p:cNvSpPr>
              <p:nvPr/>
            </p:nvSpPr>
            <p:spPr bwMode="auto">
              <a:xfrm>
                <a:off x="1372" y="3267"/>
                <a:ext cx="315" cy="186"/>
              </a:xfrm>
              <a:custGeom>
                <a:avLst/>
                <a:gdLst>
                  <a:gd name="T0" fmla="*/ 0 w 315"/>
                  <a:gd name="T1" fmla="*/ 186 h 186"/>
                  <a:gd name="T2" fmla="*/ 315 w 315"/>
                  <a:gd name="T3" fmla="*/ 186 h 186"/>
                  <a:gd name="T4" fmla="*/ 315 w 315"/>
                  <a:gd name="T5" fmla="*/ 0 h 186"/>
                  <a:gd name="T6" fmla="*/ 0 w 315"/>
                  <a:gd name="T7" fmla="*/ 90 h 186"/>
                  <a:gd name="T8" fmla="*/ 0 w 315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6">
                    <a:moveTo>
                      <a:pt x="0" y="186"/>
                    </a:moveTo>
                    <a:lnTo>
                      <a:pt x="315" y="186"/>
                    </a:lnTo>
                    <a:lnTo>
                      <a:pt x="315" y="0"/>
                    </a:lnTo>
                    <a:lnTo>
                      <a:pt x="0" y="90"/>
                    </a:lnTo>
                    <a:lnTo>
                      <a:pt x="0" y="18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98" name="Rectangle 76"/>
              <p:cNvSpPr>
                <a:spLocks noChangeArrowheads="1"/>
              </p:cNvSpPr>
              <p:nvPr/>
            </p:nvSpPr>
            <p:spPr bwMode="auto">
              <a:xfrm>
                <a:off x="1479" y="3358"/>
                <a:ext cx="111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Other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00" name="Freeform 78"/>
              <p:cNvSpPr>
                <a:spLocks/>
              </p:cNvSpPr>
              <p:nvPr/>
            </p:nvSpPr>
            <p:spPr bwMode="auto">
              <a:xfrm>
                <a:off x="1687" y="2770"/>
                <a:ext cx="811" cy="291"/>
              </a:xfrm>
              <a:custGeom>
                <a:avLst/>
                <a:gdLst>
                  <a:gd name="T0" fmla="*/ 0 w 2432"/>
                  <a:gd name="T1" fmla="*/ 864 h 871"/>
                  <a:gd name="T2" fmla="*/ 224 w 2432"/>
                  <a:gd name="T3" fmla="*/ 864 h 871"/>
                  <a:gd name="T4" fmla="*/ 231 w 2432"/>
                  <a:gd name="T5" fmla="*/ 871 h 871"/>
                  <a:gd name="T6" fmla="*/ 352 w 2432"/>
                  <a:gd name="T7" fmla="*/ 750 h 871"/>
                  <a:gd name="T8" fmla="*/ 352 w 2432"/>
                  <a:gd name="T9" fmla="*/ 750 h 871"/>
                  <a:gd name="T10" fmla="*/ 352 w 2432"/>
                  <a:gd name="T11" fmla="*/ 752 h 871"/>
                  <a:gd name="T12" fmla="*/ 352 w 2432"/>
                  <a:gd name="T13" fmla="*/ 128 h 871"/>
                  <a:gd name="T14" fmla="*/ 352 w 2432"/>
                  <a:gd name="T15" fmla="*/ 121 h 871"/>
                  <a:gd name="T16" fmla="*/ 473 w 2432"/>
                  <a:gd name="T17" fmla="*/ 0 h 871"/>
                  <a:gd name="T18" fmla="*/ 480 w 2432"/>
                  <a:gd name="T19" fmla="*/ 0 h 871"/>
                  <a:gd name="T20" fmla="*/ 2432 w 2432"/>
                  <a:gd name="T21" fmla="*/ 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32" h="871">
                    <a:moveTo>
                      <a:pt x="0" y="864"/>
                    </a:moveTo>
                    <a:lnTo>
                      <a:pt x="224" y="864"/>
                    </a:lnTo>
                    <a:lnTo>
                      <a:pt x="231" y="871"/>
                    </a:lnTo>
                    <a:cubicBezTo>
                      <a:pt x="298" y="871"/>
                      <a:pt x="352" y="817"/>
                      <a:pt x="352" y="750"/>
                    </a:cubicBezTo>
                    <a:cubicBezTo>
                      <a:pt x="352" y="750"/>
                      <a:pt x="352" y="750"/>
                      <a:pt x="352" y="750"/>
                    </a:cubicBezTo>
                    <a:lnTo>
                      <a:pt x="352" y="752"/>
                    </a:lnTo>
                    <a:lnTo>
                      <a:pt x="352" y="128"/>
                    </a:lnTo>
                    <a:lnTo>
                      <a:pt x="352" y="121"/>
                    </a:lnTo>
                    <a:cubicBezTo>
                      <a:pt x="352" y="54"/>
                      <a:pt x="406" y="0"/>
                      <a:pt x="473" y="0"/>
                    </a:cubicBezTo>
                    <a:lnTo>
                      <a:pt x="480" y="0"/>
                    </a:lnTo>
                    <a:lnTo>
                      <a:pt x="243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1" name="Freeform 79"/>
              <p:cNvSpPr>
                <a:spLocks/>
              </p:cNvSpPr>
              <p:nvPr/>
            </p:nvSpPr>
            <p:spPr bwMode="auto">
              <a:xfrm>
                <a:off x="2493" y="2749"/>
                <a:ext cx="37" cy="42"/>
              </a:xfrm>
              <a:custGeom>
                <a:avLst/>
                <a:gdLst>
                  <a:gd name="T0" fmla="*/ 0 w 37"/>
                  <a:gd name="T1" fmla="*/ 0 h 42"/>
                  <a:gd name="T2" fmla="*/ 37 w 37"/>
                  <a:gd name="T3" fmla="*/ 21 h 42"/>
                  <a:gd name="T4" fmla="*/ 0 w 37"/>
                  <a:gd name="T5" fmla="*/ 42 h 42"/>
                  <a:gd name="T6" fmla="*/ 0 w 37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37" y="21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2" name="Freeform 80"/>
              <p:cNvSpPr>
                <a:spLocks/>
              </p:cNvSpPr>
              <p:nvPr/>
            </p:nvSpPr>
            <p:spPr bwMode="auto">
              <a:xfrm>
                <a:off x="1687" y="2770"/>
                <a:ext cx="811" cy="428"/>
              </a:xfrm>
              <a:custGeom>
                <a:avLst/>
                <a:gdLst>
                  <a:gd name="T0" fmla="*/ 0 w 2432"/>
                  <a:gd name="T1" fmla="*/ 1280 h 1284"/>
                  <a:gd name="T2" fmla="*/ 224 w 2432"/>
                  <a:gd name="T3" fmla="*/ 1280 h 1284"/>
                  <a:gd name="T4" fmla="*/ 231 w 2432"/>
                  <a:gd name="T5" fmla="*/ 1284 h 1284"/>
                  <a:gd name="T6" fmla="*/ 352 w 2432"/>
                  <a:gd name="T7" fmla="*/ 1163 h 1284"/>
                  <a:gd name="T8" fmla="*/ 352 w 2432"/>
                  <a:gd name="T9" fmla="*/ 1163 h 1284"/>
                  <a:gd name="T10" fmla="*/ 352 w 2432"/>
                  <a:gd name="T11" fmla="*/ 1168 h 1284"/>
                  <a:gd name="T12" fmla="*/ 352 w 2432"/>
                  <a:gd name="T13" fmla="*/ 128 h 1284"/>
                  <a:gd name="T14" fmla="*/ 352 w 2432"/>
                  <a:gd name="T15" fmla="*/ 121 h 1284"/>
                  <a:gd name="T16" fmla="*/ 473 w 2432"/>
                  <a:gd name="T17" fmla="*/ 0 h 1284"/>
                  <a:gd name="T18" fmla="*/ 480 w 2432"/>
                  <a:gd name="T19" fmla="*/ 0 h 1284"/>
                  <a:gd name="T20" fmla="*/ 2432 w 2432"/>
                  <a:gd name="T21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32" h="1284">
                    <a:moveTo>
                      <a:pt x="0" y="1280"/>
                    </a:moveTo>
                    <a:lnTo>
                      <a:pt x="224" y="1280"/>
                    </a:lnTo>
                    <a:lnTo>
                      <a:pt x="231" y="1284"/>
                    </a:lnTo>
                    <a:cubicBezTo>
                      <a:pt x="298" y="1284"/>
                      <a:pt x="352" y="1230"/>
                      <a:pt x="352" y="1163"/>
                    </a:cubicBezTo>
                    <a:cubicBezTo>
                      <a:pt x="352" y="1163"/>
                      <a:pt x="352" y="1163"/>
                      <a:pt x="352" y="1163"/>
                    </a:cubicBezTo>
                    <a:lnTo>
                      <a:pt x="352" y="1168"/>
                    </a:lnTo>
                    <a:lnTo>
                      <a:pt x="352" y="128"/>
                    </a:lnTo>
                    <a:lnTo>
                      <a:pt x="352" y="121"/>
                    </a:lnTo>
                    <a:cubicBezTo>
                      <a:pt x="352" y="54"/>
                      <a:pt x="406" y="0"/>
                      <a:pt x="473" y="0"/>
                    </a:cubicBezTo>
                    <a:lnTo>
                      <a:pt x="480" y="0"/>
                    </a:lnTo>
                    <a:lnTo>
                      <a:pt x="243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3" name="Freeform 81"/>
              <p:cNvSpPr>
                <a:spLocks/>
              </p:cNvSpPr>
              <p:nvPr/>
            </p:nvSpPr>
            <p:spPr bwMode="auto">
              <a:xfrm>
                <a:off x="2493" y="2749"/>
                <a:ext cx="37" cy="42"/>
              </a:xfrm>
              <a:custGeom>
                <a:avLst/>
                <a:gdLst>
                  <a:gd name="T0" fmla="*/ 0 w 37"/>
                  <a:gd name="T1" fmla="*/ 0 h 42"/>
                  <a:gd name="T2" fmla="*/ 37 w 37"/>
                  <a:gd name="T3" fmla="*/ 21 h 42"/>
                  <a:gd name="T4" fmla="*/ 0 w 37"/>
                  <a:gd name="T5" fmla="*/ 42 h 42"/>
                  <a:gd name="T6" fmla="*/ 0 w 37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37" y="21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4" name="Freeform 82"/>
              <p:cNvSpPr>
                <a:spLocks/>
              </p:cNvSpPr>
              <p:nvPr/>
            </p:nvSpPr>
            <p:spPr bwMode="auto">
              <a:xfrm>
                <a:off x="1687" y="2770"/>
                <a:ext cx="811" cy="590"/>
              </a:xfrm>
              <a:custGeom>
                <a:avLst/>
                <a:gdLst>
                  <a:gd name="T0" fmla="*/ 0 w 2432"/>
                  <a:gd name="T1" fmla="*/ 1760 h 1768"/>
                  <a:gd name="T2" fmla="*/ 224 w 2432"/>
                  <a:gd name="T3" fmla="*/ 1760 h 1768"/>
                  <a:gd name="T4" fmla="*/ 231 w 2432"/>
                  <a:gd name="T5" fmla="*/ 1768 h 1768"/>
                  <a:gd name="T6" fmla="*/ 352 w 2432"/>
                  <a:gd name="T7" fmla="*/ 1647 h 1768"/>
                  <a:gd name="T8" fmla="*/ 352 w 2432"/>
                  <a:gd name="T9" fmla="*/ 1647 h 1768"/>
                  <a:gd name="T10" fmla="*/ 352 w 2432"/>
                  <a:gd name="T11" fmla="*/ 1648 h 1768"/>
                  <a:gd name="T12" fmla="*/ 352 w 2432"/>
                  <a:gd name="T13" fmla="*/ 128 h 1768"/>
                  <a:gd name="T14" fmla="*/ 352 w 2432"/>
                  <a:gd name="T15" fmla="*/ 121 h 1768"/>
                  <a:gd name="T16" fmla="*/ 473 w 2432"/>
                  <a:gd name="T17" fmla="*/ 0 h 1768"/>
                  <a:gd name="T18" fmla="*/ 480 w 2432"/>
                  <a:gd name="T19" fmla="*/ 0 h 1768"/>
                  <a:gd name="T20" fmla="*/ 2432 w 2432"/>
                  <a:gd name="T21" fmla="*/ 0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32" h="1768">
                    <a:moveTo>
                      <a:pt x="0" y="1760"/>
                    </a:moveTo>
                    <a:lnTo>
                      <a:pt x="224" y="1760"/>
                    </a:lnTo>
                    <a:lnTo>
                      <a:pt x="231" y="1768"/>
                    </a:lnTo>
                    <a:cubicBezTo>
                      <a:pt x="298" y="1768"/>
                      <a:pt x="352" y="1713"/>
                      <a:pt x="352" y="1647"/>
                    </a:cubicBezTo>
                    <a:cubicBezTo>
                      <a:pt x="352" y="1647"/>
                      <a:pt x="352" y="1647"/>
                      <a:pt x="352" y="1647"/>
                    </a:cubicBezTo>
                    <a:lnTo>
                      <a:pt x="352" y="1648"/>
                    </a:lnTo>
                    <a:lnTo>
                      <a:pt x="352" y="128"/>
                    </a:lnTo>
                    <a:lnTo>
                      <a:pt x="352" y="121"/>
                    </a:lnTo>
                    <a:cubicBezTo>
                      <a:pt x="352" y="54"/>
                      <a:pt x="406" y="0"/>
                      <a:pt x="473" y="0"/>
                    </a:cubicBezTo>
                    <a:lnTo>
                      <a:pt x="480" y="0"/>
                    </a:lnTo>
                    <a:lnTo>
                      <a:pt x="243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5" name="Freeform 83"/>
              <p:cNvSpPr>
                <a:spLocks/>
              </p:cNvSpPr>
              <p:nvPr/>
            </p:nvSpPr>
            <p:spPr bwMode="auto">
              <a:xfrm>
                <a:off x="2493" y="2749"/>
                <a:ext cx="37" cy="42"/>
              </a:xfrm>
              <a:custGeom>
                <a:avLst/>
                <a:gdLst>
                  <a:gd name="T0" fmla="*/ 0 w 37"/>
                  <a:gd name="T1" fmla="*/ 0 h 42"/>
                  <a:gd name="T2" fmla="*/ 37 w 37"/>
                  <a:gd name="T3" fmla="*/ 21 h 42"/>
                  <a:gd name="T4" fmla="*/ 0 w 37"/>
                  <a:gd name="T5" fmla="*/ 42 h 42"/>
                  <a:gd name="T6" fmla="*/ 0 w 37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37" y="21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6" name="Freeform 84"/>
              <p:cNvSpPr>
                <a:spLocks/>
              </p:cNvSpPr>
              <p:nvPr/>
            </p:nvSpPr>
            <p:spPr bwMode="auto">
              <a:xfrm>
                <a:off x="1687" y="2770"/>
                <a:ext cx="811" cy="748"/>
              </a:xfrm>
              <a:custGeom>
                <a:avLst/>
                <a:gdLst>
                  <a:gd name="T0" fmla="*/ 0 w 2432"/>
                  <a:gd name="T1" fmla="*/ 2240 h 2241"/>
                  <a:gd name="T2" fmla="*/ 224 w 2432"/>
                  <a:gd name="T3" fmla="*/ 2240 h 2241"/>
                  <a:gd name="T4" fmla="*/ 231 w 2432"/>
                  <a:gd name="T5" fmla="*/ 2241 h 2241"/>
                  <a:gd name="T6" fmla="*/ 352 w 2432"/>
                  <a:gd name="T7" fmla="*/ 2120 h 2241"/>
                  <a:gd name="T8" fmla="*/ 352 w 2432"/>
                  <a:gd name="T9" fmla="*/ 2120 h 2241"/>
                  <a:gd name="T10" fmla="*/ 352 w 2432"/>
                  <a:gd name="T11" fmla="*/ 2112 h 2241"/>
                  <a:gd name="T12" fmla="*/ 352 w 2432"/>
                  <a:gd name="T13" fmla="*/ 128 h 2241"/>
                  <a:gd name="T14" fmla="*/ 352 w 2432"/>
                  <a:gd name="T15" fmla="*/ 121 h 2241"/>
                  <a:gd name="T16" fmla="*/ 473 w 2432"/>
                  <a:gd name="T17" fmla="*/ 0 h 2241"/>
                  <a:gd name="T18" fmla="*/ 480 w 2432"/>
                  <a:gd name="T19" fmla="*/ 0 h 2241"/>
                  <a:gd name="T20" fmla="*/ 2432 w 2432"/>
                  <a:gd name="T21" fmla="*/ 0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32" h="2241">
                    <a:moveTo>
                      <a:pt x="0" y="2240"/>
                    </a:moveTo>
                    <a:lnTo>
                      <a:pt x="224" y="2240"/>
                    </a:lnTo>
                    <a:lnTo>
                      <a:pt x="231" y="2241"/>
                    </a:lnTo>
                    <a:cubicBezTo>
                      <a:pt x="298" y="2241"/>
                      <a:pt x="352" y="2187"/>
                      <a:pt x="352" y="2120"/>
                    </a:cubicBezTo>
                    <a:cubicBezTo>
                      <a:pt x="352" y="2120"/>
                      <a:pt x="352" y="2120"/>
                      <a:pt x="352" y="2120"/>
                    </a:cubicBezTo>
                    <a:lnTo>
                      <a:pt x="352" y="2112"/>
                    </a:lnTo>
                    <a:lnTo>
                      <a:pt x="352" y="128"/>
                    </a:lnTo>
                    <a:lnTo>
                      <a:pt x="352" y="121"/>
                    </a:lnTo>
                    <a:cubicBezTo>
                      <a:pt x="352" y="54"/>
                      <a:pt x="406" y="0"/>
                      <a:pt x="473" y="0"/>
                    </a:cubicBezTo>
                    <a:lnTo>
                      <a:pt x="480" y="0"/>
                    </a:lnTo>
                    <a:lnTo>
                      <a:pt x="243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7" name="Freeform 85"/>
              <p:cNvSpPr>
                <a:spLocks/>
              </p:cNvSpPr>
              <p:nvPr/>
            </p:nvSpPr>
            <p:spPr bwMode="auto">
              <a:xfrm>
                <a:off x="2493" y="2749"/>
                <a:ext cx="37" cy="42"/>
              </a:xfrm>
              <a:custGeom>
                <a:avLst/>
                <a:gdLst>
                  <a:gd name="T0" fmla="*/ 0 w 37"/>
                  <a:gd name="T1" fmla="*/ 0 h 42"/>
                  <a:gd name="T2" fmla="*/ 37 w 37"/>
                  <a:gd name="T3" fmla="*/ 21 h 42"/>
                  <a:gd name="T4" fmla="*/ 0 w 37"/>
                  <a:gd name="T5" fmla="*/ 42 h 42"/>
                  <a:gd name="T6" fmla="*/ 0 w 37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37" y="21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8" name="Line 86"/>
              <p:cNvSpPr>
                <a:spLocks noChangeShapeType="1"/>
              </p:cNvSpPr>
              <p:nvPr/>
            </p:nvSpPr>
            <p:spPr bwMode="auto">
              <a:xfrm>
                <a:off x="2915" y="2770"/>
                <a:ext cx="491" cy="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09" name="Freeform 87"/>
              <p:cNvSpPr>
                <a:spLocks/>
              </p:cNvSpPr>
              <p:nvPr/>
            </p:nvSpPr>
            <p:spPr bwMode="auto">
              <a:xfrm>
                <a:off x="3400" y="2754"/>
                <a:ext cx="59" cy="43"/>
              </a:xfrm>
              <a:custGeom>
                <a:avLst/>
                <a:gdLst>
                  <a:gd name="T0" fmla="*/ 0 w 59"/>
                  <a:gd name="T1" fmla="*/ 0 h 43"/>
                  <a:gd name="T2" fmla="*/ 59 w 59"/>
                  <a:gd name="T3" fmla="*/ 21 h 43"/>
                  <a:gd name="T4" fmla="*/ 0 w 59"/>
                  <a:gd name="T5" fmla="*/ 43 h 43"/>
                  <a:gd name="T6" fmla="*/ 0 w 59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43">
                    <a:moveTo>
                      <a:pt x="0" y="0"/>
                    </a:moveTo>
                    <a:lnTo>
                      <a:pt x="59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0" name="Freeform 88"/>
              <p:cNvSpPr>
                <a:spLocks/>
              </p:cNvSpPr>
              <p:nvPr/>
            </p:nvSpPr>
            <p:spPr bwMode="auto">
              <a:xfrm>
                <a:off x="4175" y="2861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1" name="Freeform 89"/>
              <p:cNvSpPr>
                <a:spLocks/>
              </p:cNvSpPr>
              <p:nvPr/>
            </p:nvSpPr>
            <p:spPr bwMode="auto">
              <a:xfrm>
                <a:off x="4175" y="2861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2" name="Rectangle 90"/>
              <p:cNvSpPr>
                <a:spLocks noChangeArrowheads="1"/>
              </p:cNvSpPr>
              <p:nvPr/>
            </p:nvSpPr>
            <p:spPr bwMode="auto">
              <a:xfrm>
                <a:off x="4276" y="2883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13" name="Rectangle 91"/>
              <p:cNvSpPr>
                <a:spLocks noChangeArrowheads="1"/>
              </p:cNvSpPr>
              <p:nvPr/>
            </p:nvSpPr>
            <p:spPr bwMode="auto">
              <a:xfrm>
                <a:off x="4287" y="2931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14" name="Line 92"/>
              <p:cNvSpPr>
                <a:spLocks noChangeShapeType="1"/>
              </p:cNvSpPr>
              <p:nvPr/>
            </p:nvSpPr>
            <p:spPr bwMode="auto">
              <a:xfrm>
                <a:off x="4431" y="2930"/>
                <a:ext cx="12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5" name="Freeform 93"/>
              <p:cNvSpPr>
                <a:spLocks/>
              </p:cNvSpPr>
              <p:nvPr/>
            </p:nvSpPr>
            <p:spPr bwMode="auto">
              <a:xfrm>
                <a:off x="4554" y="2909"/>
                <a:ext cx="37" cy="43"/>
              </a:xfrm>
              <a:custGeom>
                <a:avLst/>
                <a:gdLst>
                  <a:gd name="T0" fmla="*/ 0 w 37"/>
                  <a:gd name="T1" fmla="*/ 0 h 43"/>
                  <a:gd name="T2" fmla="*/ 37 w 37"/>
                  <a:gd name="T3" fmla="*/ 21 h 43"/>
                  <a:gd name="T4" fmla="*/ 0 w 37"/>
                  <a:gd name="T5" fmla="*/ 43 h 43"/>
                  <a:gd name="T6" fmla="*/ 0 w 3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3">
                    <a:moveTo>
                      <a:pt x="0" y="0"/>
                    </a:moveTo>
                    <a:lnTo>
                      <a:pt x="37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6" name="Line 94"/>
              <p:cNvSpPr>
                <a:spLocks noChangeShapeType="1"/>
              </p:cNvSpPr>
              <p:nvPr/>
            </p:nvSpPr>
            <p:spPr bwMode="auto">
              <a:xfrm>
                <a:off x="4425" y="3090"/>
                <a:ext cx="129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7" name="Freeform 95"/>
              <p:cNvSpPr>
                <a:spLocks/>
              </p:cNvSpPr>
              <p:nvPr/>
            </p:nvSpPr>
            <p:spPr bwMode="auto">
              <a:xfrm>
                <a:off x="4554" y="3069"/>
                <a:ext cx="37" cy="43"/>
              </a:xfrm>
              <a:custGeom>
                <a:avLst/>
                <a:gdLst>
                  <a:gd name="T0" fmla="*/ 0 w 37"/>
                  <a:gd name="T1" fmla="*/ 0 h 43"/>
                  <a:gd name="T2" fmla="*/ 37 w 37"/>
                  <a:gd name="T3" fmla="*/ 21 h 43"/>
                  <a:gd name="T4" fmla="*/ 0 w 37"/>
                  <a:gd name="T5" fmla="*/ 43 h 43"/>
                  <a:gd name="T6" fmla="*/ 0 w 3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3">
                    <a:moveTo>
                      <a:pt x="0" y="0"/>
                    </a:moveTo>
                    <a:lnTo>
                      <a:pt x="37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8" name="Line 96"/>
              <p:cNvSpPr>
                <a:spLocks noChangeShapeType="1"/>
              </p:cNvSpPr>
              <p:nvPr/>
            </p:nvSpPr>
            <p:spPr bwMode="auto">
              <a:xfrm>
                <a:off x="4815" y="2930"/>
                <a:ext cx="112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9" name="Freeform 97"/>
              <p:cNvSpPr>
                <a:spLocks/>
              </p:cNvSpPr>
              <p:nvPr/>
            </p:nvSpPr>
            <p:spPr bwMode="auto">
              <a:xfrm>
                <a:off x="4922" y="2909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0" name="Line 98"/>
              <p:cNvSpPr>
                <a:spLocks noChangeShapeType="1"/>
              </p:cNvSpPr>
              <p:nvPr/>
            </p:nvSpPr>
            <p:spPr bwMode="auto">
              <a:xfrm>
                <a:off x="4810" y="3090"/>
                <a:ext cx="112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1" name="Freeform 99"/>
              <p:cNvSpPr>
                <a:spLocks/>
              </p:cNvSpPr>
              <p:nvPr/>
            </p:nvSpPr>
            <p:spPr bwMode="auto">
              <a:xfrm>
                <a:off x="4917" y="3069"/>
                <a:ext cx="42" cy="43"/>
              </a:xfrm>
              <a:custGeom>
                <a:avLst/>
                <a:gdLst>
                  <a:gd name="T0" fmla="*/ 0 w 42"/>
                  <a:gd name="T1" fmla="*/ 0 h 43"/>
                  <a:gd name="T2" fmla="*/ 42 w 42"/>
                  <a:gd name="T3" fmla="*/ 21 h 43"/>
                  <a:gd name="T4" fmla="*/ 0 w 42"/>
                  <a:gd name="T5" fmla="*/ 43 h 43"/>
                  <a:gd name="T6" fmla="*/ 0 w 42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3">
                    <a:moveTo>
                      <a:pt x="0" y="0"/>
                    </a:moveTo>
                    <a:lnTo>
                      <a:pt x="42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2" name="Freeform 100"/>
              <p:cNvSpPr>
                <a:spLocks/>
              </p:cNvSpPr>
              <p:nvPr/>
            </p:nvSpPr>
            <p:spPr bwMode="auto">
              <a:xfrm>
                <a:off x="4554" y="2861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3" name="Freeform 101"/>
              <p:cNvSpPr>
                <a:spLocks/>
              </p:cNvSpPr>
              <p:nvPr/>
            </p:nvSpPr>
            <p:spPr bwMode="auto">
              <a:xfrm>
                <a:off x="4554" y="2861"/>
                <a:ext cx="293" cy="139"/>
              </a:xfrm>
              <a:custGeom>
                <a:avLst/>
                <a:gdLst>
                  <a:gd name="T0" fmla="*/ 0 w 293"/>
                  <a:gd name="T1" fmla="*/ 139 h 139"/>
                  <a:gd name="T2" fmla="*/ 224 w 293"/>
                  <a:gd name="T3" fmla="*/ 139 h 139"/>
                  <a:gd name="T4" fmla="*/ 293 w 293"/>
                  <a:gd name="T5" fmla="*/ 0 h 139"/>
                  <a:gd name="T6" fmla="*/ 69 w 293"/>
                  <a:gd name="T7" fmla="*/ 0 h 139"/>
                  <a:gd name="T8" fmla="*/ 0 w 293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3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4" name="Rectangle 102"/>
              <p:cNvSpPr>
                <a:spLocks noChangeArrowheads="1"/>
              </p:cNvSpPr>
              <p:nvPr/>
            </p:nvSpPr>
            <p:spPr bwMode="auto">
              <a:xfrm>
                <a:off x="4655" y="2883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25" name="Rectangle 103"/>
              <p:cNvSpPr>
                <a:spLocks noChangeArrowheads="1"/>
              </p:cNvSpPr>
              <p:nvPr/>
            </p:nvSpPr>
            <p:spPr bwMode="auto">
              <a:xfrm>
                <a:off x="4666" y="2931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26" name="Freeform 104"/>
              <p:cNvSpPr>
                <a:spLocks/>
              </p:cNvSpPr>
              <p:nvPr/>
            </p:nvSpPr>
            <p:spPr bwMode="auto">
              <a:xfrm>
                <a:off x="4927" y="2861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7" name="Freeform 105"/>
              <p:cNvSpPr>
                <a:spLocks/>
              </p:cNvSpPr>
              <p:nvPr/>
            </p:nvSpPr>
            <p:spPr bwMode="auto">
              <a:xfrm>
                <a:off x="4927" y="2861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8" name="Rectangle 106"/>
              <p:cNvSpPr>
                <a:spLocks noChangeArrowheads="1"/>
              </p:cNvSpPr>
              <p:nvPr/>
            </p:nvSpPr>
            <p:spPr bwMode="auto">
              <a:xfrm>
                <a:off x="5029" y="2877"/>
                <a:ext cx="1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29" name="Rectangle 107"/>
              <p:cNvSpPr>
                <a:spLocks noChangeArrowheads="1"/>
              </p:cNvSpPr>
              <p:nvPr/>
            </p:nvSpPr>
            <p:spPr bwMode="auto">
              <a:xfrm>
                <a:off x="5039" y="2931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30" name="Freeform 108"/>
              <p:cNvSpPr>
                <a:spLocks/>
              </p:cNvSpPr>
              <p:nvPr/>
            </p:nvSpPr>
            <p:spPr bwMode="auto">
              <a:xfrm>
                <a:off x="4169" y="3021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31" name="Freeform 109"/>
              <p:cNvSpPr>
                <a:spLocks/>
              </p:cNvSpPr>
              <p:nvPr/>
            </p:nvSpPr>
            <p:spPr bwMode="auto">
              <a:xfrm>
                <a:off x="4169" y="3021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70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70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32" name="Rectangle 110"/>
              <p:cNvSpPr>
                <a:spLocks noChangeArrowheads="1"/>
              </p:cNvSpPr>
              <p:nvPr/>
            </p:nvSpPr>
            <p:spPr bwMode="auto">
              <a:xfrm>
                <a:off x="4271" y="3043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33" name="Rectangle 111"/>
              <p:cNvSpPr>
                <a:spLocks noChangeArrowheads="1"/>
              </p:cNvSpPr>
              <p:nvPr/>
            </p:nvSpPr>
            <p:spPr bwMode="auto">
              <a:xfrm>
                <a:off x="4281" y="3091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34" name="Freeform 112"/>
              <p:cNvSpPr>
                <a:spLocks/>
              </p:cNvSpPr>
              <p:nvPr/>
            </p:nvSpPr>
            <p:spPr bwMode="auto">
              <a:xfrm>
                <a:off x="4554" y="3021"/>
                <a:ext cx="288" cy="139"/>
              </a:xfrm>
              <a:custGeom>
                <a:avLst/>
                <a:gdLst>
                  <a:gd name="T0" fmla="*/ 0 w 288"/>
                  <a:gd name="T1" fmla="*/ 139 h 139"/>
                  <a:gd name="T2" fmla="*/ 218 w 288"/>
                  <a:gd name="T3" fmla="*/ 139 h 139"/>
                  <a:gd name="T4" fmla="*/ 288 w 288"/>
                  <a:gd name="T5" fmla="*/ 0 h 139"/>
                  <a:gd name="T6" fmla="*/ 69 w 288"/>
                  <a:gd name="T7" fmla="*/ 0 h 139"/>
                  <a:gd name="T8" fmla="*/ 0 w 288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139">
                    <a:moveTo>
                      <a:pt x="0" y="139"/>
                    </a:moveTo>
                    <a:lnTo>
                      <a:pt x="218" y="139"/>
                    </a:lnTo>
                    <a:lnTo>
                      <a:pt x="288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35" name="Freeform 113"/>
              <p:cNvSpPr>
                <a:spLocks/>
              </p:cNvSpPr>
              <p:nvPr/>
            </p:nvSpPr>
            <p:spPr bwMode="auto">
              <a:xfrm>
                <a:off x="4554" y="3021"/>
                <a:ext cx="288" cy="139"/>
              </a:xfrm>
              <a:custGeom>
                <a:avLst/>
                <a:gdLst>
                  <a:gd name="T0" fmla="*/ 0 w 288"/>
                  <a:gd name="T1" fmla="*/ 139 h 139"/>
                  <a:gd name="T2" fmla="*/ 218 w 288"/>
                  <a:gd name="T3" fmla="*/ 139 h 139"/>
                  <a:gd name="T4" fmla="*/ 288 w 288"/>
                  <a:gd name="T5" fmla="*/ 0 h 139"/>
                  <a:gd name="T6" fmla="*/ 69 w 288"/>
                  <a:gd name="T7" fmla="*/ 0 h 139"/>
                  <a:gd name="T8" fmla="*/ 0 w 288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139">
                    <a:moveTo>
                      <a:pt x="0" y="139"/>
                    </a:moveTo>
                    <a:lnTo>
                      <a:pt x="218" y="139"/>
                    </a:lnTo>
                    <a:lnTo>
                      <a:pt x="288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36" name="Rectangle 114"/>
              <p:cNvSpPr>
                <a:spLocks noChangeArrowheads="1"/>
              </p:cNvSpPr>
              <p:nvPr/>
            </p:nvSpPr>
            <p:spPr bwMode="auto">
              <a:xfrm>
                <a:off x="4655" y="3043"/>
                <a:ext cx="1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TMP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37" name="Rectangle 115"/>
              <p:cNvSpPr>
                <a:spLocks noChangeArrowheads="1"/>
              </p:cNvSpPr>
              <p:nvPr/>
            </p:nvSpPr>
            <p:spPr bwMode="auto">
              <a:xfrm>
                <a:off x="4666" y="3091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38" name="Freeform 116"/>
              <p:cNvSpPr>
                <a:spLocks/>
              </p:cNvSpPr>
              <p:nvPr/>
            </p:nvSpPr>
            <p:spPr bwMode="auto">
              <a:xfrm>
                <a:off x="4922" y="3021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69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39" name="Freeform 117"/>
              <p:cNvSpPr>
                <a:spLocks/>
              </p:cNvSpPr>
              <p:nvPr/>
            </p:nvSpPr>
            <p:spPr bwMode="auto">
              <a:xfrm>
                <a:off x="4922" y="3021"/>
                <a:ext cx="294" cy="139"/>
              </a:xfrm>
              <a:custGeom>
                <a:avLst/>
                <a:gdLst>
                  <a:gd name="T0" fmla="*/ 0 w 294"/>
                  <a:gd name="T1" fmla="*/ 139 h 139"/>
                  <a:gd name="T2" fmla="*/ 224 w 294"/>
                  <a:gd name="T3" fmla="*/ 139 h 139"/>
                  <a:gd name="T4" fmla="*/ 294 w 294"/>
                  <a:gd name="T5" fmla="*/ 0 h 139"/>
                  <a:gd name="T6" fmla="*/ 69 w 294"/>
                  <a:gd name="T7" fmla="*/ 0 h 139"/>
                  <a:gd name="T8" fmla="*/ 0 w 29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39">
                    <a:moveTo>
                      <a:pt x="0" y="139"/>
                    </a:moveTo>
                    <a:lnTo>
                      <a:pt x="224" y="139"/>
                    </a:lnTo>
                    <a:lnTo>
                      <a:pt x="294" y="0"/>
                    </a:lnTo>
                    <a:lnTo>
                      <a:pt x="69" y="0"/>
                    </a:lnTo>
                    <a:lnTo>
                      <a:pt x="0" y="139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0" name="Rectangle 118"/>
              <p:cNvSpPr>
                <a:spLocks noChangeArrowheads="1"/>
              </p:cNvSpPr>
              <p:nvPr/>
            </p:nvSpPr>
            <p:spPr bwMode="auto">
              <a:xfrm>
                <a:off x="5023" y="3037"/>
                <a:ext cx="1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Web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41" name="Rectangle 119"/>
              <p:cNvSpPr>
                <a:spLocks noChangeArrowheads="1"/>
              </p:cNvSpPr>
              <p:nvPr/>
            </p:nvSpPr>
            <p:spPr bwMode="auto">
              <a:xfrm>
                <a:off x="5034" y="3091"/>
                <a:ext cx="9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42" name="Freeform 120"/>
              <p:cNvSpPr>
                <a:spLocks/>
              </p:cNvSpPr>
              <p:nvPr/>
            </p:nvSpPr>
            <p:spPr bwMode="auto">
              <a:xfrm>
                <a:off x="3763" y="2449"/>
                <a:ext cx="406" cy="381"/>
              </a:xfrm>
              <a:custGeom>
                <a:avLst/>
                <a:gdLst>
                  <a:gd name="T0" fmla="*/ 0 w 1216"/>
                  <a:gd name="T1" fmla="*/ 1138 h 1141"/>
                  <a:gd name="T2" fmla="*/ 784 w 1216"/>
                  <a:gd name="T3" fmla="*/ 1138 h 1141"/>
                  <a:gd name="T4" fmla="*/ 780 w 1216"/>
                  <a:gd name="T5" fmla="*/ 1141 h 1141"/>
                  <a:gd name="T6" fmla="*/ 901 w 1216"/>
                  <a:gd name="T7" fmla="*/ 1020 h 1141"/>
                  <a:gd name="T8" fmla="*/ 901 w 1216"/>
                  <a:gd name="T9" fmla="*/ 1020 h 1141"/>
                  <a:gd name="T10" fmla="*/ 896 w 1216"/>
                  <a:gd name="T11" fmla="*/ 1026 h 1141"/>
                  <a:gd name="T12" fmla="*/ 896 w 1216"/>
                  <a:gd name="T13" fmla="*/ 114 h 1141"/>
                  <a:gd name="T14" fmla="*/ 901 w 1216"/>
                  <a:gd name="T15" fmla="*/ 121 h 1141"/>
                  <a:gd name="T16" fmla="*/ 1022 w 1216"/>
                  <a:gd name="T17" fmla="*/ 0 h 1141"/>
                  <a:gd name="T18" fmla="*/ 1024 w 1216"/>
                  <a:gd name="T19" fmla="*/ 2 h 1141"/>
                  <a:gd name="T20" fmla="*/ 1216 w 1216"/>
                  <a:gd name="T21" fmla="*/ 2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6" h="1141">
                    <a:moveTo>
                      <a:pt x="0" y="1138"/>
                    </a:moveTo>
                    <a:lnTo>
                      <a:pt x="784" y="1138"/>
                    </a:lnTo>
                    <a:lnTo>
                      <a:pt x="780" y="1141"/>
                    </a:lnTo>
                    <a:cubicBezTo>
                      <a:pt x="846" y="1141"/>
                      <a:pt x="901" y="1086"/>
                      <a:pt x="901" y="1020"/>
                    </a:cubicBezTo>
                    <a:cubicBezTo>
                      <a:pt x="901" y="1020"/>
                      <a:pt x="901" y="1020"/>
                      <a:pt x="901" y="1020"/>
                    </a:cubicBezTo>
                    <a:lnTo>
                      <a:pt x="896" y="1026"/>
                    </a:lnTo>
                    <a:lnTo>
                      <a:pt x="896" y="114"/>
                    </a:lnTo>
                    <a:lnTo>
                      <a:pt x="901" y="121"/>
                    </a:lnTo>
                    <a:cubicBezTo>
                      <a:pt x="901" y="54"/>
                      <a:pt x="955" y="0"/>
                      <a:pt x="1022" y="0"/>
                    </a:cubicBezTo>
                    <a:lnTo>
                      <a:pt x="1024" y="2"/>
                    </a:lnTo>
                    <a:lnTo>
                      <a:pt x="1216" y="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3" name="Freeform 121"/>
              <p:cNvSpPr>
                <a:spLocks/>
              </p:cNvSpPr>
              <p:nvPr/>
            </p:nvSpPr>
            <p:spPr bwMode="auto">
              <a:xfrm>
                <a:off x="4164" y="2428"/>
                <a:ext cx="43" cy="43"/>
              </a:xfrm>
              <a:custGeom>
                <a:avLst/>
                <a:gdLst>
                  <a:gd name="T0" fmla="*/ 0 w 43"/>
                  <a:gd name="T1" fmla="*/ 0 h 43"/>
                  <a:gd name="T2" fmla="*/ 43 w 43"/>
                  <a:gd name="T3" fmla="*/ 22 h 43"/>
                  <a:gd name="T4" fmla="*/ 0 w 43"/>
                  <a:gd name="T5" fmla="*/ 43 h 43"/>
                  <a:gd name="T6" fmla="*/ 0 w 43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43">
                    <a:moveTo>
                      <a:pt x="0" y="0"/>
                    </a:moveTo>
                    <a:lnTo>
                      <a:pt x="43" y="22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4" name="Freeform 122"/>
              <p:cNvSpPr>
                <a:spLocks/>
              </p:cNvSpPr>
              <p:nvPr/>
            </p:nvSpPr>
            <p:spPr bwMode="auto">
              <a:xfrm>
                <a:off x="3763" y="2829"/>
                <a:ext cx="406" cy="263"/>
              </a:xfrm>
              <a:custGeom>
                <a:avLst/>
                <a:gdLst>
                  <a:gd name="T0" fmla="*/ 0 w 1216"/>
                  <a:gd name="T1" fmla="*/ 0 h 788"/>
                  <a:gd name="T2" fmla="*/ 784 w 1216"/>
                  <a:gd name="T3" fmla="*/ 0 h 788"/>
                  <a:gd name="T4" fmla="*/ 780 w 1216"/>
                  <a:gd name="T5" fmla="*/ 3 h 788"/>
                  <a:gd name="T6" fmla="*/ 901 w 1216"/>
                  <a:gd name="T7" fmla="*/ 124 h 788"/>
                  <a:gd name="T8" fmla="*/ 901 w 1216"/>
                  <a:gd name="T9" fmla="*/ 124 h 788"/>
                  <a:gd name="T10" fmla="*/ 896 w 1216"/>
                  <a:gd name="T11" fmla="*/ 128 h 788"/>
                  <a:gd name="T12" fmla="*/ 896 w 1216"/>
                  <a:gd name="T13" fmla="*/ 672 h 788"/>
                  <a:gd name="T14" fmla="*/ 901 w 1216"/>
                  <a:gd name="T15" fmla="*/ 667 h 788"/>
                  <a:gd name="T16" fmla="*/ 1022 w 1216"/>
                  <a:gd name="T17" fmla="*/ 788 h 788"/>
                  <a:gd name="T18" fmla="*/ 1024 w 1216"/>
                  <a:gd name="T19" fmla="*/ 784 h 788"/>
                  <a:gd name="T20" fmla="*/ 1216 w 1216"/>
                  <a:gd name="T21" fmla="*/ 78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6" h="788">
                    <a:moveTo>
                      <a:pt x="0" y="0"/>
                    </a:moveTo>
                    <a:lnTo>
                      <a:pt x="784" y="0"/>
                    </a:lnTo>
                    <a:lnTo>
                      <a:pt x="780" y="3"/>
                    </a:lnTo>
                    <a:cubicBezTo>
                      <a:pt x="846" y="3"/>
                      <a:pt x="901" y="57"/>
                      <a:pt x="901" y="124"/>
                    </a:cubicBezTo>
                    <a:cubicBezTo>
                      <a:pt x="901" y="124"/>
                      <a:pt x="901" y="124"/>
                      <a:pt x="901" y="124"/>
                    </a:cubicBezTo>
                    <a:lnTo>
                      <a:pt x="896" y="128"/>
                    </a:lnTo>
                    <a:lnTo>
                      <a:pt x="896" y="672"/>
                    </a:lnTo>
                    <a:lnTo>
                      <a:pt x="901" y="667"/>
                    </a:lnTo>
                    <a:cubicBezTo>
                      <a:pt x="901" y="734"/>
                      <a:pt x="955" y="788"/>
                      <a:pt x="1022" y="788"/>
                    </a:cubicBezTo>
                    <a:lnTo>
                      <a:pt x="1024" y="784"/>
                    </a:lnTo>
                    <a:lnTo>
                      <a:pt x="1216" y="78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5" name="Freeform 123"/>
              <p:cNvSpPr>
                <a:spLocks/>
              </p:cNvSpPr>
              <p:nvPr/>
            </p:nvSpPr>
            <p:spPr bwMode="auto">
              <a:xfrm>
                <a:off x="4164" y="3074"/>
                <a:ext cx="37" cy="38"/>
              </a:xfrm>
              <a:custGeom>
                <a:avLst/>
                <a:gdLst>
                  <a:gd name="T0" fmla="*/ 0 w 37"/>
                  <a:gd name="T1" fmla="*/ 0 h 38"/>
                  <a:gd name="T2" fmla="*/ 37 w 37"/>
                  <a:gd name="T3" fmla="*/ 16 h 38"/>
                  <a:gd name="T4" fmla="*/ 0 w 37"/>
                  <a:gd name="T5" fmla="*/ 38 h 38"/>
                  <a:gd name="T6" fmla="*/ 0 w 37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8">
                    <a:moveTo>
                      <a:pt x="0" y="0"/>
                    </a:moveTo>
                    <a:lnTo>
                      <a:pt x="37" y="16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6" name="Freeform 124"/>
              <p:cNvSpPr>
                <a:spLocks/>
              </p:cNvSpPr>
              <p:nvPr/>
            </p:nvSpPr>
            <p:spPr bwMode="auto">
              <a:xfrm>
                <a:off x="3763" y="2829"/>
                <a:ext cx="412" cy="101"/>
              </a:xfrm>
              <a:custGeom>
                <a:avLst/>
                <a:gdLst>
                  <a:gd name="T0" fmla="*/ 0 w 1232"/>
                  <a:gd name="T1" fmla="*/ 0 h 304"/>
                  <a:gd name="T2" fmla="*/ 784 w 1232"/>
                  <a:gd name="T3" fmla="*/ 0 h 304"/>
                  <a:gd name="T4" fmla="*/ 780 w 1232"/>
                  <a:gd name="T5" fmla="*/ 3 h 304"/>
                  <a:gd name="T6" fmla="*/ 901 w 1232"/>
                  <a:gd name="T7" fmla="*/ 124 h 304"/>
                  <a:gd name="T8" fmla="*/ 901 w 1232"/>
                  <a:gd name="T9" fmla="*/ 124 h 304"/>
                  <a:gd name="T10" fmla="*/ 896 w 1232"/>
                  <a:gd name="T11" fmla="*/ 128 h 304"/>
                  <a:gd name="T12" fmla="*/ 896 w 1232"/>
                  <a:gd name="T13" fmla="*/ 176 h 304"/>
                  <a:gd name="T14" fmla="*/ 901 w 1232"/>
                  <a:gd name="T15" fmla="*/ 183 h 304"/>
                  <a:gd name="T16" fmla="*/ 1022 w 1232"/>
                  <a:gd name="T17" fmla="*/ 304 h 304"/>
                  <a:gd name="T18" fmla="*/ 1024 w 1232"/>
                  <a:gd name="T19" fmla="*/ 304 h 304"/>
                  <a:gd name="T20" fmla="*/ 1232 w 1232"/>
                  <a:gd name="T21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2" h="304">
                    <a:moveTo>
                      <a:pt x="0" y="0"/>
                    </a:moveTo>
                    <a:lnTo>
                      <a:pt x="784" y="0"/>
                    </a:lnTo>
                    <a:lnTo>
                      <a:pt x="780" y="3"/>
                    </a:lnTo>
                    <a:cubicBezTo>
                      <a:pt x="846" y="3"/>
                      <a:pt x="901" y="57"/>
                      <a:pt x="901" y="124"/>
                    </a:cubicBezTo>
                    <a:cubicBezTo>
                      <a:pt x="901" y="124"/>
                      <a:pt x="901" y="124"/>
                      <a:pt x="901" y="124"/>
                    </a:cubicBezTo>
                    <a:lnTo>
                      <a:pt x="896" y="128"/>
                    </a:lnTo>
                    <a:lnTo>
                      <a:pt x="896" y="176"/>
                    </a:lnTo>
                    <a:lnTo>
                      <a:pt x="901" y="183"/>
                    </a:lnTo>
                    <a:cubicBezTo>
                      <a:pt x="901" y="250"/>
                      <a:pt x="955" y="304"/>
                      <a:pt x="1022" y="304"/>
                    </a:cubicBezTo>
                    <a:lnTo>
                      <a:pt x="1024" y="304"/>
                    </a:lnTo>
                    <a:lnTo>
                      <a:pt x="1232" y="30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7" name="Freeform 125"/>
              <p:cNvSpPr>
                <a:spLocks/>
              </p:cNvSpPr>
              <p:nvPr/>
            </p:nvSpPr>
            <p:spPr bwMode="auto">
              <a:xfrm>
                <a:off x="4169" y="2909"/>
                <a:ext cx="38" cy="43"/>
              </a:xfrm>
              <a:custGeom>
                <a:avLst/>
                <a:gdLst>
                  <a:gd name="T0" fmla="*/ 0 w 38"/>
                  <a:gd name="T1" fmla="*/ 0 h 43"/>
                  <a:gd name="T2" fmla="*/ 38 w 38"/>
                  <a:gd name="T3" fmla="*/ 21 h 43"/>
                  <a:gd name="T4" fmla="*/ 0 w 38"/>
                  <a:gd name="T5" fmla="*/ 43 h 43"/>
                  <a:gd name="T6" fmla="*/ 0 w 38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3">
                    <a:moveTo>
                      <a:pt x="0" y="0"/>
                    </a:moveTo>
                    <a:lnTo>
                      <a:pt x="38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8" name="Freeform 126"/>
              <p:cNvSpPr>
                <a:spLocks/>
              </p:cNvSpPr>
              <p:nvPr/>
            </p:nvSpPr>
            <p:spPr bwMode="auto">
              <a:xfrm>
                <a:off x="3763" y="2770"/>
                <a:ext cx="401" cy="60"/>
              </a:xfrm>
              <a:custGeom>
                <a:avLst/>
                <a:gdLst>
                  <a:gd name="T0" fmla="*/ 0 w 1200"/>
                  <a:gd name="T1" fmla="*/ 176 h 179"/>
                  <a:gd name="T2" fmla="*/ 800 w 1200"/>
                  <a:gd name="T3" fmla="*/ 176 h 179"/>
                  <a:gd name="T4" fmla="*/ 806 w 1200"/>
                  <a:gd name="T5" fmla="*/ 179 h 179"/>
                  <a:gd name="T6" fmla="*/ 893 w 1200"/>
                  <a:gd name="T7" fmla="*/ 92 h 179"/>
                  <a:gd name="T8" fmla="*/ 893 w 1200"/>
                  <a:gd name="T9" fmla="*/ 92 h 179"/>
                  <a:gd name="T10" fmla="*/ 979 w 1200"/>
                  <a:gd name="T11" fmla="*/ 5 h 179"/>
                  <a:gd name="T12" fmla="*/ 976 w 1200"/>
                  <a:gd name="T13" fmla="*/ 0 h 179"/>
                  <a:gd name="T14" fmla="*/ 1200 w 1200"/>
                  <a:gd name="T15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0" h="179">
                    <a:moveTo>
                      <a:pt x="0" y="176"/>
                    </a:moveTo>
                    <a:lnTo>
                      <a:pt x="800" y="176"/>
                    </a:lnTo>
                    <a:lnTo>
                      <a:pt x="806" y="179"/>
                    </a:lnTo>
                    <a:cubicBezTo>
                      <a:pt x="854" y="179"/>
                      <a:pt x="893" y="140"/>
                      <a:pt x="893" y="92"/>
                    </a:cubicBezTo>
                    <a:cubicBezTo>
                      <a:pt x="893" y="92"/>
                      <a:pt x="893" y="92"/>
                      <a:pt x="893" y="92"/>
                    </a:cubicBezTo>
                    <a:cubicBezTo>
                      <a:pt x="893" y="44"/>
                      <a:pt x="932" y="5"/>
                      <a:pt x="979" y="5"/>
                    </a:cubicBezTo>
                    <a:lnTo>
                      <a:pt x="976" y="0"/>
                    </a:lnTo>
                    <a:lnTo>
                      <a:pt x="1200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49" name="Freeform 127"/>
              <p:cNvSpPr>
                <a:spLocks/>
              </p:cNvSpPr>
              <p:nvPr/>
            </p:nvSpPr>
            <p:spPr bwMode="auto">
              <a:xfrm>
                <a:off x="4158" y="2754"/>
                <a:ext cx="43" cy="37"/>
              </a:xfrm>
              <a:custGeom>
                <a:avLst/>
                <a:gdLst>
                  <a:gd name="T0" fmla="*/ 0 w 43"/>
                  <a:gd name="T1" fmla="*/ 0 h 37"/>
                  <a:gd name="T2" fmla="*/ 43 w 43"/>
                  <a:gd name="T3" fmla="*/ 16 h 37"/>
                  <a:gd name="T4" fmla="*/ 0 w 43"/>
                  <a:gd name="T5" fmla="*/ 37 h 37"/>
                  <a:gd name="T6" fmla="*/ 0 w 43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37">
                    <a:moveTo>
                      <a:pt x="0" y="0"/>
                    </a:moveTo>
                    <a:lnTo>
                      <a:pt x="43" y="16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0" name="Freeform 128"/>
              <p:cNvSpPr>
                <a:spLocks/>
              </p:cNvSpPr>
              <p:nvPr/>
            </p:nvSpPr>
            <p:spPr bwMode="auto">
              <a:xfrm>
                <a:off x="3763" y="2610"/>
                <a:ext cx="401" cy="220"/>
              </a:xfrm>
              <a:custGeom>
                <a:avLst/>
                <a:gdLst>
                  <a:gd name="T0" fmla="*/ 0 w 1200"/>
                  <a:gd name="T1" fmla="*/ 656 h 659"/>
                  <a:gd name="T2" fmla="*/ 784 w 1200"/>
                  <a:gd name="T3" fmla="*/ 656 h 659"/>
                  <a:gd name="T4" fmla="*/ 780 w 1200"/>
                  <a:gd name="T5" fmla="*/ 659 h 659"/>
                  <a:gd name="T6" fmla="*/ 901 w 1200"/>
                  <a:gd name="T7" fmla="*/ 538 h 659"/>
                  <a:gd name="T8" fmla="*/ 901 w 1200"/>
                  <a:gd name="T9" fmla="*/ 538 h 659"/>
                  <a:gd name="T10" fmla="*/ 896 w 1200"/>
                  <a:gd name="T11" fmla="*/ 544 h 659"/>
                  <a:gd name="T12" fmla="*/ 896 w 1200"/>
                  <a:gd name="T13" fmla="*/ 128 h 659"/>
                  <a:gd name="T14" fmla="*/ 901 w 1200"/>
                  <a:gd name="T15" fmla="*/ 123 h 659"/>
                  <a:gd name="T16" fmla="*/ 1022 w 1200"/>
                  <a:gd name="T17" fmla="*/ 2 h 659"/>
                  <a:gd name="T18" fmla="*/ 1024 w 1200"/>
                  <a:gd name="T19" fmla="*/ 0 h 659"/>
                  <a:gd name="T20" fmla="*/ 1200 w 1200"/>
                  <a:gd name="T21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0" h="659">
                    <a:moveTo>
                      <a:pt x="0" y="656"/>
                    </a:moveTo>
                    <a:lnTo>
                      <a:pt x="784" y="656"/>
                    </a:lnTo>
                    <a:lnTo>
                      <a:pt x="780" y="659"/>
                    </a:lnTo>
                    <a:cubicBezTo>
                      <a:pt x="846" y="659"/>
                      <a:pt x="901" y="604"/>
                      <a:pt x="901" y="538"/>
                    </a:cubicBezTo>
                    <a:cubicBezTo>
                      <a:pt x="901" y="538"/>
                      <a:pt x="901" y="538"/>
                      <a:pt x="901" y="538"/>
                    </a:cubicBezTo>
                    <a:lnTo>
                      <a:pt x="896" y="544"/>
                    </a:lnTo>
                    <a:lnTo>
                      <a:pt x="896" y="128"/>
                    </a:lnTo>
                    <a:lnTo>
                      <a:pt x="901" y="123"/>
                    </a:lnTo>
                    <a:cubicBezTo>
                      <a:pt x="901" y="56"/>
                      <a:pt x="955" y="2"/>
                      <a:pt x="1022" y="2"/>
                    </a:cubicBezTo>
                    <a:lnTo>
                      <a:pt x="1024" y="0"/>
                    </a:lnTo>
                    <a:lnTo>
                      <a:pt x="1200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1" name="Freeform 129"/>
              <p:cNvSpPr>
                <a:spLocks/>
              </p:cNvSpPr>
              <p:nvPr/>
            </p:nvSpPr>
            <p:spPr bwMode="auto">
              <a:xfrm>
                <a:off x="4158" y="2589"/>
                <a:ext cx="43" cy="42"/>
              </a:xfrm>
              <a:custGeom>
                <a:avLst/>
                <a:gdLst>
                  <a:gd name="T0" fmla="*/ 0 w 43"/>
                  <a:gd name="T1" fmla="*/ 0 h 42"/>
                  <a:gd name="T2" fmla="*/ 43 w 43"/>
                  <a:gd name="T3" fmla="*/ 21 h 42"/>
                  <a:gd name="T4" fmla="*/ 0 w 43"/>
                  <a:gd name="T5" fmla="*/ 42 h 42"/>
                  <a:gd name="T6" fmla="*/ 0 w 4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42">
                    <a:moveTo>
                      <a:pt x="0" y="0"/>
                    </a:moveTo>
                    <a:lnTo>
                      <a:pt x="43" y="21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2" name="Rectangle 130"/>
              <p:cNvSpPr>
                <a:spLocks noChangeArrowheads="1"/>
              </p:cNvSpPr>
              <p:nvPr/>
            </p:nvSpPr>
            <p:spPr bwMode="auto">
              <a:xfrm>
                <a:off x="5514" y="2738"/>
                <a:ext cx="428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3" name="Rectangle 131"/>
              <p:cNvSpPr>
                <a:spLocks noChangeArrowheads="1"/>
              </p:cNvSpPr>
              <p:nvPr/>
            </p:nvSpPr>
            <p:spPr bwMode="auto">
              <a:xfrm>
                <a:off x="5514" y="2738"/>
                <a:ext cx="428" cy="139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4" name="Freeform 132"/>
              <p:cNvSpPr>
                <a:spLocks noEditPoints="1"/>
              </p:cNvSpPr>
              <p:nvPr/>
            </p:nvSpPr>
            <p:spPr bwMode="auto">
              <a:xfrm>
                <a:off x="5579" y="2738"/>
                <a:ext cx="298" cy="139"/>
              </a:xfrm>
              <a:custGeom>
                <a:avLst/>
                <a:gdLst>
                  <a:gd name="T0" fmla="*/ 0 w 298"/>
                  <a:gd name="T1" fmla="*/ 139 h 139"/>
                  <a:gd name="T2" fmla="*/ 0 w 298"/>
                  <a:gd name="T3" fmla="*/ 0 h 139"/>
                  <a:gd name="T4" fmla="*/ 298 w 298"/>
                  <a:gd name="T5" fmla="*/ 139 h 139"/>
                  <a:gd name="T6" fmla="*/ 298 w 298"/>
                  <a:gd name="T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8" h="139">
                    <a:moveTo>
                      <a:pt x="0" y="139"/>
                    </a:moveTo>
                    <a:lnTo>
                      <a:pt x="0" y="0"/>
                    </a:lnTo>
                    <a:moveTo>
                      <a:pt x="298" y="139"/>
                    </a:moveTo>
                    <a:lnTo>
                      <a:pt x="298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5" name="Rectangle 133"/>
              <p:cNvSpPr>
                <a:spLocks noChangeArrowheads="1"/>
              </p:cNvSpPr>
              <p:nvPr/>
            </p:nvSpPr>
            <p:spPr bwMode="auto">
              <a:xfrm>
                <a:off x="5591" y="2754"/>
                <a:ext cx="29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External process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57" name="Freeform 135"/>
              <p:cNvSpPr>
                <a:spLocks/>
              </p:cNvSpPr>
              <p:nvPr/>
            </p:nvSpPr>
            <p:spPr bwMode="auto">
              <a:xfrm>
                <a:off x="5183" y="2444"/>
                <a:ext cx="299" cy="363"/>
              </a:xfrm>
              <a:custGeom>
                <a:avLst/>
                <a:gdLst>
                  <a:gd name="T0" fmla="*/ 0 w 896"/>
                  <a:gd name="T1" fmla="*/ 0 h 1088"/>
                  <a:gd name="T2" fmla="*/ 224 w 896"/>
                  <a:gd name="T3" fmla="*/ 0 h 1088"/>
                  <a:gd name="T4" fmla="*/ 217 w 896"/>
                  <a:gd name="T5" fmla="*/ 6 h 1088"/>
                  <a:gd name="T6" fmla="*/ 338 w 896"/>
                  <a:gd name="T7" fmla="*/ 127 h 1088"/>
                  <a:gd name="T8" fmla="*/ 338 w 896"/>
                  <a:gd name="T9" fmla="*/ 127 h 1088"/>
                  <a:gd name="T10" fmla="*/ 336 w 896"/>
                  <a:gd name="T11" fmla="*/ 128 h 1088"/>
                  <a:gd name="T12" fmla="*/ 336 w 896"/>
                  <a:gd name="T13" fmla="*/ 848 h 1088"/>
                  <a:gd name="T14" fmla="*/ 338 w 896"/>
                  <a:gd name="T15" fmla="*/ 853 h 1088"/>
                  <a:gd name="T16" fmla="*/ 459 w 896"/>
                  <a:gd name="T17" fmla="*/ 974 h 1088"/>
                  <a:gd name="T18" fmla="*/ 464 w 896"/>
                  <a:gd name="T19" fmla="*/ 976 h 1088"/>
                  <a:gd name="T20" fmla="*/ 640 w 896"/>
                  <a:gd name="T21" fmla="*/ 976 h 1088"/>
                  <a:gd name="T22" fmla="*/ 645 w 896"/>
                  <a:gd name="T23" fmla="*/ 974 h 1088"/>
                  <a:gd name="T24" fmla="*/ 701 w 896"/>
                  <a:gd name="T25" fmla="*/ 1030 h 1088"/>
                  <a:gd name="T26" fmla="*/ 701 w 896"/>
                  <a:gd name="T27" fmla="*/ 1030 h 1088"/>
                  <a:gd name="T28" fmla="*/ 756 w 896"/>
                  <a:gd name="T29" fmla="*/ 1085 h 1088"/>
                  <a:gd name="T30" fmla="*/ 752 w 896"/>
                  <a:gd name="T31" fmla="*/ 1088 h 1088"/>
                  <a:gd name="T32" fmla="*/ 896 w 896"/>
                  <a:gd name="T33" fmla="*/ 1088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6" h="1088">
                    <a:moveTo>
                      <a:pt x="0" y="0"/>
                    </a:moveTo>
                    <a:lnTo>
                      <a:pt x="224" y="0"/>
                    </a:lnTo>
                    <a:lnTo>
                      <a:pt x="217" y="6"/>
                    </a:lnTo>
                    <a:cubicBezTo>
                      <a:pt x="284" y="6"/>
                      <a:pt x="338" y="61"/>
                      <a:pt x="338" y="127"/>
                    </a:cubicBezTo>
                    <a:cubicBezTo>
                      <a:pt x="338" y="127"/>
                      <a:pt x="338" y="127"/>
                      <a:pt x="338" y="127"/>
                    </a:cubicBezTo>
                    <a:lnTo>
                      <a:pt x="336" y="128"/>
                    </a:lnTo>
                    <a:lnTo>
                      <a:pt x="336" y="848"/>
                    </a:lnTo>
                    <a:lnTo>
                      <a:pt x="338" y="853"/>
                    </a:lnTo>
                    <a:cubicBezTo>
                      <a:pt x="338" y="920"/>
                      <a:pt x="392" y="974"/>
                      <a:pt x="459" y="974"/>
                    </a:cubicBezTo>
                    <a:lnTo>
                      <a:pt x="464" y="976"/>
                    </a:lnTo>
                    <a:lnTo>
                      <a:pt x="640" y="976"/>
                    </a:lnTo>
                    <a:lnTo>
                      <a:pt x="645" y="974"/>
                    </a:lnTo>
                    <a:cubicBezTo>
                      <a:pt x="676" y="974"/>
                      <a:pt x="701" y="999"/>
                      <a:pt x="701" y="1030"/>
                    </a:cubicBezTo>
                    <a:cubicBezTo>
                      <a:pt x="701" y="1030"/>
                      <a:pt x="701" y="1030"/>
                      <a:pt x="701" y="1030"/>
                    </a:cubicBezTo>
                    <a:cubicBezTo>
                      <a:pt x="701" y="1060"/>
                      <a:pt x="726" y="1085"/>
                      <a:pt x="756" y="1085"/>
                    </a:cubicBezTo>
                    <a:lnTo>
                      <a:pt x="752" y="1088"/>
                    </a:lnTo>
                    <a:lnTo>
                      <a:pt x="896" y="108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8" name="Freeform 136"/>
              <p:cNvSpPr>
                <a:spLocks/>
              </p:cNvSpPr>
              <p:nvPr/>
            </p:nvSpPr>
            <p:spPr bwMode="auto">
              <a:xfrm>
                <a:off x="5477" y="2786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59" name="Freeform 137"/>
              <p:cNvSpPr>
                <a:spLocks/>
              </p:cNvSpPr>
              <p:nvPr/>
            </p:nvSpPr>
            <p:spPr bwMode="auto">
              <a:xfrm>
                <a:off x="5178" y="2608"/>
                <a:ext cx="304" cy="199"/>
              </a:xfrm>
              <a:custGeom>
                <a:avLst/>
                <a:gdLst>
                  <a:gd name="T0" fmla="*/ 0 w 912"/>
                  <a:gd name="T1" fmla="*/ 6 h 598"/>
                  <a:gd name="T2" fmla="*/ 240 w 912"/>
                  <a:gd name="T3" fmla="*/ 6 h 598"/>
                  <a:gd name="T4" fmla="*/ 233 w 912"/>
                  <a:gd name="T5" fmla="*/ 0 h 598"/>
                  <a:gd name="T6" fmla="*/ 354 w 912"/>
                  <a:gd name="T7" fmla="*/ 121 h 598"/>
                  <a:gd name="T8" fmla="*/ 354 w 912"/>
                  <a:gd name="T9" fmla="*/ 121 h 598"/>
                  <a:gd name="T10" fmla="*/ 352 w 912"/>
                  <a:gd name="T11" fmla="*/ 118 h 598"/>
                  <a:gd name="T12" fmla="*/ 352 w 912"/>
                  <a:gd name="T13" fmla="*/ 358 h 598"/>
                  <a:gd name="T14" fmla="*/ 354 w 912"/>
                  <a:gd name="T15" fmla="*/ 363 h 598"/>
                  <a:gd name="T16" fmla="*/ 475 w 912"/>
                  <a:gd name="T17" fmla="*/ 484 h 598"/>
                  <a:gd name="T18" fmla="*/ 480 w 912"/>
                  <a:gd name="T19" fmla="*/ 486 h 598"/>
                  <a:gd name="T20" fmla="*/ 656 w 912"/>
                  <a:gd name="T21" fmla="*/ 486 h 598"/>
                  <a:gd name="T22" fmla="*/ 661 w 912"/>
                  <a:gd name="T23" fmla="*/ 484 h 598"/>
                  <a:gd name="T24" fmla="*/ 717 w 912"/>
                  <a:gd name="T25" fmla="*/ 540 h 598"/>
                  <a:gd name="T26" fmla="*/ 717 w 912"/>
                  <a:gd name="T27" fmla="*/ 540 h 598"/>
                  <a:gd name="T28" fmla="*/ 772 w 912"/>
                  <a:gd name="T29" fmla="*/ 595 h 598"/>
                  <a:gd name="T30" fmla="*/ 768 w 912"/>
                  <a:gd name="T31" fmla="*/ 598 h 598"/>
                  <a:gd name="T32" fmla="*/ 912 w 912"/>
                  <a:gd name="T33" fmla="*/ 59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598">
                    <a:moveTo>
                      <a:pt x="0" y="6"/>
                    </a:moveTo>
                    <a:lnTo>
                      <a:pt x="240" y="6"/>
                    </a:lnTo>
                    <a:lnTo>
                      <a:pt x="233" y="0"/>
                    </a:lnTo>
                    <a:cubicBezTo>
                      <a:pt x="300" y="0"/>
                      <a:pt x="354" y="54"/>
                      <a:pt x="354" y="121"/>
                    </a:cubicBezTo>
                    <a:cubicBezTo>
                      <a:pt x="354" y="121"/>
                      <a:pt x="354" y="121"/>
                      <a:pt x="354" y="121"/>
                    </a:cubicBezTo>
                    <a:lnTo>
                      <a:pt x="352" y="118"/>
                    </a:lnTo>
                    <a:lnTo>
                      <a:pt x="352" y="358"/>
                    </a:lnTo>
                    <a:lnTo>
                      <a:pt x="354" y="363"/>
                    </a:lnTo>
                    <a:cubicBezTo>
                      <a:pt x="354" y="430"/>
                      <a:pt x="408" y="484"/>
                      <a:pt x="475" y="484"/>
                    </a:cubicBezTo>
                    <a:lnTo>
                      <a:pt x="480" y="486"/>
                    </a:lnTo>
                    <a:lnTo>
                      <a:pt x="656" y="486"/>
                    </a:lnTo>
                    <a:lnTo>
                      <a:pt x="661" y="484"/>
                    </a:lnTo>
                    <a:cubicBezTo>
                      <a:pt x="692" y="484"/>
                      <a:pt x="717" y="509"/>
                      <a:pt x="717" y="540"/>
                    </a:cubicBezTo>
                    <a:cubicBezTo>
                      <a:pt x="717" y="540"/>
                      <a:pt x="717" y="540"/>
                      <a:pt x="717" y="540"/>
                    </a:cubicBezTo>
                    <a:cubicBezTo>
                      <a:pt x="717" y="570"/>
                      <a:pt x="742" y="595"/>
                      <a:pt x="772" y="595"/>
                    </a:cubicBezTo>
                    <a:lnTo>
                      <a:pt x="768" y="598"/>
                    </a:lnTo>
                    <a:lnTo>
                      <a:pt x="912" y="59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0" name="Freeform 138"/>
              <p:cNvSpPr>
                <a:spLocks/>
              </p:cNvSpPr>
              <p:nvPr/>
            </p:nvSpPr>
            <p:spPr bwMode="auto">
              <a:xfrm>
                <a:off x="5477" y="2786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1" name="Freeform 139"/>
              <p:cNvSpPr>
                <a:spLocks/>
              </p:cNvSpPr>
              <p:nvPr/>
            </p:nvSpPr>
            <p:spPr bwMode="auto">
              <a:xfrm>
                <a:off x="5178" y="2769"/>
                <a:ext cx="304" cy="38"/>
              </a:xfrm>
              <a:custGeom>
                <a:avLst/>
                <a:gdLst>
                  <a:gd name="T0" fmla="*/ 0 w 912"/>
                  <a:gd name="T1" fmla="*/ 2 h 114"/>
                  <a:gd name="T2" fmla="*/ 656 w 912"/>
                  <a:gd name="T3" fmla="*/ 2 h 114"/>
                  <a:gd name="T4" fmla="*/ 661 w 912"/>
                  <a:gd name="T5" fmla="*/ 0 h 114"/>
                  <a:gd name="T6" fmla="*/ 717 w 912"/>
                  <a:gd name="T7" fmla="*/ 56 h 114"/>
                  <a:gd name="T8" fmla="*/ 717 w 912"/>
                  <a:gd name="T9" fmla="*/ 56 h 114"/>
                  <a:gd name="T10" fmla="*/ 772 w 912"/>
                  <a:gd name="T11" fmla="*/ 111 h 114"/>
                  <a:gd name="T12" fmla="*/ 768 w 912"/>
                  <a:gd name="T13" fmla="*/ 114 h 114"/>
                  <a:gd name="T14" fmla="*/ 912 w 912"/>
                  <a:gd name="T1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2" h="114">
                    <a:moveTo>
                      <a:pt x="0" y="2"/>
                    </a:moveTo>
                    <a:lnTo>
                      <a:pt x="656" y="2"/>
                    </a:lnTo>
                    <a:lnTo>
                      <a:pt x="661" y="0"/>
                    </a:lnTo>
                    <a:cubicBezTo>
                      <a:pt x="692" y="0"/>
                      <a:pt x="717" y="25"/>
                      <a:pt x="717" y="56"/>
                    </a:cubicBezTo>
                    <a:cubicBezTo>
                      <a:pt x="717" y="56"/>
                      <a:pt x="717" y="56"/>
                      <a:pt x="717" y="56"/>
                    </a:cubicBezTo>
                    <a:cubicBezTo>
                      <a:pt x="717" y="86"/>
                      <a:pt x="742" y="111"/>
                      <a:pt x="772" y="111"/>
                    </a:cubicBezTo>
                    <a:lnTo>
                      <a:pt x="768" y="114"/>
                    </a:lnTo>
                    <a:lnTo>
                      <a:pt x="912" y="11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2" name="Freeform 140"/>
              <p:cNvSpPr>
                <a:spLocks/>
              </p:cNvSpPr>
              <p:nvPr/>
            </p:nvSpPr>
            <p:spPr bwMode="auto">
              <a:xfrm>
                <a:off x="5477" y="2786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3" name="Freeform 141"/>
              <p:cNvSpPr>
                <a:spLocks/>
              </p:cNvSpPr>
              <p:nvPr/>
            </p:nvSpPr>
            <p:spPr bwMode="auto">
              <a:xfrm>
                <a:off x="5183" y="2769"/>
                <a:ext cx="299" cy="161"/>
              </a:xfrm>
              <a:custGeom>
                <a:avLst/>
                <a:gdLst>
                  <a:gd name="T0" fmla="*/ 0 w 896"/>
                  <a:gd name="T1" fmla="*/ 482 h 482"/>
                  <a:gd name="T2" fmla="*/ 224 w 896"/>
                  <a:gd name="T3" fmla="*/ 482 h 482"/>
                  <a:gd name="T4" fmla="*/ 217 w 896"/>
                  <a:gd name="T5" fmla="*/ 475 h 482"/>
                  <a:gd name="T6" fmla="*/ 338 w 896"/>
                  <a:gd name="T7" fmla="*/ 354 h 482"/>
                  <a:gd name="T8" fmla="*/ 338 w 896"/>
                  <a:gd name="T9" fmla="*/ 354 h 482"/>
                  <a:gd name="T10" fmla="*/ 336 w 896"/>
                  <a:gd name="T11" fmla="*/ 354 h 482"/>
                  <a:gd name="T12" fmla="*/ 336 w 896"/>
                  <a:gd name="T13" fmla="*/ 114 h 482"/>
                  <a:gd name="T14" fmla="*/ 338 w 896"/>
                  <a:gd name="T15" fmla="*/ 121 h 482"/>
                  <a:gd name="T16" fmla="*/ 459 w 896"/>
                  <a:gd name="T17" fmla="*/ 0 h 482"/>
                  <a:gd name="T18" fmla="*/ 464 w 896"/>
                  <a:gd name="T19" fmla="*/ 2 h 482"/>
                  <a:gd name="T20" fmla="*/ 640 w 896"/>
                  <a:gd name="T21" fmla="*/ 2 h 482"/>
                  <a:gd name="T22" fmla="*/ 645 w 896"/>
                  <a:gd name="T23" fmla="*/ 0 h 482"/>
                  <a:gd name="T24" fmla="*/ 701 w 896"/>
                  <a:gd name="T25" fmla="*/ 56 h 482"/>
                  <a:gd name="T26" fmla="*/ 701 w 896"/>
                  <a:gd name="T27" fmla="*/ 56 h 482"/>
                  <a:gd name="T28" fmla="*/ 756 w 896"/>
                  <a:gd name="T29" fmla="*/ 111 h 482"/>
                  <a:gd name="T30" fmla="*/ 752 w 896"/>
                  <a:gd name="T31" fmla="*/ 114 h 482"/>
                  <a:gd name="T32" fmla="*/ 896 w 896"/>
                  <a:gd name="T33" fmla="*/ 1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6" h="482">
                    <a:moveTo>
                      <a:pt x="0" y="482"/>
                    </a:moveTo>
                    <a:lnTo>
                      <a:pt x="224" y="482"/>
                    </a:lnTo>
                    <a:lnTo>
                      <a:pt x="217" y="475"/>
                    </a:lnTo>
                    <a:cubicBezTo>
                      <a:pt x="284" y="475"/>
                      <a:pt x="338" y="420"/>
                      <a:pt x="338" y="354"/>
                    </a:cubicBezTo>
                    <a:cubicBezTo>
                      <a:pt x="338" y="354"/>
                      <a:pt x="338" y="354"/>
                      <a:pt x="338" y="354"/>
                    </a:cubicBezTo>
                    <a:lnTo>
                      <a:pt x="336" y="354"/>
                    </a:lnTo>
                    <a:lnTo>
                      <a:pt x="336" y="114"/>
                    </a:lnTo>
                    <a:lnTo>
                      <a:pt x="338" y="121"/>
                    </a:lnTo>
                    <a:cubicBezTo>
                      <a:pt x="338" y="54"/>
                      <a:pt x="392" y="0"/>
                      <a:pt x="459" y="0"/>
                    </a:cubicBezTo>
                    <a:lnTo>
                      <a:pt x="464" y="2"/>
                    </a:lnTo>
                    <a:lnTo>
                      <a:pt x="640" y="2"/>
                    </a:lnTo>
                    <a:lnTo>
                      <a:pt x="645" y="0"/>
                    </a:lnTo>
                    <a:cubicBezTo>
                      <a:pt x="676" y="0"/>
                      <a:pt x="701" y="25"/>
                      <a:pt x="701" y="56"/>
                    </a:cubicBezTo>
                    <a:cubicBezTo>
                      <a:pt x="701" y="56"/>
                      <a:pt x="701" y="56"/>
                      <a:pt x="701" y="56"/>
                    </a:cubicBezTo>
                    <a:cubicBezTo>
                      <a:pt x="701" y="86"/>
                      <a:pt x="726" y="111"/>
                      <a:pt x="756" y="111"/>
                    </a:cubicBezTo>
                    <a:lnTo>
                      <a:pt x="752" y="114"/>
                    </a:lnTo>
                    <a:lnTo>
                      <a:pt x="896" y="11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4" name="Freeform 142"/>
              <p:cNvSpPr>
                <a:spLocks/>
              </p:cNvSpPr>
              <p:nvPr/>
            </p:nvSpPr>
            <p:spPr bwMode="auto">
              <a:xfrm>
                <a:off x="5477" y="2786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5" name="Freeform 143"/>
              <p:cNvSpPr>
                <a:spLocks/>
              </p:cNvSpPr>
              <p:nvPr/>
            </p:nvSpPr>
            <p:spPr bwMode="auto">
              <a:xfrm>
                <a:off x="5178" y="2769"/>
                <a:ext cx="304" cy="321"/>
              </a:xfrm>
              <a:custGeom>
                <a:avLst/>
                <a:gdLst>
                  <a:gd name="T0" fmla="*/ 0 w 912"/>
                  <a:gd name="T1" fmla="*/ 962 h 962"/>
                  <a:gd name="T2" fmla="*/ 240 w 912"/>
                  <a:gd name="T3" fmla="*/ 962 h 962"/>
                  <a:gd name="T4" fmla="*/ 233 w 912"/>
                  <a:gd name="T5" fmla="*/ 958 h 962"/>
                  <a:gd name="T6" fmla="*/ 354 w 912"/>
                  <a:gd name="T7" fmla="*/ 837 h 962"/>
                  <a:gd name="T8" fmla="*/ 354 w 912"/>
                  <a:gd name="T9" fmla="*/ 837 h 962"/>
                  <a:gd name="T10" fmla="*/ 352 w 912"/>
                  <a:gd name="T11" fmla="*/ 834 h 962"/>
                  <a:gd name="T12" fmla="*/ 352 w 912"/>
                  <a:gd name="T13" fmla="*/ 114 h 962"/>
                  <a:gd name="T14" fmla="*/ 354 w 912"/>
                  <a:gd name="T15" fmla="*/ 121 h 962"/>
                  <a:gd name="T16" fmla="*/ 475 w 912"/>
                  <a:gd name="T17" fmla="*/ 0 h 962"/>
                  <a:gd name="T18" fmla="*/ 480 w 912"/>
                  <a:gd name="T19" fmla="*/ 2 h 962"/>
                  <a:gd name="T20" fmla="*/ 656 w 912"/>
                  <a:gd name="T21" fmla="*/ 2 h 962"/>
                  <a:gd name="T22" fmla="*/ 661 w 912"/>
                  <a:gd name="T23" fmla="*/ 0 h 962"/>
                  <a:gd name="T24" fmla="*/ 717 w 912"/>
                  <a:gd name="T25" fmla="*/ 56 h 962"/>
                  <a:gd name="T26" fmla="*/ 717 w 912"/>
                  <a:gd name="T27" fmla="*/ 56 h 962"/>
                  <a:gd name="T28" fmla="*/ 772 w 912"/>
                  <a:gd name="T29" fmla="*/ 111 h 962"/>
                  <a:gd name="T30" fmla="*/ 768 w 912"/>
                  <a:gd name="T31" fmla="*/ 114 h 962"/>
                  <a:gd name="T32" fmla="*/ 912 w 912"/>
                  <a:gd name="T33" fmla="*/ 114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962">
                    <a:moveTo>
                      <a:pt x="0" y="962"/>
                    </a:moveTo>
                    <a:lnTo>
                      <a:pt x="240" y="962"/>
                    </a:lnTo>
                    <a:lnTo>
                      <a:pt x="233" y="958"/>
                    </a:lnTo>
                    <a:cubicBezTo>
                      <a:pt x="300" y="958"/>
                      <a:pt x="354" y="904"/>
                      <a:pt x="354" y="837"/>
                    </a:cubicBezTo>
                    <a:cubicBezTo>
                      <a:pt x="354" y="837"/>
                      <a:pt x="354" y="837"/>
                      <a:pt x="354" y="837"/>
                    </a:cubicBezTo>
                    <a:lnTo>
                      <a:pt x="352" y="834"/>
                    </a:lnTo>
                    <a:lnTo>
                      <a:pt x="352" y="114"/>
                    </a:lnTo>
                    <a:lnTo>
                      <a:pt x="354" y="121"/>
                    </a:lnTo>
                    <a:cubicBezTo>
                      <a:pt x="354" y="54"/>
                      <a:pt x="408" y="0"/>
                      <a:pt x="475" y="0"/>
                    </a:cubicBezTo>
                    <a:lnTo>
                      <a:pt x="480" y="2"/>
                    </a:lnTo>
                    <a:lnTo>
                      <a:pt x="656" y="2"/>
                    </a:lnTo>
                    <a:lnTo>
                      <a:pt x="661" y="0"/>
                    </a:lnTo>
                    <a:cubicBezTo>
                      <a:pt x="692" y="0"/>
                      <a:pt x="717" y="25"/>
                      <a:pt x="717" y="56"/>
                    </a:cubicBezTo>
                    <a:cubicBezTo>
                      <a:pt x="717" y="56"/>
                      <a:pt x="717" y="56"/>
                      <a:pt x="717" y="56"/>
                    </a:cubicBezTo>
                    <a:cubicBezTo>
                      <a:pt x="717" y="86"/>
                      <a:pt x="742" y="111"/>
                      <a:pt x="772" y="111"/>
                    </a:cubicBezTo>
                    <a:lnTo>
                      <a:pt x="768" y="114"/>
                    </a:lnTo>
                    <a:lnTo>
                      <a:pt x="912" y="11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6" name="Freeform 144"/>
              <p:cNvSpPr>
                <a:spLocks/>
              </p:cNvSpPr>
              <p:nvPr/>
            </p:nvSpPr>
            <p:spPr bwMode="auto">
              <a:xfrm>
                <a:off x="5477" y="2786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7" name="Freeform 145"/>
              <p:cNvSpPr>
                <a:spLocks/>
              </p:cNvSpPr>
              <p:nvPr/>
            </p:nvSpPr>
            <p:spPr bwMode="auto">
              <a:xfrm>
                <a:off x="1366" y="2188"/>
                <a:ext cx="315" cy="192"/>
              </a:xfrm>
              <a:custGeom>
                <a:avLst/>
                <a:gdLst>
                  <a:gd name="T0" fmla="*/ 0 w 315"/>
                  <a:gd name="T1" fmla="*/ 192 h 192"/>
                  <a:gd name="T2" fmla="*/ 315 w 315"/>
                  <a:gd name="T3" fmla="*/ 192 h 192"/>
                  <a:gd name="T4" fmla="*/ 315 w 315"/>
                  <a:gd name="T5" fmla="*/ 0 h 192"/>
                  <a:gd name="T6" fmla="*/ 0 w 315"/>
                  <a:gd name="T7" fmla="*/ 96 h 192"/>
                  <a:gd name="T8" fmla="*/ 0 w 315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2">
                    <a:moveTo>
                      <a:pt x="0" y="192"/>
                    </a:moveTo>
                    <a:lnTo>
                      <a:pt x="315" y="192"/>
                    </a:lnTo>
                    <a:lnTo>
                      <a:pt x="315" y="0"/>
                    </a:lnTo>
                    <a:lnTo>
                      <a:pt x="0" y="96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8" name="Freeform 146"/>
              <p:cNvSpPr>
                <a:spLocks/>
              </p:cNvSpPr>
              <p:nvPr/>
            </p:nvSpPr>
            <p:spPr bwMode="auto">
              <a:xfrm>
                <a:off x="1366" y="2188"/>
                <a:ext cx="315" cy="192"/>
              </a:xfrm>
              <a:custGeom>
                <a:avLst/>
                <a:gdLst>
                  <a:gd name="T0" fmla="*/ 0 w 315"/>
                  <a:gd name="T1" fmla="*/ 192 h 192"/>
                  <a:gd name="T2" fmla="*/ 315 w 315"/>
                  <a:gd name="T3" fmla="*/ 192 h 192"/>
                  <a:gd name="T4" fmla="*/ 315 w 315"/>
                  <a:gd name="T5" fmla="*/ 0 h 192"/>
                  <a:gd name="T6" fmla="*/ 0 w 315"/>
                  <a:gd name="T7" fmla="*/ 96 h 192"/>
                  <a:gd name="T8" fmla="*/ 0 w 315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2">
                    <a:moveTo>
                      <a:pt x="0" y="192"/>
                    </a:moveTo>
                    <a:lnTo>
                      <a:pt x="315" y="192"/>
                    </a:lnTo>
                    <a:lnTo>
                      <a:pt x="315" y="0"/>
                    </a:lnTo>
                    <a:lnTo>
                      <a:pt x="0" y="96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69" name="Rectangle 147"/>
              <p:cNvSpPr>
                <a:spLocks noChangeArrowheads="1"/>
              </p:cNvSpPr>
              <p:nvPr/>
            </p:nvSpPr>
            <p:spPr bwMode="auto">
              <a:xfrm>
                <a:off x="1436" y="2306"/>
                <a:ext cx="21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Port 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70" name="Freeform 148"/>
              <p:cNvSpPr>
                <a:spLocks/>
              </p:cNvSpPr>
              <p:nvPr/>
            </p:nvSpPr>
            <p:spPr bwMode="auto">
              <a:xfrm>
                <a:off x="1372" y="3421"/>
                <a:ext cx="315" cy="193"/>
              </a:xfrm>
              <a:custGeom>
                <a:avLst/>
                <a:gdLst>
                  <a:gd name="T0" fmla="*/ 0 w 315"/>
                  <a:gd name="T1" fmla="*/ 193 h 193"/>
                  <a:gd name="T2" fmla="*/ 315 w 315"/>
                  <a:gd name="T3" fmla="*/ 193 h 193"/>
                  <a:gd name="T4" fmla="*/ 315 w 315"/>
                  <a:gd name="T5" fmla="*/ 0 h 193"/>
                  <a:gd name="T6" fmla="*/ 0 w 315"/>
                  <a:gd name="T7" fmla="*/ 96 h 193"/>
                  <a:gd name="T8" fmla="*/ 0 w 315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3">
                    <a:moveTo>
                      <a:pt x="0" y="193"/>
                    </a:moveTo>
                    <a:lnTo>
                      <a:pt x="315" y="193"/>
                    </a:lnTo>
                    <a:lnTo>
                      <a:pt x="315" y="0"/>
                    </a:lnTo>
                    <a:lnTo>
                      <a:pt x="0" y="96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71" name="Freeform 149"/>
              <p:cNvSpPr>
                <a:spLocks/>
              </p:cNvSpPr>
              <p:nvPr/>
            </p:nvSpPr>
            <p:spPr bwMode="auto">
              <a:xfrm>
                <a:off x="1372" y="3421"/>
                <a:ext cx="315" cy="193"/>
              </a:xfrm>
              <a:custGeom>
                <a:avLst/>
                <a:gdLst>
                  <a:gd name="T0" fmla="*/ 0 w 315"/>
                  <a:gd name="T1" fmla="*/ 193 h 193"/>
                  <a:gd name="T2" fmla="*/ 315 w 315"/>
                  <a:gd name="T3" fmla="*/ 193 h 193"/>
                  <a:gd name="T4" fmla="*/ 315 w 315"/>
                  <a:gd name="T5" fmla="*/ 0 h 193"/>
                  <a:gd name="T6" fmla="*/ 0 w 315"/>
                  <a:gd name="T7" fmla="*/ 96 h 193"/>
                  <a:gd name="T8" fmla="*/ 0 w 315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3">
                    <a:moveTo>
                      <a:pt x="0" y="193"/>
                    </a:moveTo>
                    <a:lnTo>
                      <a:pt x="315" y="193"/>
                    </a:lnTo>
                    <a:lnTo>
                      <a:pt x="315" y="0"/>
                    </a:lnTo>
                    <a:lnTo>
                      <a:pt x="0" y="96"/>
                    </a:lnTo>
                    <a:lnTo>
                      <a:pt x="0" y="19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72" name="Rectangle 150"/>
              <p:cNvSpPr>
                <a:spLocks noChangeArrowheads="1"/>
              </p:cNvSpPr>
              <p:nvPr/>
            </p:nvSpPr>
            <p:spPr bwMode="auto">
              <a:xfrm>
                <a:off x="1484" y="3512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b="0" baseline="0" dirty="0">
                    <a:solidFill>
                      <a:srgbClr val="000000"/>
                    </a:solidFill>
                  </a:rPr>
                  <a:t>Other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87" name="Freeform 165"/>
              <p:cNvSpPr>
                <a:spLocks/>
              </p:cNvSpPr>
              <p:nvPr/>
            </p:nvSpPr>
            <p:spPr bwMode="auto">
              <a:xfrm>
                <a:off x="1366" y="2530"/>
                <a:ext cx="315" cy="192"/>
              </a:xfrm>
              <a:custGeom>
                <a:avLst/>
                <a:gdLst>
                  <a:gd name="T0" fmla="*/ 0 w 315"/>
                  <a:gd name="T1" fmla="*/ 192 h 192"/>
                  <a:gd name="T2" fmla="*/ 315 w 315"/>
                  <a:gd name="T3" fmla="*/ 192 h 192"/>
                  <a:gd name="T4" fmla="*/ 315 w 315"/>
                  <a:gd name="T5" fmla="*/ 0 h 192"/>
                  <a:gd name="T6" fmla="*/ 0 w 315"/>
                  <a:gd name="T7" fmla="*/ 96 h 192"/>
                  <a:gd name="T8" fmla="*/ 0 w 315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2">
                    <a:moveTo>
                      <a:pt x="0" y="192"/>
                    </a:moveTo>
                    <a:lnTo>
                      <a:pt x="315" y="192"/>
                    </a:lnTo>
                    <a:lnTo>
                      <a:pt x="315" y="0"/>
                    </a:lnTo>
                    <a:lnTo>
                      <a:pt x="0" y="96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88" name="Freeform 166"/>
              <p:cNvSpPr>
                <a:spLocks/>
              </p:cNvSpPr>
              <p:nvPr/>
            </p:nvSpPr>
            <p:spPr bwMode="auto">
              <a:xfrm>
                <a:off x="1366" y="2530"/>
                <a:ext cx="315" cy="192"/>
              </a:xfrm>
              <a:custGeom>
                <a:avLst/>
                <a:gdLst>
                  <a:gd name="T0" fmla="*/ 0 w 315"/>
                  <a:gd name="T1" fmla="*/ 192 h 192"/>
                  <a:gd name="T2" fmla="*/ 315 w 315"/>
                  <a:gd name="T3" fmla="*/ 192 h 192"/>
                  <a:gd name="T4" fmla="*/ 315 w 315"/>
                  <a:gd name="T5" fmla="*/ 0 h 192"/>
                  <a:gd name="T6" fmla="*/ 0 w 315"/>
                  <a:gd name="T7" fmla="*/ 96 h 192"/>
                  <a:gd name="T8" fmla="*/ 0 w 315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2">
                    <a:moveTo>
                      <a:pt x="0" y="192"/>
                    </a:moveTo>
                    <a:lnTo>
                      <a:pt x="315" y="192"/>
                    </a:lnTo>
                    <a:lnTo>
                      <a:pt x="315" y="0"/>
                    </a:lnTo>
                    <a:lnTo>
                      <a:pt x="0" y="96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89" name="Rectangle 167"/>
              <p:cNvSpPr>
                <a:spLocks noChangeArrowheads="1"/>
              </p:cNvSpPr>
              <p:nvPr/>
            </p:nvSpPr>
            <p:spPr bwMode="auto">
              <a:xfrm>
                <a:off x="1457" y="2626"/>
                <a:ext cx="17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 output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91" name="Freeform 169"/>
              <p:cNvSpPr>
                <a:spLocks/>
              </p:cNvSpPr>
              <p:nvPr/>
            </p:nvSpPr>
            <p:spPr bwMode="auto">
              <a:xfrm>
                <a:off x="1681" y="2193"/>
                <a:ext cx="817" cy="434"/>
              </a:xfrm>
              <a:custGeom>
                <a:avLst/>
                <a:gdLst>
                  <a:gd name="T0" fmla="*/ 0 w 2448"/>
                  <a:gd name="T1" fmla="*/ 1296 h 1299"/>
                  <a:gd name="T2" fmla="*/ 880 w 2448"/>
                  <a:gd name="T3" fmla="*/ 1296 h 1299"/>
                  <a:gd name="T4" fmla="*/ 885 w 2448"/>
                  <a:gd name="T5" fmla="*/ 1299 h 1299"/>
                  <a:gd name="T6" fmla="*/ 1006 w 2448"/>
                  <a:gd name="T7" fmla="*/ 1178 h 1299"/>
                  <a:gd name="T8" fmla="*/ 1006 w 2448"/>
                  <a:gd name="T9" fmla="*/ 1178 h 1299"/>
                  <a:gd name="T10" fmla="*/ 1008 w 2448"/>
                  <a:gd name="T11" fmla="*/ 1184 h 1299"/>
                  <a:gd name="T12" fmla="*/ 1008 w 2448"/>
                  <a:gd name="T13" fmla="*/ 128 h 1299"/>
                  <a:gd name="T14" fmla="*/ 1006 w 2448"/>
                  <a:gd name="T15" fmla="*/ 123 h 1299"/>
                  <a:gd name="T16" fmla="*/ 1126 w 2448"/>
                  <a:gd name="T17" fmla="*/ 2 h 1299"/>
                  <a:gd name="T18" fmla="*/ 1120 w 2448"/>
                  <a:gd name="T19" fmla="*/ 0 h 1299"/>
                  <a:gd name="T20" fmla="*/ 2448 w 2448"/>
                  <a:gd name="T21" fmla="*/ 0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8" h="1299">
                    <a:moveTo>
                      <a:pt x="0" y="1296"/>
                    </a:moveTo>
                    <a:lnTo>
                      <a:pt x="880" y="1296"/>
                    </a:lnTo>
                    <a:lnTo>
                      <a:pt x="885" y="1299"/>
                    </a:lnTo>
                    <a:cubicBezTo>
                      <a:pt x="951" y="1299"/>
                      <a:pt x="1006" y="1245"/>
                      <a:pt x="1006" y="1178"/>
                    </a:cubicBezTo>
                    <a:cubicBezTo>
                      <a:pt x="1006" y="1178"/>
                      <a:pt x="1006" y="1178"/>
                      <a:pt x="1006" y="1178"/>
                    </a:cubicBezTo>
                    <a:lnTo>
                      <a:pt x="1008" y="1184"/>
                    </a:lnTo>
                    <a:lnTo>
                      <a:pt x="1008" y="128"/>
                    </a:lnTo>
                    <a:lnTo>
                      <a:pt x="1006" y="123"/>
                    </a:lnTo>
                    <a:cubicBezTo>
                      <a:pt x="1006" y="56"/>
                      <a:pt x="1060" y="2"/>
                      <a:pt x="1126" y="2"/>
                    </a:cubicBezTo>
                    <a:lnTo>
                      <a:pt x="1120" y="0"/>
                    </a:lnTo>
                    <a:lnTo>
                      <a:pt x="2448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92" name="Freeform 170"/>
              <p:cNvSpPr>
                <a:spLocks/>
              </p:cNvSpPr>
              <p:nvPr/>
            </p:nvSpPr>
            <p:spPr bwMode="auto">
              <a:xfrm>
                <a:off x="2493" y="2172"/>
                <a:ext cx="37" cy="43"/>
              </a:xfrm>
              <a:custGeom>
                <a:avLst/>
                <a:gdLst>
                  <a:gd name="T0" fmla="*/ 0 w 37"/>
                  <a:gd name="T1" fmla="*/ 0 h 43"/>
                  <a:gd name="T2" fmla="*/ 37 w 37"/>
                  <a:gd name="T3" fmla="*/ 21 h 43"/>
                  <a:gd name="T4" fmla="*/ 0 w 37"/>
                  <a:gd name="T5" fmla="*/ 43 h 43"/>
                  <a:gd name="T6" fmla="*/ 0 w 3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3">
                    <a:moveTo>
                      <a:pt x="0" y="0"/>
                    </a:moveTo>
                    <a:lnTo>
                      <a:pt x="37" y="21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93" name="Freeform 171"/>
              <p:cNvSpPr>
                <a:spLocks/>
              </p:cNvSpPr>
              <p:nvPr/>
            </p:nvSpPr>
            <p:spPr bwMode="auto">
              <a:xfrm>
                <a:off x="1372" y="2968"/>
                <a:ext cx="315" cy="186"/>
              </a:xfrm>
              <a:custGeom>
                <a:avLst/>
                <a:gdLst>
                  <a:gd name="T0" fmla="*/ 0 w 315"/>
                  <a:gd name="T1" fmla="*/ 186 h 186"/>
                  <a:gd name="T2" fmla="*/ 315 w 315"/>
                  <a:gd name="T3" fmla="*/ 186 h 186"/>
                  <a:gd name="T4" fmla="*/ 315 w 315"/>
                  <a:gd name="T5" fmla="*/ 0 h 186"/>
                  <a:gd name="T6" fmla="*/ 0 w 315"/>
                  <a:gd name="T7" fmla="*/ 90 h 186"/>
                  <a:gd name="T8" fmla="*/ 0 w 315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6">
                    <a:moveTo>
                      <a:pt x="0" y="186"/>
                    </a:moveTo>
                    <a:lnTo>
                      <a:pt x="315" y="186"/>
                    </a:lnTo>
                    <a:lnTo>
                      <a:pt x="315" y="0"/>
                    </a:lnTo>
                    <a:lnTo>
                      <a:pt x="0" y="90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94" name="Freeform 172"/>
              <p:cNvSpPr>
                <a:spLocks/>
              </p:cNvSpPr>
              <p:nvPr/>
            </p:nvSpPr>
            <p:spPr bwMode="auto">
              <a:xfrm>
                <a:off x="1372" y="2968"/>
                <a:ext cx="315" cy="186"/>
              </a:xfrm>
              <a:custGeom>
                <a:avLst/>
                <a:gdLst>
                  <a:gd name="T0" fmla="*/ 0 w 315"/>
                  <a:gd name="T1" fmla="*/ 186 h 186"/>
                  <a:gd name="T2" fmla="*/ 315 w 315"/>
                  <a:gd name="T3" fmla="*/ 186 h 186"/>
                  <a:gd name="T4" fmla="*/ 315 w 315"/>
                  <a:gd name="T5" fmla="*/ 0 h 186"/>
                  <a:gd name="T6" fmla="*/ 0 w 315"/>
                  <a:gd name="T7" fmla="*/ 90 h 186"/>
                  <a:gd name="T8" fmla="*/ 0 w 315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6">
                    <a:moveTo>
                      <a:pt x="0" y="186"/>
                    </a:moveTo>
                    <a:lnTo>
                      <a:pt x="315" y="186"/>
                    </a:lnTo>
                    <a:lnTo>
                      <a:pt x="315" y="0"/>
                    </a:lnTo>
                    <a:lnTo>
                      <a:pt x="0" y="90"/>
                    </a:lnTo>
                    <a:lnTo>
                      <a:pt x="0" y="18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95" name="Rectangle 173"/>
              <p:cNvSpPr>
                <a:spLocks noChangeArrowheads="1"/>
              </p:cNvSpPr>
              <p:nvPr/>
            </p:nvSpPr>
            <p:spPr bwMode="auto">
              <a:xfrm>
                <a:off x="1420" y="3059"/>
                <a:ext cx="27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MacroEcon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96" name="Rectangle 174"/>
              <p:cNvSpPr>
                <a:spLocks noChangeArrowheads="1"/>
              </p:cNvSpPr>
              <p:nvPr/>
            </p:nvSpPr>
            <p:spPr bwMode="auto">
              <a:xfrm>
                <a:off x="1388" y="310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97" name="Rectangle 175"/>
              <p:cNvSpPr>
                <a:spLocks noChangeArrowheads="1"/>
              </p:cNvSpPr>
              <p:nvPr/>
            </p:nvSpPr>
            <p:spPr bwMode="auto">
              <a:xfrm>
                <a:off x="1404" y="3107"/>
                <a:ext cx="12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GDP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98" name="Rectangle 176"/>
              <p:cNvSpPr>
                <a:spLocks noChangeArrowheads="1"/>
              </p:cNvSpPr>
              <p:nvPr/>
            </p:nvSpPr>
            <p:spPr bwMode="auto">
              <a:xfrm>
                <a:off x="1495" y="3107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99" name="Rectangle 177"/>
              <p:cNvSpPr>
                <a:spLocks noChangeArrowheads="1"/>
              </p:cNvSpPr>
              <p:nvPr/>
            </p:nvSpPr>
            <p:spPr bwMode="auto">
              <a:xfrm>
                <a:off x="1516" y="3107"/>
                <a:ext cx="6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00" name="Rectangle 178"/>
              <p:cNvSpPr>
                <a:spLocks noChangeArrowheads="1"/>
              </p:cNvSpPr>
              <p:nvPr/>
            </p:nvSpPr>
            <p:spPr bwMode="auto">
              <a:xfrm>
                <a:off x="1559" y="3107"/>
                <a:ext cx="4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01" name="Rectangle 179"/>
              <p:cNvSpPr>
                <a:spLocks noChangeArrowheads="1"/>
              </p:cNvSpPr>
              <p:nvPr/>
            </p:nvSpPr>
            <p:spPr bwMode="auto">
              <a:xfrm>
                <a:off x="1580" y="3107"/>
                <a:ext cx="10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02" name="Rectangle 180"/>
              <p:cNvSpPr>
                <a:spLocks noChangeArrowheads="1"/>
              </p:cNvSpPr>
              <p:nvPr/>
            </p:nvSpPr>
            <p:spPr bwMode="auto">
              <a:xfrm>
                <a:off x="1660" y="310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03" name="Freeform 181"/>
              <p:cNvSpPr>
                <a:spLocks/>
              </p:cNvSpPr>
              <p:nvPr/>
            </p:nvSpPr>
            <p:spPr bwMode="auto">
              <a:xfrm>
                <a:off x="1078" y="1985"/>
                <a:ext cx="251" cy="99"/>
              </a:xfrm>
              <a:custGeom>
                <a:avLst/>
                <a:gdLst>
                  <a:gd name="T0" fmla="*/ 0 w 752"/>
                  <a:gd name="T1" fmla="*/ 288 h 296"/>
                  <a:gd name="T2" fmla="*/ 272 w 752"/>
                  <a:gd name="T3" fmla="*/ 288 h 296"/>
                  <a:gd name="T4" fmla="*/ 274 w 752"/>
                  <a:gd name="T5" fmla="*/ 296 h 296"/>
                  <a:gd name="T6" fmla="*/ 395 w 752"/>
                  <a:gd name="T7" fmla="*/ 175 h 296"/>
                  <a:gd name="T8" fmla="*/ 395 w 752"/>
                  <a:gd name="T9" fmla="*/ 175 h 296"/>
                  <a:gd name="T10" fmla="*/ 400 w 752"/>
                  <a:gd name="T11" fmla="*/ 176 h 296"/>
                  <a:gd name="T12" fmla="*/ 400 w 752"/>
                  <a:gd name="T13" fmla="*/ 128 h 296"/>
                  <a:gd name="T14" fmla="*/ 395 w 752"/>
                  <a:gd name="T15" fmla="*/ 128 h 296"/>
                  <a:gd name="T16" fmla="*/ 516 w 752"/>
                  <a:gd name="T17" fmla="*/ 7 h 296"/>
                  <a:gd name="T18" fmla="*/ 512 w 752"/>
                  <a:gd name="T19" fmla="*/ 0 h 296"/>
                  <a:gd name="T20" fmla="*/ 752 w 752"/>
                  <a:gd name="T21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2" h="296">
                    <a:moveTo>
                      <a:pt x="0" y="288"/>
                    </a:moveTo>
                    <a:lnTo>
                      <a:pt x="272" y="288"/>
                    </a:lnTo>
                    <a:lnTo>
                      <a:pt x="274" y="296"/>
                    </a:lnTo>
                    <a:cubicBezTo>
                      <a:pt x="341" y="296"/>
                      <a:pt x="395" y="242"/>
                      <a:pt x="395" y="175"/>
                    </a:cubicBezTo>
                    <a:cubicBezTo>
                      <a:pt x="395" y="175"/>
                      <a:pt x="395" y="175"/>
                      <a:pt x="395" y="175"/>
                    </a:cubicBezTo>
                    <a:lnTo>
                      <a:pt x="400" y="176"/>
                    </a:lnTo>
                    <a:lnTo>
                      <a:pt x="400" y="128"/>
                    </a:lnTo>
                    <a:lnTo>
                      <a:pt x="395" y="128"/>
                    </a:lnTo>
                    <a:cubicBezTo>
                      <a:pt x="395" y="62"/>
                      <a:pt x="449" y="7"/>
                      <a:pt x="516" y="7"/>
                    </a:cubicBezTo>
                    <a:lnTo>
                      <a:pt x="512" y="0"/>
                    </a:lnTo>
                    <a:lnTo>
                      <a:pt x="75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04" name="Freeform 182"/>
              <p:cNvSpPr>
                <a:spLocks/>
              </p:cNvSpPr>
              <p:nvPr/>
            </p:nvSpPr>
            <p:spPr bwMode="auto">
              <a:xfrm>
                <a:off x="1329" y="1969"/>
                <a:ext cx="37" cy="38"/>
              </a:xfrm>
              <a:custGeom>
                <a:avLst/>
                <a:gdLst>
                  <a:gd name="T0" fmla="*/ 0 w 37"/>
                  <a:gd name="T1" fmla="*/ 0 h 38"/>
                  <a:gd name="T2" fmla="*/ 37 w 37"/>
                  <a:gd name="T3" fmla="*/ 16 h 38"/>
                  <a:gd name="T4" fmla="*/ 0 w 37"/>
                  <a:gd name="T5" fmla="*/ 38 h 38"/>
                  <a:gd name="T6" fmla="*/ 0 w 37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8">
                    <a:moveTo>
                      <a:pt x="0" y="0"/>
                    </a:moveTo>
                    <a:lnTo>
                      <a:pt x="37" y="16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05" name="Freeform 183"/>
              <p:cNvSpPr>
                <a:spLocks/>
              </p:cNvSpPr>
              <p:nvPr/>
            </p:nvSpPr>
            <p:spPr bwMode="auto">
              <a:xfrm>
                <a:off x="1078" y="1788"/>
                <a:ext cx="251" cy="200"/>
              </a:xfrm>
              <a:custGeom>
                <a:avLst/>
                <a:gdLst>
                  <a:gd name="T0" fmla="*/ 0 w 752"/>
                  <a:gd name="T1" fmla="*/ 0 h 599"/>
                  <a:gd name="T2" fmla="*/ 480 w 752"/>
                  <a:gd name="T3" fmla="*/ 0 h 599"/>
                  <a:gd name="T4" fmla="*/ 473 w 752"/>
                  <a:gd name="T5" fmla="*/ 8 h 599"/>
                  <a:gd name="T6" fmla="*/ 594 w 752"/>
                  <a:gd name="T7" fmla="*/ 129 h 599"/>
                  <a:gd name="T8" fmla="*/ 594 w 752"/>
                  <a:gd name="T9" fmla="*/ 129 h 599"/>
                  <a:gd name="T10" fmla="*/ 592 w 752"/>
                  <a:gd name="T11" fmla="*/ 128 h 599"/>
                  <a:gd name="T12" fmla="*/ 592 w 752"/>
                  <a:gd name="T13" fmla="*/ 480 h 599"/>
                  <a:gd name="T14" fmla="*/ 594 w 752"/>
                  <a:gd name="T15" fmla="*/ 478 h 599"/>
                  <a:gd name="T16" fmla="*/ 715 w 752"/>
                  <a:gd name="T17" fmla="*/ 599 h 599"/>
                  <a:gd name="T18" fmla="*/ 720 w 752"/>
                  <a:gd name="T19" fmla="*/ 592 h 599"/>
                  <a:gd name="T20" fmla="*/ 752 w 752"/>
                  <a:gd name="T21" fmla="*/ 592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2" h="599">
                    <a:moveTo>
                      <a:pt x="0" y="0"/>
                    </a:moveTo>
                    <a:lnTo>
                      <a:pt x="480" y="0"/>
                    </a:lnTo>
                    <a:lnTo>
                      <a:pt x="473" y="8"/>
                    </a:lnTo>
                    <a:cubicBezTo>
                      <a:pt x="540" y="8"/>
                      <a:pt x="594" y="62"/>
                      <a:pt x="594" y="129"/>
                    </a:cubicBezTo>
                    <a:cubicBezTo>
                      <a:pt x="594" y="129"/>
                      <a:pt x="594" y="129"/>
                      <a:pt x="594" y="129"/>
                    </a:cubicBezTo>
                    <a:lnTo>
                      <a:pt x="592" y="128"/>
                    </a:lnTo>
                    <a:lnTo>
                      <a:pt x="592" y="480"/>
                    </a:lnTo>
                    <a:lnTo>
                      <a:pt x="594" y="478"/>
                    </a:lnTo>
                    <a:cubicBezTo>
                      <a:pt x="594" y="545"/>
                      <a:pt x="648" y="599"/>
                      <a:pt x="715" y="599"/>
                    </a:cubicBezTo>
                    <a:lnTo>
                      <a:pt x="720" y="592"/>
                    </a:lnTo>
                    <a:lnTo>
                      <a:pt x="752" y="59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06" name="Freeform 184"/>
              <p:cNvSpPr>
                <a:spLocks/>
              </p:cNvSpPr>
              <p:nvPr/>
            </p:nvSpPr>
            <p:spPr bwMode="auto">
              <a:xfrm>
                <a:off x="1329" y="1969"/>
                <a:ext cx="37" cy="38"/>
              </a:xfrm>
              <a:custGeom>
                <a:avLst/>
                <a:gdLst>
                  <a:gd name="T0" fmla="*/ 0 w 37"/>
                  <a:gd name="T1" fmla="*/ 0 h 38"/>
                  <a:gd name="T2" fmla="*/ 37 w 37"/>
                  <a:gd name="T3" fmla="*/ 16 h 38"/>
                  <a:gd name="T4" fmla="*/ 0 w 37"/>
                  <a:gd name="T5" fmla="*/ 38 h 38"/>
                  <a:gd name="T6" fmla="*/ 0 w 37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8">
                    <a:moveTo>
                      <a:pt x="0" y="0"/>
                    </a:moveTo>
                    <a:lnTo>
                      <a:pt x="37" y="16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1" name="Freeform 189"/>
              <p:cNvSpPr>
                <a:spLocks/>
              </p:cNvSpPr>
              <p:nvPr/>
            </p:nvSpPr>
            <p:spPr bwMode="auto">
              <a:xfrm>
                <a:off x="1366" y="2343"/>
                <a:ext cx="315" cy="187"/>
              </a:xfrm>
              <a:custGeom>
                <a:avLst/>
                <a:gdLst>
                  <a:gd name="T0" fmla="*/ 0 w 315"/>
                  <a:gd name="T1" fmla="*/ 187 h 187"/>
                  <a:gd name="T2" fmla="*/ 315 w 315"/>
                  <a:gd name="T3" fmla="*/ 187 h 187"/>
                  <a:gd name="T4" fmla="*/ 315 w 315"/>
                  <a:gd name="T5" fmla="*/ 0 h 187"/>
                  <a:gd name="T6" fmla="*/ 0 w 315"/>
                  <a:gd name="T7" fmla="*/ 91 h 187"/>
                  <a:gd name="T8" fmla="*/ 0 w 315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7">
                    <a:moveTo>
                      <a:pt x="0" y="187"/>
                    </a:moveTo>
                    <a:lnTo>
                      <a:pt x="315" y="187"/>
                    </a:lnTo>
                    <a:lnTo>
                      <a:pt x="315" y="0"/>
                    </a:lnTo>
                    <a:lnTo>
                      <a:pt x="0" y="91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2" name="Freeform 190"/>
              <p:cNvSpPr>
                <a:spLocks/>
              </p:cNvSpPr>
              <p:nvPr/>
            </p:nvSpPr>
            <p:spPr bwMode="auto">
              <a:xfrm>
                <a:off x="1366" y="2343"/>
                <a:ext cx="315" cy="187"/>
              </a:xfrm>
              <a:custGeom>
                <a:avLst/>
                <a:gdLst>
                  <a:gd name="T0" fmla="*/ 0 w 315"/>
                  <a:gd name="T1" fmla="*/ 187 h 187"/>
                  <a:gd name="T2" fmla="*/ 315 w 315"/>
                  <a:gd name="T3" fmla="*/ 187 h 187"/>
                  <a:gd name="T4" fmla="*/ 315 w 315"/>
                  <a:gd name="T5" fmla="*/ 0 h 187"/>
                  <a:gd name="T6" fmla="*/ 0 w 315"/>
                  <a:gd name="T7" fmla="*/ 91 h 187"/>
                  <a:gd name="T8" fmla="*/ 0 w 315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87">
                    <a:moveTo>
                      <a:pt x="0" y="187"/>
                    </a:moveTo>
                    <a:lnTo>
                      <a:pt x="315" y="187"/>
                    </a:lnTo>
                    <a:lnTo>
                      <a:pt x="315" y="0"/>
                    </a:lnTo>
                    <a:lnTo>
                      <a:pt x="0" y="91"/>
                    </a:lnTo>
                    <a:lnTo>
                      <a:pt x="0" y="187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3" name="Rectangle 191"/>
              <p:cNvSpPr>
                <a:spLocks noChangeArrowheads="1"/>
              </p:cNvSpPr>
              <p:nvPr/>
            </p:nvSpPr>
            <p:spPr bwMode="auto">
              <a:xfrm>
                <a:off x="1388" y="2455"/>
                <a:ext cx="3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Supply curves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14" name="Line 192"/>
              <p:cNvSpPr>
                <a:spLocks noChangeShapeType="1"/>
              </p:cNvSpPr>
              <p:nvPr/>
            </p:nvSpPr>
            <p:spPr bwMode="auto">
              <a:xfrm>
                <a:off x="1078" y="2487"/>
                <a:ext cx="251" cy="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5" name="Freeform 193"/>
              <p:cNvSpPr>
                <a:spLocks/>
              </p:cNvSpPr>
              <p:nvPr/>
            </p:nvSpPr>
            <p:spPr bwMode="auto">
              <a:xfrm>
                <a:off x="1329" y="2471"/>
                <a:ext cx="37" cy="37"/>
              </a:xfrm>
              <a:custGeom>
                <a:avLst/>
                <a:gdLst>
                  <a:gd name="T0" fmla="*/ 0 w 37"/>
                  <a:gd name="T1" fmla="*/ 0 h 37"/>
                  <a:gd name="T2" fmla="*/ 37 w 37"/>
                  <a:gd name="T3" fmla="*/ 21 h 37"/>
                  <a:gd name="T4" fmla="*/ 0 w 37"/>
                  <a:gd name="T5" fmla="*/ 37 h 37"/>
                  <a:gd name="T6" fmla="*/ 0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0" y="0"/>
                    </a:moveTo>
                    <a:lnTo>
                      <a:pt x="37" y="21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6" name="Freeform 194"/>
              <p:cNvSpPr>
                <a:spLocks/>
              </p:cNvSpPr>
              <p:nvPr/>
            </p:nvSpPr>
            <p:spPr bwMode="auto">
              <a:xfrm>
                <a:off x="2877" y="1612"/>
                <a:ext cx="744" cy="582"/>
              </a:xfrm>
              <a:custGeom>
                <a:avLst/>
                <a:gdLst>
                  <a:gd name="T0" fmla="*/ 0 w 2229"/>
                  <a:gd name="T1" fmla="*/ 1744 h 1746"/>
                  <a:gd name="T2" fmla="*/ 2112 w 2229"/>
                  <a:gd name="T3" fmla="*/ 1744 h 1746"/>
                  <a:gd name="T4" fmla="*/ 2108 w 2229"/>
                  <a:gd name="T5" fmla="*/ 1746 h 1746"/>
                  <a:gd name="T6" fmla="*/ 2229 w 2229"/>
                  <a:gd name="T7" fmla="*/ 1625 h 1746"/>
                  <a:gd name="T8" fmla="*/ 2229 w 2229"/>
                  <a:gd name="T9" fmla="*/ 1625 h 1746"/>
                  <a:gd name="T10" fmla="*/ 2224 w 2229"/>
                  <a:gd name="T11" fmla="*/ 1632 h 1746"/>
                  <a:gd name="T12" fmla="*/ 2224 w 2229"/>
                  <a:gd name="T13" fmla="*/ 0 h 1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9" h="1746">
                    <a:moveTo>
                      <a:pt x="0" y="1744"/>
                    </a:moveTo>
                    <a:lnTo>
                      <a:pt x="2112" y="1744"/>
                    </a:lnTo>
                    <a:lnTo>
                      <a:pt x="2108" y="1746"/>
                    </a:lnTo>
                    <a:cubicBezTo>
                      <a:pt x="2175" y="1746"/>
                      <a:pt x="2229" y="1692"/>
                      <a:pt x="2229" y="1625"/>
                    </a:cubicBezTo>
                    <a:cubicBezTo>
                      <a:pt x="2229" y="1625"/>
                      <a:pt x="2229" y="1625"/>
                      <a:pt x="2229" y="1625"/>
                    </a:cubicBezTo>
                    <a:lnTo>
                      <a:pt x="2224" y="1632"/>
                    </a:lnTo>
                    <a:lnTo>
                      <a:pt x="222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7" name="Freeform 195"/>
              <p:cNvSpPr>
                <a:spLocks/>
              </p:cNvSpPr>
              <p:nvPr/>
            </p:nvSpPr>
            <p:spPr bwMode="auto">
              <a:xfrm>
                <a:off x="3601" y="1585"/>
                <a:ext cx="40" cy="39"/>
              </a:xfrm>
              <a:custGeom>
                <a:avLst/>
                <a:gdLst>
                  <a:gd name="T0" fmla="*/ 54 w 118"/>
                  <a:gd name="T1" fmla="*/ 0 h 116"/>
                  <a:gd name="T2" fmla="*/ 118 w 118"/>
                  <a:gd name="T3" fmla="*/ 112 h 116"/>
                  <a:gd name="T4" fmla="*/ 118 w 118"/>
                  <a:gd name="T5" fmla="*/ 116 h 116"/>
                  <a:gd name="T6" fmla="*/ 0 w 118"/>
                  <a:gd name="T7" fmla="*/ 116 h 116"/>
                  <a:gd name="T8" fmla="*/ 6 w 118"/>
                  <a:gd name="T9" fmla="*/ 112 h 116"/>
                  <a:gd name="T10" fmla="*/ 54 w 11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6">
                    <a:moveTo>
                      <a:pt x="54" y="0"/>
                    </a:moveTo>
                    <a:lnTo>
                      <a:pt x="118" y="112"/>
                    </a:lnTo>
                    <a:lnTo>
                      <a:pt x="118" y="116"/>
                    </a:lnTo>
                    <a:cubicBezTo>
                      <a:pt x="81" y="97"/>
                      <a:pt x="37" y="97"/>
                      <a:pt x="0" y="116"/>
                    </a:cubicBezTo>
                    <a:lnTo>
                      <a:pt x="6" y="11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8" name="Rectangle 196"/>
              <p:cNvSpPr>
                <a:spLocks noChangeArrowheads="1"/>
              </p:cNvSpPr>
              <p:nvPr/>
            </p:nvSpPr>
            <p:spPr bwMode="auto">
              <a:xfrm>
                <a:off x="3470" y="1382"/>
                <a:ext cx="304" cy="203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19" name="Rectangle 197"/>
              <p:cNvSpPr>
                <a:spLocks noChangeArrowheads="1"/>
              </p:cNvSpPr>
              <p:nvPr/>
            </p:nvSpPr>
            <p:spPr bwMode="auto">
              <a:xfrm>
                <a:off x="3539" y="1436"/>
                <a:ext cx="21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CMS NA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20" name="Rectangle 198"/>
              <p:cNvSpPr>
                <a:spLocks noChangeArrowheads="1"/>
              </p:cNvSpPr>
              <p:nvPr/>
            </p:nvSpPr>
            <p:spPr bwMode="auto">
              <a:xfrm>
                <a:off x="3545" y="1484"/>
                <a:ext cx="19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process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21" name="Freeform 199"/>
              <p:cNvSpPr>
                <a:spLocks/>
              </p:cNvSpPr>
              <p:nvPr/>
            </p:nvSpPr>
            <p:spPr bwMode="auto">
              <a:xfrm>
                <a:off x="2522" y="2653"/>
                <a:ext cx="401" cy="235"/>
              </a:xfrm>
              <a:custGeom>
                <a:avLst/>
                <a:gdLst>
                  <a:gd name="T0" fmla="*/ 122 w 1204"/>
                  <a:gd name="T1" fmla="*/ 0 h 704"/>
                  <a:gd name="T2" fmla="*/ 1082 w 1204"/>
                  <a:gd name="T3" fmla="*/ 0 h 704"/>
                  <a:gd name="T4" fmla="*/ 1088 w 1204"/>
                  <a:gd name="T5" fmla="*/ 3 h 704"/>
                  <a:gd name="T6" fmla="*/ 1088 w 1204"/>
                  <a:gd name="T7" fmla="*/ 701 h 704"/>
                  <a:gd name="T8" fmla="*/ 1082 w 1204"/>
                  <a:gd name="T9" fmla="*/ 704 h 704"/>
                  <a:gd name="T10" fmla="*/ 122 w 1204"/>
                  <a:gd name="T11" fmla="*/ 704 h 704"/>
                  <a:gd name="T12" fmla="*/ 117 w 1204"/>
                  <a:gd name="T13" fmla="*/ 701 h 704"/>
                  <a:gd name="T14" fmla="*/ 117 w 1204"/>
                  <a:gd name="T15" fmla="*/ 3 h 704"/>
                  <a:gd name="T16" fmla="*/ 122 w 1204"/>
                  <a:gd name="T17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4" h="704">
                    <a:moveTo>
                      <a:pt x="122" y="0"/>
                    </a:moveTo>
                    <a:lnTo>
                      <a:pt x="1082" y="0"/>
                    </a:lnTo>
                    <a:lnTo>
                      <a:pt x="1088" y="3"/>
                    </a:lnTo>
                    <a:cubicBezTo>
                      <a:pt x="1204" y="221"/>
                      <a:pt x="1204" y="483"/>
                      <a:pt x="1088" y="701"/>
                    </a:cubicBezTo>
                    <a:lnTo>
                      <a:pt x="1082" y="704"/>
                    </a:lnTo>
                    <a:lnTo>
                      <a:pt x="122" y="704"/>
                    </a:lnTo>
                    <a:lnTo>
                      <a:pt x="117" y="701"/>
                    </a:lnTo>
                    <a:cubicBezTo>
                      <a:pt x="0" y="483"/>
                      <a:pt x="0" y="221"/>
                      <a:pt x="117" y="3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22" name="Freeform 200"/>
              <p:cNvSpPr>
                <a:spLocks/>
              </p:cNvSpPr>
              <p:nvPr/>
            </p:nvSpPr>
            <p:spPr bwMode="auto">
              <a:xfrm>
                <a:off x="2522" y="2653"/>
                <a:ext cx="401" cy="234"/>
              </a:xfrm>
              <a:custGeom>
                <a:avLst/>
                <a:gdLst>
                  <a:gd name="T0" fmla="*/ 122 w 1204"/>
                  <a:gd name="T1" fmla="*/ 0 h 704"/>
                  <a:gd name="T2" fmla="*/ 1082 w 1204"/>
                  <a:gd name="T3" fmla="*/ 0 h 704"/>
                  <a:gd name="T4" fmla="*/ 1088 w 1204"/>
                  <a:gd name="T5" fmla="*/ 3 h 704"/>
                  <a:gd name="T6" fmla="*/ 1088 w 1204"/>
                  <a:gd name="T7" fmla="*/ 701 h 704"/>
                  <a:gd name="T8" fmla="*/ 1082 w 1204"/>
                  <a:gd name="T9" fmla="*/ 704 h 704"/>
                  <a:gd name="T10" fmla="*/ 122 w 1204"/>
                  <a:gd name="T11" fmla="*/ 704 h 704"/>
                  <a:gd name="T12" fmla="*/ 117 w 1204"/>
                  <a:gd name="T13" fmla="*/ 701 h 704"/>
                  <a:gd name="T14" fmla="*/ 117 w 1204"/>
                  <a:gd name="T15" fmla="*/ 3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4" h="704">
                    <a:moveTo>
                      <a:pt x="122" y="0"/>
                    </a:moveTo>
                    <a:lnTo>
                      <a:pt x="1082" y="0"/>
                    </a:lnTo>
                    <a:lnTo>
                      <a:pt x="1088" y="3"/>
                    </a:lnTo>
                    <a:cubicBezTo>
                      <a:pt x="1204" y="221"/>
                      <a:pt x="1204" y="483"/>
                      <a:pt x="1088" y="701"/>
                    </a:cubicBezTo>
                    <a:lnTo>
                      <a:pt x="1082" y="704"/>
                    </a:lnTo>
                    <a:lnTo>
                      <a:pt x="122" y="704"/>
                    </a:lnTo>
                    <a:lnTo>
                      <a:pt x="117" y="701"/>
                    </a:lnTo>
                    <a:cubicBezTo>
                      <a:pt x="0" y="483"/>
                      <a:pt x="0" y="221"/>
                      <a:pt x="117" y="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23" name="Freeform 201"/>
              <p:cNvSpPr>
                <a:spLocks/>
              </p:cNvSpPr>
              <p:nvPr/>
            </p:nvSpPr>
            <p:spPr bwMode="auto">
              <a:xfrm>
                <a:off x="2846" y="2654"/>
                <a:ext cx="39" cy="232"/>
              </a:xfrm>
              <a:custGeom>
                <a:avLst/>
                <a:gdLst>
                  <a:gd name="T0" fmla="*/ 39 w 39"/>
                  <a:gd name="T1" fmla="*/ 0 h 232"/>
                  <a:gd name="T2" fmla="*/ 39 w 39"/>
                  <a:gd name="T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232">
                    <a:moveTo>
                      <a:pt x="39" y="0"/>
                    </a:moveTo>
                    <a:cubicBezTo>
                      <a:pt x="0" y="72"/>
                      <a:pt x="0" y="160"/>
                      <a:pt x="39" y="232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24" name="Rectangle 202"/>
              <p:cNvSpPr>
                <a:spLocks noChangeArrowheads="1"/>
              </p:cNvSpPr>
              <p:nvPr/>
            </p:nvSpPr>
            <p:spPr bwMode="auto">
              <a:xfrm>
                <a:off x="2664" y="2696"/>
                <a:ext cx="1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25" name="Rectangle 203"/>
              <p:cNvSpPr>
                <a:spLocks noChangeArrowheads="1"/>
              </p:cNvSpPr>
              <p:nvPr/>
            </p:nvSpPr>
            <p:spPr bwMode="auto">
              <a:xfrm>
                <a:off x="2578" y="2744"/>
                <a:ext cx="331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Supplemental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26" name="Rectangle 204"/>
              <p:cNvSpPr>
                <a:spLocks noChangeArrowheads="1"/>
              </p:cNvSpPr>
              <p:nvPr/>
            </p:nvSpPr>
            <p:spPr bwMode="auto">
              <a:xfrm>
                <a:off x="2664" y="2797"/>
                <a:ext cx="12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Freeform 206"/>
            <p:cNvSpPr>
              <a:spLocks/>
            </p:cNvSpPr>
            <p:nvPr/>
          </p:nvSpPr>
          <p:spPr bwMode="auto">
            <a:xfrm>
              <a:off x="729" y="2370"/>
              <a:ext cx="359" cy="235"/>
            </a:xfrm>
            <a:custGeom>
              <a:avLst/>
              <a:gdLst>
                <a:gd name="T0" fmla="*/ 118 w 1076"/>
                <a:gd name="T1" fmla="*/ 0 h 704"/>
                <a:gd name="T2" fmla="*/ 966 w 1076"/>
                <a:gd name="T3" fmla="*/ 0 h 704"/>
                <a:gd name="T4" fmla="*/ 960 w 1076"/>
                <a:gd name="T5" fmla="*/ 4 h 704"/>
                <a:gd name="T6" fmla="*/ 960 w 1076"/>
                <a:gd name="T7" fmla="*/ 703 h 704"/>
                <a:gd name="T8" fmla="*/ 966 w 1076"/>
                <a:gd name="T9" fmla="*/ 704 h 704"/>
                <a:gd name="T10" fmla="*/ 118 w 1076"/>
                <a:gd name="T11" fmla="*/ 704 h 704"/>
                <a:gd name="T12" fmla="*/ 116 w 1076"/>
                <a:gd name="T13" fmla="*/ 703 h 704"/>
                <a:gd name="T14" fmla="*/ 116 w 1076"/>
                <a:gd name="T15" fmla="*/ 4 h 704"/>
                <a:gd name="T16" fmla="*/ 118 w 1076"/>
                <a:gd name="T1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6" h="704">
                  <a:moveTo>
                    <a:pt x="118" y="0"/>
                  </a:moveTo>
                  <a:lnTo>
                    <a:pt x="966" y="0"/>
                  </a:lnTo>
                  <a:lnTo>
                    <a:pt x="960" y="4"/>
                  </a:lnTo>
                  <a:cubicBezTo>
                    <a:pt x="1076" y="223"/>
                    <a:pt x="1076" y="485"/>
                    <a:pt x="960" y="703"/>
                  </a:cubicBezTo>
                  <a:lnTo>
                    <a:pt x="966" y="704"/>
                  </a:lnTo>
                  <a:lnTo>
                    <a:pt x="118" y="704"/>
                  </a:lnTo>
                  <a:lnTo>
                    <a:pt x="116" y="703"/>
                  </a:lnTo>
                  <a:cubicBezTo>
                    <a:pt x="0" y="485"/>
                    <a:pt x="0" y="223"/>
                    <a:pt x="116" y="4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7"/>
            <p:cNvSpPr>
              <a:spLocks/>
            </p:cNvSpPr>
            <p:nvPr/>
          </p:nvSpPr>
          <p:spPr bwMode="auto">
            <a:xfrm>
              <a:off x="729" y="2370"/>
              <a:ext cx="359" cy="235"/>
            </a:xfrm>
            <a:custGeom>
              <a:avLst/>
              <a:gdLst>
                <a:gd name="T0" fmla="*/ 118 w 1076"/>
                <a:gd name="T1" fmla="*/ 0 h 704"/>
                <a:gd name="T2" fmla="*/ 966 w 1076"/>
                <a:gd name="T3" fmla="*/ 0 h 704"/>
                <a:gd name="T4" fmla="*/ 960 w 1076"/>
                <a:gd name="T5" fmla="*/ 4 h 704"/>
                <a:gd name="T6" fmla="*/ 960 w 1076"/>
                <a:gd name="T7" fmla="*/ 703 h 704"/>
                <a:gd name="T8" fmla="*/ 966 w 1076"/>
                <a:gd name="T9" fmla="*/ 704 h 704"/>
                <a:gd name="T10" fmla="*/ 118 w 1076"/>
                <a:gd name="T11" fmla="*/ 704 h 704"/>
                <a:gd name="T12" fmla="*/ 116 w 1076"/>
                <a:gd name="T13" fmla="*/ 703 h 704"/>
                <a:gd name="T14" fmla="*/ 116 w 1076"/>
                <a:gd name="T15" fmla="*/ 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6" h="704">
                  <a:moveTo>
                    <a:pt x="118" y="0"/>
                  </a:moveTo>
                  <a:lnTo>
                    <a:pt x="966" y="0"/>
                  </a:lnTo>
                  <a:lnTo>
                    <a:pt x="960" y="4"/>
                  </a:lnTo>
                  <a:cubicBezTo>
                    <a:pt x="1076" y="223"/>
                    <a:pt x="1076" y="485"/>
                    <a:pt x="960" y="703"/>
                  </a:cubicBezTo>
                  <a:lnTo>
                    <a:pt x="966" y="704"/>
                  </a:lnTo>
                  <a:lnTo>
                    <a:pt x="118" y="704"/>
                  </a:lnTo>
                  <a:lnTo>
                    <a:pt x="116" y="703"/>
                  </a:lnTo>
                  <a:cubicBezTo>
                    <a:pt x="0" y="485"/>
                    <a:pt x="0" y="223"/>
                    <a:pt x="116" y="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8"/>
            <p:cNvSpPr>
              <a:spLocks/>
            </p:cNvSpPr>
            <p:nvPr/>
          </p:nvSpPr>
          <p:spPr bwMode="auto">
            <a:xfrm>
              <a:off x="1011" y="2371"/>
              <a:ext cx="38" cy="233"/>
            </a:xfrm>
            <a:custGeom>
              <a:avLst/>
              <a:gdLst>
                <a:gd name="T0" fmla="*/ 38 w 38"/>
                <a:gd name="T1" fmla="*/ 0 h 233"/>
                <a:gd name="T2" fmla="*/ 38 w 38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233">
                  <a:moveTo>
                    <a:pt x="38" y="0"/>
                  </a:moveTo>
                  <a:cubicBezTo>
                    <a:pt x="0" y="73"/>
                    <a:pt x="0" y="160"/>
                    <a:pt x="38" y="23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09"/>
            <p:cNvSpPr>
              <a:spLocks noChangeArrowheads="1"/>
            </p:cNvSpPr>
            <p:nvPr/>
          </p:nvSpPr>
          <p:spPr bwMode="auto">
            <a:xfrm>
              <a:off x="763" y="2402"/>
              <a:ext cx="251" cy="1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10"/>
            <p:cNvSpPr>
              <a:spLocks noChangeArrowheads="1"/>
            </p:cNvSpPr>
            <p:nvPr/>
          </p:nvSpPr>
          <p:spPr bwMode="auto">
            <a:xfrm>
              <a:off x="763" y="2402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>
              <a:off x="838" y="2434"/>
              <a:ext cx="99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Excel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12"/>
            <p:cNvSpPr>
              <a:spLocks noChangeArrowheads="1"/>
            </p:cNvSpPr>
            <p:nvPr/>
          </p:nvSpPr>
          <p:spPr bwMode="auto">
            <a:xfrm>
              <a:off x="801" y="2487"/>
              <a:ext cx="21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Extractor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Freeform 213"/>
            <p:cNvSpPr>
              <a:spLocks/>
            </p:cNvSpPr>
            <p:nvPr/>
          </p:nvSpPr>
          <p:spPr bwMode="auto">
            <a:xfrm>
              <a:off x="729" y="1968"/>
              <a:ext cx="359" cy="232"/>
            </a:xfrm>
            <a:custGeom>
              <a:avLst/>
              <a:gdLst>
                <a:gd name="T0" fmla="*/ 118 w 1076"/>
                <a:gd name="T1" fmla="*/ 5 h 698"/>
                <a:gd name="T2" fmla="*/ 966 w 1076"/>
                <a:gd name="T3" fmla="*/ 5 h 698"/>
                <a:gd name="T4" fmla="*/ 960 w 1076"/>
                <a:gd name="T5" fmla="*/ 0 h 698"/>
                <a:gd name="T6" fmla="*/ 960 w 1076"/>
                <a:gd name="T7" fmla="*/ 698 h 698"/>
                <a:gd name="T8" fmla="*/ 966 w 1076"/>
                <a:gd name="T9" fmla="*/ 693 h 698"/>
                <a:gd name="T10" fmla="*/ 118 w 1076"/>
                <a:gd name="T11" fmla="*/ 693 h 698"/>
                <a:gd name="T12" fmla="*/ 116 w 1076"/>
                <a:gd name="T13" fmla="*/ 698 h 698"/>
                <a:gd name="T14" fmla="*/ 116 w 1076"/>
                <a:gd name="T15" fmla="*/ 0 h 698"/>
                <a:gd name="T16" fmla="*/ 118 w 1076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6" h="698">
                  <a:moveTo>
                    <a:pt x="118" y="5"/>
                  </a:moveTo>
                  <a:lnTo>
                    <a:pt x="966" y="5"/>
                  </a:lnTo>
                  <a:lnTo>
                    <a:pt x="960" y="0"/>
                  </a:lnTo>
                  <a:cubicBezTo>
                    <a:pt x="1076" y="218"/>
                    <a:pt x="1076" y="480"/>
                    <a:pt x="960" y="698"/>
                  </a:cubicBezTo>
                  <a:lnTo>
                    <a:pt x="966" y="693"/>
                  </a:lnTo>
                  <a:lnTo>
                    <a:pt x="118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4"/>
            <p:cNvSpPr>
              <a:spLocks/>
            </p:cNvSpPr>
            <p:nvPr/>
          </p:nvSpPr>
          <p:spPr bwMode="auto">
            <a:xfrm>
              <a:off x="729" y="1968"/>
              <a:ext cx="359" cy="232"/>
            </a:xfrm>
            <a:custGeom>
              <a:avLst/>
              <a:gdLst>
                <a:gd name="T0" fmla="*/ 118 w 1076"/>
                <a:gd name="T1" fmla="*/ 5 h 698"/>
                <a:gd name="T2" fmla="*/ 966 w 1076"/>
                <a:gd name="T3" fmla="*/ 5 h 698"/>
                <a:gd name="T4" fmla="*/ 960 w 1076"/>
                <a:gd name="T5" fmla="*/ 0 h 698"/>
                <a:gd name="T6" fmla="*/ 960 w 1076"/>
                <a:gd name="T7" fmla="*/ 698 h 698"/>
                <a:gd name="T8" fmla="*/ 966 w 1076"/>
                <a:gd name="T9" fmla="*/ 693 h 698"/>
                <a:gd name="T10" fmla="*/ 118 w 1076"/>
                <a:gd name="T11" fmla="*/ 693 h 698"/>
                <a:gd name="T12" fmla="*/ 116 w 1076"/>
                <a:gd name="T13" fmla="*/ 698 h 698"/>
                <a:gd name="T14" fmla="*/ 116 w 1076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6" h="698">
                  <a:moveTo>
                    <a:pt x="118" y="5"/>
                  </a:moveTo>
                  <a:lnTo>
                    <a:pt x="966" y="5"/>
                  </a:lnTo>
                  <a:lnTo>
                    <a:pt x="960" y="0"/>
                  </a:lnTo>
                  <a:cubicBezTo>
                    <a:pt x="1076" y="218"/>
                    <a:pt x="1076" y="480"/>
                    <a:pt x="960" y="698"/>
                  </a:cubicBezTo>
                  <a:lnTo>
                    <a:pt x="966" y="693"/>
                  </a:lnTo>
                  <a:lnTo>
                    <a:pt x="118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5"/>
            <p:cNvSpPr>
              <a:spLocks/>
            </p:cNvSpPr>
            <p:nvPr/>
          </p:nvSpPr>
          <p:spPr bwMode="auto">
            <a:xfrm>
              <a:off x="1011" y="1968"/>
              <a:ext cx="38" cy="232"/>
            </a:xfrm>
            <a:custGeom>
              <a:avLst/>
              <a:gdLst>
                <a:gd name="T0" fmla="*/ 38 w 38"/>
                <a:gd name="T1" fmla="*/ 0 h 232"/>
                <a:gd name="T2" fmla="*/ 38 w 38"/>
                <a:gd name="T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232">
                  <a:moveTo>
                    <a:pt x="38" y="0"/>
                  </a:moveTo>
                  <a:cubicBezTo>
                    <a:pt x="0" y="72"/>
                    <a:pt x="0" y="160"/>
                    <a:pt x="38" y="232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16"/>
            <p:cNvSpPr>
              <a:spLocks noChangeArrowheads="1"/>
            </p:cNvSpPr>
            <p:nvPr/>
          </p:nvSpPr>
          <p:spPr bwMode="auto">
            <a:xfrm>
              <a:off x="763" y="1996"/>
              <a:ext cx="256" cy="1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17"/>
            <p:cNvSpPr>
              <a:spLocks noChangeArrowheads="1"/>
            </p:cNvSpPr>
            <p:nvPr/>
          </p:nvSpPr>
          <p:spPr bwMode="auto">
            <a:xfrm>
              <a:off x="763" y="1996"/>
              <a:ext cx="256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8"/>
            <p:cNvSpPr>
              <a:spLocks noChangeArrowheads="1"/>
            </p:cNvSpPr>
            <p:nvPr/>
          </p:nvSpPr>
          <p:spPr bwMode="auto">
            <a:xfrm>
              <a:off x="785" y="2028"/>
              <a:ext cx="20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Commodity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9"/>
            <p:cNvSpPr>
              <a:spLocks noChangeArrowheads="1"/>
            </p:cNvSpPr>
            <p:nvPr/>
          </p:nvSpPr>
          <p:spPr bwMode="auto">
            <a:xfrm>
              <a:off x="806" y="2082"/>
              <a:ext cx="21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database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220"/>
            <p:cNvSpPr>
              <a:spLocks/>
            </p:cNvSpPr>
            <p:nvPr/>
          </p:nvSpPr>
          <p:spPr bwMode="auto">
            <a:xfrm>
              <a:off x="729" y="1674"/>
              <a:ext cx="359" cy="233"/>
            </a:xfrm>
            <a:custGeom>
              <a:avLst/>
              <a:gdLst>
                <a:gd name="T0" fmla="*/ 118 w 1076"/>
                <a:gd name="T1" fmla="*/ 5 h 698"/>
                <a:gd name="T2" fmla="*/ 966 w 1076"/>
                <a:gd name="T3" fmla="*/ 5 h 698"/>
                <a:gd name="T4" fmla="*/ 960 w 1076"/>
                <a:gd name="T5" fmla="*/ 0 h 698"/>
                <a:gd name="T6" fmla="*/ 960 w 1076"/>
                <a:gd name="T7" fmla="*/ 698 h 698"/>
                <a:gd name="T8" fmla="*/ 966 w 1076"/>
                <a:gd name="T9" fmla="*/ 693 h 698"/>
                <a:gd name="T10" fmla="*/ 118 w 1076"/>
                <a:gd name="T11" fmla="*/ 693 h 698"/>
                <a:gd name="T12" fmla="*/ 116 w 1076"/>
                <a:gd name="T13" fmla="*/ 698 h 698"/>
                <a:gd name="T14" fmla="*/ 116 w 1076"/>
                <a:gd name="T15" fmla="*/ 0 h 698"/>
                <a:gd name="T16" fmla="*/ 118 w 1076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6" h="698">
                  <a:moveTo>
                    <a:pt x="118" y="5"/>
                  </a:moveTo>
                  <a:lnTo>
                    <a:pt x="966" y="5"/>
                  </a:lnTo>
                  <a:lnTo>
                    <a:pt x="960" y="0"/>
                  </a:lnTo>
                  <a:cubicBezTo>
                    <a:pt x="1076" y="218"/>
                    <a:pt x="1076" y="480"/>
                    <a:pt x="960" y="698"/>
                  </a:cubicBezTo>
                  <a:lnTo>
                    <a:pt x="966" y="693"/>
                  </a:lnTo>
                  <a:lnTo>
                    <a:pt x="118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1"/>
            <p:cNvSpPr>
              <a:spLocks/>
            </p:cNvSpPr>
            <p:nvPr/>
          </p:nvSpPr>
          <p:spPr bwMode="auto">
            <a:xfrm>
              <a:off x="729" y="1674"/>
              <a:ext cx="359" cy="233"/>
            </a:xfrm>
            <a:custGeom>
              <a:avLst/>
              <a:gdLst>
                <a:gd name="T0" fmla="*/ 118 w 1076"/>
                <a:gd name="T1" fmla="*/ 5 h 698"/>
                <a:gd name="T2" fmla="*/ 966 w 1076"/>
                <a:gd name="T3" fmla="*/ 5 h 698"/>
                <a:gd name="T4" fmla="*/ 960 w 1076"/>
                <a:gd name="T5" fmla="*/ 0 h 698"/>
                <a:gd name="T6" fmla="*/ 960 w 1076"/>
                <a:gd name="T7" fmla="*/ 698 h 698"/>
                <a:gd name="T8" fmla="*/ 966 w 1076"/>
                <a:gd name="T9" fmla="*/ 693 h 698"/>
                <a:gd name="T10" fmla="*/ 118 w 1076"/>
                <a:gd name="T11" fmla="*/ 693 h 698"/>
                <a:gd name="T12" fmla="*/ 116 w 1076"/>
                <a:gd name="T13" fmla="*/ 698 h 698"/>
                <a:gd name="T14" fmla="*/ 116 w 1076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6" h="698">
                  <a:moveTo>
                    <a:pt x="118" y="5"/>
                  </a:moveTo>
                  <a:lnTo>
                    <a:pt x="966" y="5"/>
                  </a:lnTo>
                  <a:lnTo>
                    <a:pt x="960" y="0"/>
                  </a:lnTo>
                  <a:cubicBezTo>
                    <a:pt x="1076" y="218"/>
                    <a:pt x="1076" y="480"/>
                    <a:pt x="960" y="698"/>
                  </a:cubicBezTo>
                  <a:lnTo>
                    <a:pt x="966" y="693"/>
                  </a:lnTo>
                  <a:lnTo>
                    <a:pt x="118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2"/>
            <p:cNvSpPr>
              <a:spLocks/>
            </p:cNvSpPr>
            <p:nvPr/>
          </p:nvSpPr>
          <p:spPr bwMode="auto">
            <a:xfrm>
              <a:off x="1011" y="1674"/>
              <a:ext cx="38" cy="233"/>
            </a:xfrm>
            <a:custGeom>
              <a:avLst/>
              <a:gdLst>
                <a:gd name="T0" fmla="*/ 38 w 38"/>
                <a:gd name="T1" fmla="*/ 0 h 233"/>
                <a:gd name="T2" fmla="*/ 38 w 38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233">
                  <a:moveTo>
                    <a:pt x="38" y="0"/>
                  </a:moveTo>
                  <a:cubicBezTo>
                    <a:pt x="0" y="73"/>
                    <a:pt x="0" y="160"/>
                    <a:pt x="38" y="23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3"/>
            <p:cNvSpPr>
              <a:spLocks noChangeArrowheads="1"/>
            </p:cNvSpPr>
            <p:nvPr/>
          </p:nvSpPr>
          <p:spPr bwMode="auto">
            <a:xfrm>
              <a:off x="763" y="1708"/>
              <a:ext cx="251" cy="1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4"/>
            <p:cNvSpPr>
              <a:spLocks noChangeArrowheads="1"/>
            </p:cNvSpPr>
            <p:nvPr/>
          </p:nvSpPr>
          <p:spPr bwMode="auto">
            <a:xfrm>
              <a:off x="763" y="1708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5"/>
            <p:cNvSpPr>
              <a:spLocks noChangeArrowheads="1"/>
            </p:cNvSpPr>
            <p:nvPr/>
          </p:nvSpPr>
          <p:spPr bwMode="auto">
            <a:xfrm>
              <a:off x="774" y="1740"/>
              <a:ext cx="20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Commodity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6"/>
            <p:cNvSpPr>
              <a:spLocks noChangeArrowheads="1"/>
            </p:cNvSpPr>
            <p:nvPr/>
          </p:nvSpPr>
          <p:spPr bwMode="auto">
            <a:xfrm>
              <a:off x="801" y="1788"/>
              <a:ext cx="21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database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Freeform 227"/>
            <p:cNvSpPr>
              <a:spLocks/>
            </p:cNvSpPr>
            <p:nvPr/>
          </p:nvSpPr>
          <p:spPr bwMode="auto">
            <a:xfrm>
              <a:off x="2522" y="2076"/>
              <a:ext cx="365" cy="235"/>
            </a:xfrm>
            <a:custGeom>
              <a:avLst/>
              <a:gdLst>
                <a:gd name="T0" fmla="*/ 122 w 1095"/>
                <a:gd name="T1" fmla="*/ 0 h 704"/>
                <a:gd name="T2" fmla="*/ 986 w 1095"/>
                <a:gd name="T3" fmla="*/ 0 h 704"/>
                <a:gd name="T4" fmla="*/ 979 w 1095"/>
                <a:gd name="T5" fmla="*/ 4 h 704"/>
                <a:gd name="T6" fmla="*/ 979 w 1095"/>
                <a:gd name="T7" fmla="*/ 703 h 704"/>
                <a:gd name="T8" fmla="*/ 986 w 1095"/>
                <a:gd name="T9" fmla="*/ 704 h 704"/>
                <a:gd name="T10" fmla="*/ 122 w 1095"/>
                <a:gd name="T11" fmla="*/ 704 h 704"/>
                <a:gd name="T12" fmla="*/ 117 w 1095"/>
                <a:gd name="T13" fmla="*/ 703 h 704"/>
                <a:gd name="T14" fmla="*/ 117 w 1095"/>
                <a:gd name="T15" fmla="*/ 4 h 704"/>
                <a:gd name="T16" fmla="*/ 122 w 1095"/>
                <a:gd name="T1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5" h="704">
                  <a:moveTo>
                    <a:pt x="122" y="0"/>
                  </a:moveTo>
                  <a:lnTo>
                    <a:pt x="986" y="0"/>
                  </a:lnTo>
                  <a:lnTo>
                    <a:pt x="979" y="4"/>
                  </a:lnTo>
                  <a:cubicBezTo>
                    <a:pt x="1095" y="223"/>
                    <a:pt x="1095" y="485"/>
                    <a:pt x="979" y="703"/>
                  </a:cubicBezTo>
                  <a:lnTo>
                    <a:pt x="986" y="704"/>
                  </a:lnTo>
                  <a:lnTo>
                    <a:pt x="122" y="704"/>
                  </a:lnTo>
                  <a:lnTo>
                    <a:pt x="117" y="703"/>
                  </a:lnTo>
                  <a:cubicBezTo>
                    <a:pt x="0" y="485"/>
                    <a:pt x="0" y="223"/>
                    <a:pt x="117" y="4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8"/>
            <p:cNvSpPr>
              <a:spLocks/>
            </p:cNvSpPr>
            <p:nvPr/>
          </p:nvSpPr>
          <p:spPr bwMode="auto">
            <a:xfrm>
              <a:off x="2522" y="2076"/>
              <a:ext cx="365" cy="235"/>
            </a:xfrm>
            <a:custGeom>
              <a:avLst/>
              <a:gdLst>
                <a:gd name="T0" fmla="*/ 122 w 1095"/>
                <a:gd name="T1" fmla="*/ 0 h 704"/>
                <a:gd name="T2" fmla="*/ 986 w 1095"/>
                <a:gd name="T3" fmla="*/ 0 h 704"/>
                <a:gd name="T4" fmla="*/ 979 w 1095"/>
                <a:gd name="T5" fmla="*/ 4 h 704"/>
                <a:gd name="T6" fmla="*/ 979 w 1095"/>
                <a:gd name="T7" fmla="*/ 703 h 704"/>
                <a:gd name="T8" fmla="*/ 986 w 1095"/>
                <a:gd name="T9" fmla="*/ 704 h 704"/>
                <a:gd name="T10" fmla="*/ 122 w 1095"/>
                <a:gd name="T11" fmla="*/ 704 h 704"/>
                <a:gd name="T12" fmla="*/ 117 w 1095"/>
                <a:gd name="T13" fmla="*/ 703 h 704"/>
                <a:gd name="T14" fmla="*/ 117 w 1095"/>
                <a:gd name="T15" fmla="*/ 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5" h="704">
                  <a:moveTo>
                    <a:pt x="122" y="0"/>
                  </a:moveTo>
                  <a:lnTo>
                    <a:pt x="986" y="0"/>
                  </a:lnTo>
                  <a:lnTo>
                    <a:pt x="979" y="4"/>
                  </a:lnTo>
                  <a:cubicBezTo>
                    <a:pt x="1095" y="223"/>
                    <a:pt x="1095" y="485"/>
                    <a:pt x="979" y="703"/>
                  </a:cubicBezTo>
                  <a:lnTo>
                    <a:pt x="986" y="704"/>
                  </a:lnTo>
                  <a:lnTo>
                    <a:pt x="122" y="704"/>
                  </a:lnTo>
                  <a:lnTo>
                    <a:pt x="117" y="703"/>
                  </a:lnTo>
                  <a:cubicBezTo>
                    <a:pt x="0" y="485"/>
                    <a:pt x="0" y="223"/>
                    <a:pt x="117" y="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9"/>
            <p:cNvSpPr>
              <a:spLocks/>
            </p:cNvSpPr>
            <p:nvPr/>
          </p:nvSpPr>
          <p:spPr bwMode="auto">
            <a:xfrm>
              <a:off x="2810" y="2077"/>
              <a:ext cx="38" cy="234"/>
            </a:xfrm>
            <a:custGeom>
              <a:avLst/>
              <a:gdLst>
                <a:gd name="T0" fmla="*/ 38 w 38"/>
                <a:gd name="T1" fmla="*/ 0 h 234"/>
                <a:gd name="T2" fmla="*/ 38 w 38"/>
                <a:gd name="T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234">
                  <a:moveTo>
                    <a:pt x="38" y="0"/>
                  </a:moveTo>
                  <a:cubicBezTo>
                    <a:pt x="0" y="73"/>
                    <a:pt x="0" y="161"/>
                    <a:pt x="38" y="234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30"/>
            <p:cNvSpPr>
              <a:spLocks noChangeArrowheads="1"/>
            </p:cNvSpPr>
            <p:nvPr/>
          </p:nvSpPr>
          <p:spPr bwMode="auto">
            <a:xfrm>
              <a:off x="2562" y="2108"/>
              <a:ext cx="251" cy="1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31"/>
            <p:cNvSpPr>
              <a:spLocks noChangeArrowheads="1"/>
            </p:cNvSpPr>
            <p:nvPr/>
          </p:nvSpPr>
          <p:spPr bwMode="auto">
            <a:xfrm>
              <a:off x="2562" y="2108"/>
              <a:ext cx="251" cy="17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2"/>
            <p:cNvSpPr>
              <a:spLocks noChangeArrowheads="1"/>
            </p:cNvSpPr>
            <p:nvPr/>
          </p:nvSpPr>
          <p:spPr bwMode="auto">
            <a:xfrm>
              <a:off x="2589" y="2167"/>
              <a:ext cx="17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LP Model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8" name="Rectangle 233"/>
            <p:cNvSpPr>
              <a:spLocks noChangeArrowheads="1"/>
            </p:cNvSpPr>
            <p:nvPr/>
          </p:nvSpPr>
          <p:spPr bwMode="auto">
            <a:xfrm>
              <a:off x="240" y="1708"/>
              <a:ext cx="251" cy="1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234"/>
            <p:cNvSpPr>
              <a:spLocks noChangeArrowheads="1"/>
            </p:cNvSpPr>
            <p:nvPr/>
          </p:nvSpPr>
          <p:spPr bwMode="auto">
            <a:xfrm>
              <a:off x="240" y="1708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" name="Rectangle 235"/>
            <p:cNvSpPr>
              <a:spLocks noChangeArrowheads="1"/>
            </p:cNvSpPr>
            <p:nvPr/>
          </p:nvSpPr>
          <p:spPr bwMode="auto">
            <a:xfrm>
              <a:off x="251" y="1713"/>
              <a:ext cx="21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Commodity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2" name="Rectangle 236"/>
            <p:cNvSpPr>
              <a:spLocks noChangeArrowheads="1"/>
            </p:cNvSpPr>
            <p:nvPr/>
          </p:nvSpPr>
          <p:spPr bwMode="auto">
            <a:xfrm>
              <a:off x="293" y="1767"/>
              <a:ext cx="19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country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3" name="Rectangle 237"/>
            <p:cNvSpPr>
              <a:spLocks noChangeArrowheads="1"/>
            </p:cNvSpPr>
            <p:nvPr/>
          </p:nvSpPr>
          <p:spPr bwMode="auto">
            <a:xfrm>
              <a:off x="309" y="1815"/>
              <a:ext cx="15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model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4" name="Line 238"/>
            <p:cNvSpPr>
              <a:spLocks noChangeShapeType="1"/>
            </p:cNvSpPr>
            <p:nvPr/>
          </p:nvSpPr>
          <p:spPr bwMode="auto">
            <a:xfrm>
              <a:off x="491" y="1788"/>
              <a:ext cx="213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239"/>
            <p:cNvSpPr>
              <a:spLocks/>
            </p:cNvSpPr>
            <p:nvPr/>
          </p:nvSpPr>
          <p:spPr bwMode="auto">
            <a:xfrm>
              <a:off x="699" y="1772"/>
              <a:ext cx="38" cy="37"/>
            </a:xfrm>
            <a:custGeom>
              <a:avLst/>
              <a:gdLst>
                <a:gd name="T0" fmla="*/ 0 w 38"/>
                <a:gd name="T1" fmla="*/ 0 h 37"/>
                <a:gd name="T2" fmla="*/ 38 w 38"/>
                <a:gd name="T3" fmla="*/ 16 h 37"/>
                <a:gd name="T4" fmla="*/ 0 w 38"/>
                <a:gd name="T5" fmla="*/ 37 h 37"/>
                <a:gd name="T6" fmla="*/ 0 w 38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7">
                  <a:moveTo>
                    <a:pt x="0" y="0"/>
                  </a:moveTo>
                  <a:lnTo>
                    <a:pt x="38" y="16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Rectangle 240"/>
            <p:cNvSpPr>
              <a:spLocks noChangeArrowheads="1"/>
            </p:cNvSpPr>
            <p:nvPr/>
          </p:nvSpPr>
          <p:spPr bwMode="auto">
            <a:xfrm>
              <a:off x="240" y="2001"/>
              <a:ext cx="251" cy="1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Rectangle 241"/>
            <p:cNvSpPr>
              <a:spLocks noChangeArrowheads="1"/>
            </p:cNvSpPr>
            <p:nvPr/>
          </p:nvSpPr>
          <p:spPr bwMode="auto">
            <a:xfrm>
              <a:off x="240" y="2001"/>
              <a:ext cx="251" cy="16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Rectangle 242"/>
            <p:cNvSpPr>
              <a:spLocks noChangeArrowheads="1"/>
            </p:cNvSpPr>
            <p:nvPr/>
          </p:nvSpPr>
          <p:spPr bwMode="auto">
            <a:xfrm>
              <a:off x="271" y="2007"/>
              <a:ext cx="21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500" b="0" baseline="0" dirty="0">
                  <a:solidFill>
                    <a:srgbClr val="000000"/>
                  </a:solidFill>
                </a:rPr>
                <a:t>Commodity</a:t>
              </a: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9" name="Rectangle 243"/>
            <p:cNvSpPr>
              <a:spLocks noChangeArrowheads="1"/>
            </p:cNvSpPr>
            <p:nvPr/>
          </p:nvSpPr>
          <p:spPr bwMode="auto">
            <a:xfrm>
              <a:off x="293" y="2060"/>
              <a:ext cx="19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country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0" name="Rectangle 244"/>
            <p:cNvSpPr>
              <a:spLocks noChangeArrowheads="1"/>
            </p:cNvSpPr>
            <p:nvPr/>
          </p:nvSpPr>
          <p:spPr bwMode="auto">
            <a:xfrm>
              <a:off x="309" y="2114"/>
              <a:ext cx="15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model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1" name="Line 245"/>
            <p:cNvSpPr>
              <a:spLocks noChangeShapeType="1"/>
            </p:cNvSpPr>
            <p:nvPr/>
          </p:nvSpPr>
          <p:spPr bwMode="auto">
            <a:xfrm>
              <a:off x="491" y="2087"/>
              <a:ext cx="213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246"/>
            <p:cNvSpPr>
              <a:spLocks/>
            </p:cNvSpPr>
            <p:nvPr/>
          </p:nvSpPr>
          <p:spPr bwMode="auto">
            <a:xfrm>
              <a:off x="699" y="2065"/>
              <a:ext cx="38" cy="38"/>
            </a:xfrm>
            <a:custGeom>
              <a:avLst/>
              <a:gdLst>
                <a:gd name="T0" fmla="*/ 0 w 38"/>
                <a:gd name="T1" fmla="*/ 0 h 38"/>
                <a:gd name="T2" fmla="*/ 38 w 38"/>
                <a:gd name="T3" fmla="*/ 16 h 38"/>
                <a:gd name="T4" fmla="*/ 0 w 38"/>
                <a:gd name="T5" fmla="*/ 38 h 38"/>
                <a:gd name="T6" fmla="*/ 0 w 3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38" y="16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247"/>
            <p:cNvSpPr>
              <a:spLocks/>
            </p:cNvSpPr>
            <p:nvPr/>
          </p:nvSpPr>
          <p:spPr bwMode="auto">
            <a:xfrm>
              <a:off x="723" y="2658"/>
              <a:ext cx="365" cy="235"/>
            </a:xfrm>
            <a:custGeom>
              <a:avLst/>
              <a:gdLst>
                <a:gd name="T0" fmla="*/ 120 w 1094"/>
                <a:gd name="T1" fmla="*/ 0 h 704"/>
                <a:gd name="T2" fmla="*/ 984 w 1094"/>
                <a:gd name="T3" fmla="*/ 0 h 704"/>
                <a:gd name="T4" fmla="*/ 978 w 1094"/>
                <a:gd name="T5" fmla="*/ 1 h 704"/>
                <a:gd name="T6" fmla="*/ 978 w 1094"/>
                <a:gd name="T7" fmla="*/ 699 h 704"/>
                <a:gd name="T8" fmla="*/ 984 w 1094"/>
                <a:gd name="T9" fmla="*/ 704 h 704"/>
                <a:gd name="T10" fmla="*/ 120 w 1094"/>
                <a:gd name="T11" fmla="*/ 704 h 704"/>
                <a:gd name="T12" fmla="*/ 116 w 1094"/>
                <a:gd name="T13" fmla="*/ 699 h 704"/>
                <a:gd name="T14" fmla="*/ 116 w 1094"/>
                <a:gd name="T15" fmla="*/ 1 h 704"/>
                <a:gd name="T16" fmla="*/ 120 w 1094"/>
                <a:gd name="T1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4" h="704">
                  <a:moveTo>
                    <a:pt x="120" y="0"/>
                  </a:moveTo>
                  <a:lnTo>
                    <a:pt x="984" y="0"/>
                  </a:lnTo>
                  <a:lnTo>
                    <a:pt x="978" y="1"/>
                  </a:lnTo>
                  <a:cubicBezTo>
                    <a:pt x="1094" y="219"/>
                    <a:pt x="1094" y="481"/>
                    <a:pt x="978" y="699"/>
                  </a:cubicBezTo>
                  <a:lnTo>
                    <a:pt x="984" y="704"/>
                  </a:lnTo>
                  <a:lnTo>
                    <a:pt x="120" y="704"/>
                  </a:lnTo>
                  <a:lnTo>
                    <a:pt x="116" y="699"/>
                  </a:lnTo>
                  <a:cubicBezTo>
                    <a:pt x="0" y="481"/>
                    <a:pt x="0" y="219"/>
                    <a:pt x="116" y="1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248"/>
            <p:cNvSpPr>
              <a:spLocks/>
            </p:cNvSpPr>
            <p:nvPr/>
          </p:nvSpPr>
          <p:spPr bwMode="auto">
            <a:xfrm>
              <a:off x="723" y="2658"/>
              <a:ext cx="365" cy="235"/>
            </a:xfrm>
            <a:custGeom>
              <a:avLst/>
              <a:gdLst>
                <a:gd name="T0" fmla="*/ 120 w 1094"/>
                <a:gd name="T1" fmla="*/ 0 h 704"/>
                <a:gd name="T2" fmla="*/ 984 w 1094"/>
                <a:gd name="T3" fmla="*/ 0 h 704"/>
                <a:gd name="T4" fmla="*/ 978 w 1094"/>
                <a:gd name="T5" fmla="*/ 1 h 704"/>
                <a:gd name="T6" fmla="*/ 978 w 1094"/>
                <a:gd name="T7" fmla="*/ 699 h 704"/>
                <a:gd name="T8" fmla="*/ 984 w 1094"/>
                <a:gd name="T9" fmla="*/ 704 h 704"/>
                <a:gd name="T10" fmla="*/ 120 w 1094"/>
                <a:gd name="T11" fmla="*/ 704 h 704"/>
                <a:gd name="T12" fmla="*/ 116 w 1094"/>
                <a:gd name="T13" fmla="*/ 699 h 704"/>
                <a:gd name="T14" fmla="*/ 116 w 1094"/>
                <a:gd name="T15" fmla="*/ 1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704">
                  <a:moveTo>
                    <a:pt x="120" y="0"/>
                  </a:moveTo>
                  <a:lnTo>
                    <a:pt x="984" y="0"/>
                  </a:lnTo>
                  <a:lnTo>
                    <a:pt x="978" y="1"/>
                  </a:lnTo>
                  <a:cubicBezTo>
                    <a:pt x="1094" y="219"/>
                    <a:pt x="1094" y="481"/>
                    <a:pt x="978" y="699"/>
                  </a:cubicBezTo>
                  <a:lnTo>
                    <a:pt x="984" y="704"/>
                  </a:lnTo>
                  <a:lnTo>
                    <a:pt x="120" y="704"/>
                  </a:lnTo>
                  <a:lnTo>
                    <a:pt x="116" y="699"/>
                  </a:lnTo>
                  <a:cubicBezTo>
                    <a:pt x="0" y="481"/>
                    <a:pt x="0" y="219"/>
                    <a:pt x="116" y="1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249"/>
            <p:cNvSpPr>
              <a:spLocks/>
            </p:cNvSpPr>
            <p:nvPr/>
          </p:nvSpPr>
          <p:spPr bwMode="auto">
            <a:xfrm>
              <a:off x="1011" y="2658"/>
              <a:ext cx="38" cy="233"/>
            </a:xfrm>
            <a:custGeom>
              <a:avLst/>
              <a:gdLst>
                <a:gd name="T0" fmla="*/ 38 w 38"/>
                <a:gd name="T1" fmla="*/ 0 h 233"/>
                <a:gd name="T2" fmla="*/ 38 w 38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233">
                  <a:moveTo>
                    <a:pt x="38" y="0"/>
                  </a:moveTo>
                  <a:cubicBezTo>
                    <a:pt x="0" y="73"/>
                    <a:pt x="0" y="160"/>
                    <a:pt x="38" y="23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Rectangle 250"/>
            <p:cNvSpPr>
              <a:spLocks noChangeArrowheads="1"/>
            </p:cNvSpPr>
            <p:nvPr/>
          </p:nvSpPr>
          <p:spPr bwMode="auto">
            <a:xfrm>
              <a:off x="763" y="2690"/>
              <a:ext cx="251" cy="1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251"/>
            <p:cNvSpPr>
              <a:spLocks noChangeArrowheads="1"/>
            </p:cNvSpPr>
            <p:nvPr/>
          </p:nvSpPr>
          <p:spPr bwMode="auto">
            <a:xfrm>
              <a:off x="763" y="2690"/>
              <a:ext cx="251" cy="17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252"/>
            <p:cNvSpPr>
              <a:spLocks noChangeArrowheads="1"/>
            </p:cNvSpPr>
            <p:nvPr/>
          </p:nvSpPr>
          <p:spPr bwMode="auto">
            <a:xfrm>
              <a:off x="822" y="2722"/>
              <a:ext cx="61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500" b="0" baseline="0" dirty="0">
                  <a:solidFill>
                    <a:srgbClr val="000000"/>
                  </a:solidFill>
                </a:rPr>
                <a:t>LP</a:t>
              </a: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9" name="Rectangle 253"/>
            <p:cNvSpPr>
              <a:spLocks noChangeArrowheads="1"/>
            </p:cNvSpPr>
            <p:nvPr/>
          </p:nvSpPr>
          <p:spPr bwMode="auto">
            <a:xfrm>
              <a:off x="827" y="2776"/>
              <a:ext cx="14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Model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0" name="Freeform 254"/>
            <p:cNvSpPr>
              <a:spLocks/>
            </p:cNvSpPr>
            <p:nvPr/>
          </p:nvSpPr>
          <p:spPr bwMode="auto">
            <a:xfrm>
              <a:off x="1078" y="2663"/>
              <a:ext cx="251" cy="112"/>
            </a:xfrm>
            <a:custGeom>
              <a:avLst/>
              <a:gdLst>
                <a:gd name="T0" fmla="*/ 0 w 752"/>
                <a:gd name="T1" fmla="*/ 336 h 336"/>
                <a:gd name="T2" fmla="*/ 272 w 752"/>
                <a:gd name="T3" fmla="*/ 336 h 336"/>
                <a:gd name="T4" fmla="*/ 274 w 752"/>
                <a:gd name="T5" fmla="*/ 334 h 336"/>
                <a:gd name="T6" fmla="*/ 395 w 752"/>
                <a:gd name="T7" fmla="*/ 213 h 336"/>
                <a:gd name="T8" fmla="*/ 395 w 752"/>
                <a:gd name="T9" fmla="*/ 213 h 336"/>
                <a:gd name="T10" fmla="*/ 400 w 752"/>
                <a:gd name="T11" fmla="*/ 208 h 336"/>
                <a:gd name="T12" fmla="*/ 400 w 752"/>
                <a:gd name="T13" fmla="*/ 128 h 336"/>
                <a:gd name="T14" fmla="*/ 395 w 752"/>
                <a:gd name="T15" fmla="*/ 121 h 336"/>
                <a:gd name="T16" fmla="*/ 516 w 752"/>
                <a:gd name="T17" fmla="*/ 0 h 336"/>
                <a:gd name="T18" fmla="*/ 512 w 752"/>
                <a:gd name="T19" fmla="*/ 0 h 336"/>
                <a:gd name="T20" fmla="*/ 752 w 752"/>
                <a:gd name="T2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2" h="336">
                  <a:moveTo>
                    <a:pt x="0" y="336"/>
                  </a:moveTo>
                  <a:lnTo>
                    <a:pt x="272" y="336"/>
                  </a:lnTo>
                  <a:lnTo>
                    <a:pt x="274" y="334"/>
                  </a:lnTo>
                  <a:cubicBezTo>
                    <a:pt x="341" y="334"/>
                    <a:pt x="395" y="280"/>
                    <a:pt x="395" y="213"/>
                  </a:cubicBezTo>
                  <a:cubicBezTo>
                    <a:pt x="395" y="213"/>
                    <a:pt x="395" y="213"/>
                    <a:pt x="395" y="213"/>
                  </a:cubicBezTo>
                  <a:lnTo>
                    <a:pt x="400" y="208"/>
                  </a:lnTo>
                  <a:lnTo>
                    <a:pt x="400" y="128"/>
                  </a:lnTo>
                  <a:lnTo>
                    <a:pt x="395" y="121"/>
                  </a:lnTo>
                  <a:cubicBezTo>
                    <a:pt x="395" y="54"/>
                    <a:pt x="449" y="0"/>
                    <a:pt x="516" y="0"/>
                  </a:cubicBezTo>
                  <a:lnTo>
                    <a:pt x="512" y="0"/>
                  </a:lnTo>
                  <a:lnTo>
                    <a:pt x="75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255"/>
            <p:cNvSpPr>
              <a:spLocks/>
            </p:cNvSpPr>
            <p:nvPr/>
          </p:nvSpPr>
          <p:spPr bwMode="auto">
            <a:xfrm>
              <a:off x="1329" y="2642"/>
              <a:ext cx="37" cy="43"/>
            </a:xfrm>
            <a:custGeom>
              <a:avLst/>
              <a:gdLst>
                <a:gd name="T0" fmla="*/ 0 w 37"/>
                <a:gd name="T1" fmla="*/ 0 h 43"/>
                <a:gd name="T2" fmla="*/ 37 w 37"/>
                <a:gd name="T3" fmla="*/ 21 h 43"/>
                <a:gd name="T4" fmla="*/ 0 w 37"/>
                <a:gd name="T5" fmla="*/ 43 h 43"/>
                <a:gd name="T6" fmla="*/ 0 w 37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3">
                  <a:moveTo>
                    <a:pt x="0" y="0"/>
                  </a:moveTo>
                  <a:lnTo>
                    <a:pt x="37" y="21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Rectangle 256"/>
            <p:cNvSpPr>
              <a:spLocks noChangeArrowheads="1"/>
            </p:cNvSpPr>
            <p:nvPr/>
          </p:nvSpPr>
          <p:spPr bwMode="auto">
            <a:xfrm>
              <a:off x="560" y="811"/>
              <a:ext cx="251" cy="1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Rectangle 257"/>
            <p:cNvSpPr>
              <a:spLocks noChangeArrowheads="1"/>
            </p:cNvSpPr>
            <p:nvPr/>
          </p:nvSpPr>
          <p:spPr bwMode="auto">
            <a:xfrm>
              <a:off x="560" y="811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Rectangle 258"/>
            <p:cNvSpPr>
              <a:spLocks noChangeArrowheads="1"/>
            </p:cNvSpPr>
            <p:nvPr/>
          </p:nvSpPr>
          <p:spPr bwMode="auto">
            <a:xfrm>
              <a:off x="635" y="870"/>
              <a:ext cx="13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Excel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5" name="Freeform 259"/>
            <p:cNvSpPr>
              <a:spLocks/>
            </p:cNvSpPr>
            <p:nvPr/>
          </p:nvSpPr>
          <p:spPr bwMode="auto">
            <a:xfrm>
              <a:off x="837" y="777"/>
              <a:ext cx="365" cy="233"/>
            </a:xfrm>
            <a:custGeom>
              <a:avLst/>
              <a:gdLst>
                <a:gd name="T0" fmla="*/ 115 w 1095"/>
                <a:gd name="T1" fmla="*/ 5 h 698"/>
                <a:gd name="T2" fmla="*/ 979 w 1095"/>
                <a:gd name="T3" fmla="*/ 5 h 698"/>
                <a:gd name="T4" fmla="*/ 979 w 1095"/>
                <a:gd name="T5" fmla="*/ 0 h 698"/>
                <a:gd name="T6" fmla="*/ 979 w 1095"/>
                <a:gd name="T7" fmla="*/ 698 h 698"/>
                <a:gd name="T8" fmla="*/ 979 w 1095"/>
                <a:gd name="T9" fmla="*/ 693 h 698"/>
                <a:gd name="T10" fmla="*/ 115 w 1095"/>
                <a:gd name="T11" fmla="*/ 693 h 698"/>
                <a:gd name="T12" fmla="*/ 116 w 1095"/>
                <a:gd name="T13" fmla="*/ 698 h 698"/>
                <a:gd name="T14" fmla="*/ 116 w 1095"/>
                <a:gd name="T15" fmla="*/ 0 h 698"/>
                <a:gd name="T16" fmla="*/ 115 w 1095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5" h="698">
                  <a:moveTo>
                    <a:pt x="115" y="5"/>
                  </a:moveTo>
                  <a:lnTo>
                    <a:pt x="979" y="5"/>
                  </a:lnTo>
                  <a:lnTo>
                    <a:pt x="979" y="0"/>
                  </a:lnTo>
                  <a:cubicBezTo>
                    <a:pt x="1095" y="218"/>
                    <a:pt x="1095" y="480"/>
                    <a:pt x="979" y="698"/>
                  </a:cubicBezTo>
                  <a:lnTo>
                    <a:pt x="979" y="693"/>
                  </a:lnTo>
                  <a:lnTo>
                    <a:pt x="115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15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60"/>
            <p:cNvSpPr>
              <a:spLocks/>
            </p:cNvSpPr>
            <p:nvPr/>
          </p:nvSpPr>
          <p:spPr bwMode="auto">
            <a:xfrm>
              <a:off x="837" y="777"/>
              <a:ext cx="365" cy="233"/>
            </a:xfrm>
            <a:custGeom>
              <a:avLst/>
              <a:gdLst>
                <a:gd name="T0" fmla="*/ 115 w 1095"/>
                <a:gd name="T1" fmla="*/ 5 h 698"/>
                <a:gd name="T2" fmla="*/ 979 w 1095"/>
                <a:gd name="T3" fmla="*/ 5 h 698"/>
                <a:gd name="T4" fmla="*/ 979 w 1095"/>
                <a:gd name="T5" fmla="*/ 0 h 698"/>
                <a:gd name="T6" fmla="*/ 979 w 1095"/>
                <a:gd name="T7" fmla="*/ 698 h 698"/>
                <a:gd name="T8" fmla="*/ 979 w 1095"/>
                <a:gd name="T9" fmla="*/ 693 h 698"/>
                <a:gd name="T10" fmla="*/ 115 w 1095"/>
                <a:gd name="T11" fmla="*/ 693 h 698"/>
                <a:gd name="T12" fmla="*/ 116 w 1095"/>
                <a:gd name="T13" fmla="*/ 698 h 698"/>
                <a:gd name="T14" fmla="*/ 116 w 1095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5" h="698">
                  <a:moveTo>
                    <a:pt x="115" y="5"/>
                  </a:moveTo>
                  <a:lnTo>
                    <a:pt x="979" y="5"/>
                  </a:lnTo>
                  <a:lnTo>
                    <a:pt x="979" y="0"/>
                  </a:lnTo>
                  <a:cubicBezTo>
                    <a:pt x="1095" y="218"/>
                    <a:pt x="1095" y="480"/>
                    <a:pt x="979" y="698"/>
                  </a:cubicBezTo>
                  <a:lnTo>
                    <a:pt x="979" y="693"/>
                  </a:lnTo>
                  <a:lnTo>
                    <a:pt x="115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61"/>
            <p:cNvSpPr>
              <a:spLocks/>
            </p:cNvSpPr>
            <p:nvPr/>
          </p:nvSpPr>
          <p:spPr bwMode="auto">
            <a:xfrm>
              <a:off x="1125" y="777"/>
              <a:ext cx="39" cy="233"/>
            </a:xfrm>
            <a:custGeom>
              <a:avLst/>
              <a:gdLst>
                <a:gd name="T0" fmla="*/ 39 w 39"/>
                <a:gd name="T1" fmla="*/ 0 h 233"/>
                <a:gd name="T2" fmla="*/ 39 w 39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233">
                  <a:moveTo>
                    <a:pt x="39" y="0"/>
                  </a:moveTo>
                  <a:cubicBezTo>
                    <a:pt x="0" y="73"/>
                    <a:pt x="0" y="160"/>
                    <a:pt x="39" y="23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Rectangle 262"/>
            <p:cNvSpPr>
              <a:spLocks noChangeArrowheads="1"/>
            </p:cNvSpPr>
            <p:nvPr/>
          </p:nvSpPr>
          <p:spPr bwMode="auto">
            <a:xfrm>
              <a:off x="875" y="811"/>
              <a:ext cx="251" cy="1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Rectangle 263"/>
            <p:cNvSpPr>
              <a:spLocks noChangeArrowheads="1"/>
            </p:cNvSpPr>
            <p:nvPr/>
          </p:nvSpPr>
          <p:spPr bwMode="auto">
            <a:xfrm>
              <a:off x="875" y="811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6" name="Rectangle 264"/>
            <p:cNvSpPr>
              <a:spLocks noChangeArrowheads="1"/>
            </p:cNvSpPr>
            <p:nvPr/>
          </p:nvSpPr>
          <p:spPr bwMode="auto">
            <a:xfrm>
              <a:off x="913" y="870"/>
              <a:ext cx="22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LP Model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97" name="Freeform 265"/>
            <p:cNvSpPr>
              <a:spLocks/>
            </p:cNvSpPr>
            <p:nvPr/>
          </p:nvSpPr>
          <p:spPr bwMode="auto">
            <a:xfrm>
              <a:off x="191" y="777"/>
              <a:ext cx="360" cy="233"/>
            </a:xfrm>
            <a:custGeom>
              <a:avLst/>
              <a:gdLst>
                <a:gd name="T0" fmla="*/ 114 w 1077"/>
                <a:gd name="T1" fmla="*/ 5 h 698"/>
                <a:gd name="T2" fmla="*/ 962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62 w 1077"/>
                <a:gd name="T9" fmla="*/ 693 h 698"/>
                <a:gd name="T10" fmla="*/ 114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  <a:gd name="T16" fmla="*/ 114 w 1077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7" h="698">
                  <a:moveTo>
                    <a:pt x="114" y="5"/>
                  </a:moveTo>
                  <a:lnTo>
                    <a:pt x="962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62" y="693"/>
                  </a:lnTo>
                  <a:lnTo>
                    <a:pt x="114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14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8" name="Freeform 266"/>
            <p:cNvSpPr>
              <a:spLocks/>
            </p:cNvSpPr>
            <p:nvPr/>
          </p:nvSpPr>
          <p:spPr bwMode="auto">
            <a:xfrm>
              <a:off x="191" y="777"/>
              <a:ext cx="360" cy="233"/>
            </a:xfrm>
            <a:custGeom>
              <a:avLst/>
              <a:gdLst>
                <a:gd name="T0" fmla="*/ 114 w 1077"/>
                <a:gd name="T1" fmla="*/ 5 h 698"/>
                <a:gd name="T2" fmla="*/ 962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62 w 1077"/>
                <a:gd name="T9" fmla="*/ 693 h 698"/>
                <a:gd name="T10" fmla="*/ 114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7" h="698">
                  <a:moveTo>
                    <a:pt x="114" y="5"/>
                  </a:moveTo>
                  <a:lnTo>
                    <a:pt x="962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62" y="693"/>
                  </a:lnTo>
                  <a:lnTo>
                    <a:pt x="114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9" name="Freeform 267"/>
            <p:cNvSpPr>
              <a:spLocks/>
            </p:cNvSpPr>
            <p:nvPr/>
          </p:nvSpPr>
          <p:spPr bwMode="auto">
            <a:xfrm>
              <a:off x="473" y="777"/>
              <a:ext cx="39" cy="233"/>
            </a:xfrm>
            <a:custGeom>
              <a:avLst/>
              <a:gdLst>
                <a:gd name="T0" fmla="*/ 39 w 39"/>
                <a:gd name="T1" fmla="*/ 0 h 233"/>
                <a:gd name="T2" fmla="*/ 39 w 39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233">
                  <a:moveTo>
                    <a:pt x="39" y="0"/>
                  </a:moveTo>
                  <a:cubicBezTo>
                    <a:pt x="0" y="73"/>
                    <a:pt x="0" y="160"/>
                    <a:pt x="39" y="23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0" name="Rectangle 268"/>
            <p:cNvSpPr>
              <a:spLocks noChangeArrowheads="1"/>
            </p:cNvSpPr>
            <p:nvPr/>
          </p:nvSpPr>
          <p:spPr bwMode="auto">
            <a:xfrm>
              <a:off x="224" y="811"/>
              <a:ext cx="251" cy="1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1" name="Rectangle 269"/>
            <p:cNvSpPr>
              <a:spLocks noChangeArrowheads="1"/>
            </p:cNvSpPr>
            <p:nvPr/>
          </p:nvSpPr>
          <p:spPr bwMode="auto">
            <a:xfrm>
              <a:off x="224" y="811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2" name="Rectangle 270"/>
            <p:cNvSpPr>
              <a:spLocks noChangeArrowheads="1"/>
            </p:cNvSpPr>
            <p:nvPr/>
          </p:nvSpPr>
          <p:spPr bwMode="auto">
            <a:xfrm>
              <a:off x="245" y="870"/>
              <a:ext cx="17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Access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3" name="Rectangle 271"/>
            <p:cNvSpPr>
              <a:spLocks noChangeArrowheads="1"/>
            </p:cNvSpPr>
            <p:nvPr/>
          </p:nvSpPr>
          <p:spPr bwMode="auto">
            <a:xfrm>
              <a:off x="384" y="870"/>
              <a:ext cx="3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4" name="Rectangle 272"/>
            <p:cNvSpPr>
              <a:spLocks noChangeArrowheads="1"/>
            </p:cNvSpPr>
            <p:nvPr/>
          </p:nvSpPr>
          <p:spPr bwMode="auto">
            <a:xfrm>
              <a:off x="395" y="870"/>
              <a:ext cx="8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05" name="Freeform 273"/>
            <p:cNvSpPr>
              <a:spLocks/>
            </p:cNvSpPr>
            <p:nvPr/>
          </p:nvSpPr>
          <p:spPr bwMode="auto">
            <a:xfrm>
              <a:off x="1247" y="777"/>
              <a:ext cx="365" cy="233"/>
            </a:xfrm>
            <a:custGeom>
              <a:avLst/>
              <a:gdLst>
                <a:gd name="T0" fmla="*/ 119 w 1095"/>
                <a:gd name="T1" fmla="*/ 5 h 698"/>
                <a:gd name="T2" fmla="*/ 983 w 1095"/>
                <a:gd name="T3" fmla="*/ 5 h 698"/>
                <a:gd name="T4" fmla="*/ 978 w 1095"/>
                <a:gd name="T5" fmla="*/ 0 h 698"/>
                <a:gd name="T6" fmla="*/ 978 w 1095"/>
                <a:gd name="T7" fmla="*/ 698 h 698"/>
                <a:gd name="T8" fmla="*/ 983 w 1095"/>
                <a:gd name="T9" fmla="*/ 693 h 698"/>
                <a:gd name="T10" fmla="*/ 119 w 1095"/>
                <a:gd name="T11" fmla="*/ 693 h 698"/>
                <a:gd name="T12" fmla="*/ 116 w 1095"/>
                <a:gd name="T13" fmla="*/ 698 h 698"/>
                <a:gd name="T14" fmla="*/ 116 w 1095"/>
                <a:gd name="T15" fmla="*/ 0 h 698"/>
                <a:gd name="T16" fmla="*/ 119 w 1095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5" h="698">
                  <a:moveTo>
                    <a:pt x="119" y="5"/>
                  </a:moveTo>
                  <a:lnTo>
                    <a:pt x="983" y="5"/>
                  </a:lnTo>
                  <a:lnTo>
                    <a:pt x="978" y="0"/>
                  </a:lnTo>
                  <a:cubicBezTo>
                    <a:pt x="1095" y="218"/>
                    <a:pt x="1095" y="480"/>
                    <a:pt x="978" y="698"/>
                  </a:cubicBezTo>
                  <a:lnTo>
                    <a:pt x="983" y="693"/>
                  </a:lnTo>
                  <a:lnTo>
                    <a:pt x="119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19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6" name="Freeform 274"/>
            <p:cNvSpPr>
              <a:spLocks/>
            </p:cNvSpPr>
            <p:nvPr/>
          </p:nvSpPr>
          <p:spPr bwMode="auto">
            <a:xfrm>
              <a:off x="1247" y="777"/>
              <a:ext cx="365" cy="233"/>
            </a:xfrm>
            <a:custGeom>
              <a:avLst/>
              <a:gdLst>
                <a:gd name="T0" fmla="*/ 119 w 1095"/>
                <a:gd name="T1" fmla="*/ 5 h 698"/>
                <a:gd name="T2" fmla="*/ 983 w 1095"/>
                <a:gd name="T3" fmla="*/ 5 h 698"/>
                <a:gd name="T4" fmla="*/ 978 w 1095"/>
                <a:gd name="T5" fmla="*/ 0 h 698"/>
                <a:gd name="T6" fmla="*/ 978 w 1095"/>
                <a:gd name="T7" fmla="*/ 698 h 698"/>
                <a:gd name="T8" fmla="*/ 983 w 1095"/>
                <a:gd name="T9" fmla="*/ 693 h 698"/>
                <a:gd name="T10" fmla="*/ 119 w 1095"/>
                <a:gd name="T11" fmla="*/ 693 h 698"/>
                <a:gd name="T12" fmla="*/ 116 w 1095"/>
                <a:gd name="T13" fmla="*/ 698 h 698"/>
                <a:gd name="T14" fmla="*/ 116 w 1095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5" h="698">
                  <a:moveTo>
                    <a:pt x="119" y="5"/>
                  </a:moveTo>
                  <a:lnTo>
                    <a:pt x="983" y="5"/>
                  </a:lnTo>
                  <a:lnTo>
                    <a:pt x="978" y="0"/>
                  </a:lnTo>
                  <a:cubicBezTo>
                    <a:pt x="1095" y="218"/>
                    <a:pt x="1095" y="480"/>
                    <a:pt x="978" y="698"/>
                  </a:cubicBezTo>
                  <a:lnTo>
                    <a:pt x="983" y="693"/>
                  </a:lnTo>
                  <a:lnTo>
                    <a:pt x="119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7" name="Freeform 275"/>
            <p:cNvSpPr>
              <a:spLocks/>
            </p:cNvSpPr>
            <p:nvPr/>
          </p:nvSpPr>
          <p:spPr bwMode="auto">
            <a:xfrm>
              <a:off x="1534" y="777"/>
              <a:ext cx="39" cy="233"/>
            </a:xfrm>
            <a:custGeom>
              <a:avLst/>
              <a:gdLst>
                <a:gd name="T0" fmla="*/ 39 w 39"/>
                <a:gd name="T1" fmla="*/ 0 h 233"/>
                <a:gd name="T2" fmla="*/ 39 w 39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233">
                  <a:moveTo>
                    <a:pt x="39" y="0"/>
                  </a:moveTo>
                  <a:cubicBezTo>
                    <a:pt x="0" y="73"/>
                    <a:pt x="0" y="160"/>
                    <a:pt x="39" y="23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8" name="Rectangle 276"/>
            <p:cNvSpPr>
              <a:spLocks noChangeArrowheads="1"/>
            </p:cNvSpPr>
            <p:nvPr/>
          </p:nvSpPr>
          <p:spPr bwMode="auto">
            <a:xfrm>
              <a:off x="1286" y="811"/>
              <a:ext cx="251" cy="165"/>
            </a:xfrm>
            <a:prstGeom prst="rect">
              <a:avLst/>
            </a:prstGeom>
            <a:solidFill>
              <a:srgbClr val="E5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9" name="Rectangle 277"/>
            <p:cNvSpPr>
              <a:spLocks noChangeArrowheads="1"/>
            </p:cNvSpPr>
            <p:nvPr/>
          </p:nvSpPr>
          <p:spPr bwMode="auto">
            <a:xfrm>
              <a:off x="1286" y="811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0" name="Rectangle 278"/>
            <p:cNvSpPr>
              <a:spLocks noChangeArrowheads="1"/>
            </p:cNvSpPr>
            <p:nvPr/>
          </p:nvSpPr>
          <p:spPr bwMode="auto">
            <a:xfrm>
              <a:off x="1340" y="870"/>
              <a:ext cx="187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Spotfire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11" name="Freeform 279"/>
            <p:cNvSpPr>
              <a:spLocks/>
            </p:cNvSpPr>
            <p:nvPr/>
          </p:nvSpPr>
          <p:spPr bwMode="auto">
            <a:xfrm>
              <a:off x="4469" y="1947"/>
              <a:ext cx="365" cy="236"/>
            </a:xfrm>
            <a:custGeom>
              <a:avLst/>
              <a:gdLst>
                <a:gd name="T0" fmla="*/ 110 w 1095"/>
                <a:gd name="T1" fmla="*/ 2 h 706"/>
                <a:gd name="T2" fmla="*/ 974 w 1095"/>
                <a:gd name="T3" fmla="*/ 2 h 706"/>
                <a:gd name="T4" fmla="*/ 979 w 1095"/>
                <a:gd name="T5" fmla="*/ 0 h 706"/>
                <a:gd name="T6" fmla="*/ 979 w 1095"/>
                <a:gd name="T7" fmla="*/ 699 h 706"/>
                <a:gd name="T8" fmla="*/ 974 w 1095"/>
                <a:gd name="T9" fmla="*/ 706 h 706"/>
                <a:gd name="T10" fmla="*/ 110 w 1095"/>
                <a:gd name="T11" fmla="*/ 706 h 706"/>
                <a:gd name="T12" fmla="*/ 116 w 1095"/>
                <a:gd name="T13" fmla="*/ 699 h 706"/>
                <a:gd name="T14" fmla="*/ 116 w 1095"/>
                <a:gd name="T15" fmla="*/ 0 h 706"/>
                <a:gd name="T16" fmla="*/ 110 w 1095"/>
                <a:gd name="T17" fmla="*/ 2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5" h="706">
                  <a:moveTo>
                    <a:pt x="110" y="2"/>
                  </a:moveTo>
                  <a:lnTo>
                    <a:pt x="974" y="2"/>
                  </a:lnTo>
                  <a:lnTo>
                    <a:pt x="979" y="0"/>
                  </a:lnTo>
                  <a:cubicBezTo>
                    <a:pt x="1095" y="219"/>
                    <a:pt x="1095" y="481"/>
                    <a:pt x="979" y="699"/>
                  </a:cubicBezTo>
                  <a:lnTo>
                    <a:pt x="974" y="706"/>
                  </a:lnTo>
                  <a:lnTo>
                    <a:pt x="110" y="706"/>
                  </a:lnTo>
                  <a:lnTo>
                    <a:pt x="116" y="699"/>
                  </a:lnTo>
                  <a:cubicBezTo>
                    <a:pt x="0" y="481"/>
                    <a:pt x="0" y="219"/>
                    <a:pt x="116" y="0"/>
                  </a:cubicBezTo>
                  <a:lnTo>
                    <a:pt x="110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2" name="Freeform 280"/>
            <p:cNvSpPr>
              <a:spLocks/>
            </p:cNvSpPr>
            <p:nvPr/>
          </p:nvSpPr>
          <p:spPr bwMode="auto">
            <a:xfrm>
              <a:off x="4469" y="1947"/>
              <a:ext cx="365" cy="236"/>
            </a:xfrm>
            <a:custGeom>
              <a:avLst/>
              <a:gdLst>
                <a:gd name="T0" fmla="*/ 110 w 1095"/>
                <a:gd name="T1" fmla="*/ 2 h 706"/>
                <a:gd name="T2" fmla="*/ 974 w 1095"/>
                <a:gd name="T3" fmla="*/ 2 h 706"/>
                <a:gd name="T4" fmla="*/ 979 w 1095"/>
                <a:gd name="T5" fmla="*/ 0 h 706"/>
                <a:gd name="T6" fmla="*/ 979 w 1095"/>
                <a:gd name="T7" fmla="*/ 699 h 706"/>
                <a:gd name="T8" fmla="*/ 974 w 1095"/>
                <a:gd name="T9" fmla="*/ 706 h 706"/>
                <a:gd name="T10" fmla="*/ 110 w 1095"/>
                <a:gd name="T11" fmla="*/ 706 h 706"/>
                <a:gd name="T12" fmla="*/ 116 w 1095"/>
                <a:gd name="T13" fmla="*/ 699 h 706"/>
                <a:gd name="T14" fmla="*/ 116 w 1095"/>
                <a:gd name="T15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5" h="706">
                  <a:moveTo>
                    <a:pt x="110" y="2"/>
                  </a:moveTo>
                  <a:lnTo>
                    <a:pt x="974" y="2"/>
                  </a:lnTo>
                  <a:lnTo>
                    <a:pt x="979" y="0"/>
                  </a:lnTo>
                  <a:cubicBezTo>
                    <a:pt x="1095" y="219"/>
                    <a:pt x="1095" y="481"/>
                    <a:pt x="979" y="699"/>
                  </a:cubicBezTo>
                  <a:lnTo>
                    <a:pt x="974" y="706"/>
                  </a:lnTo>
                  <a:lnTo>
                    <a:pt x="110" y="706"/>
                  </a:lnTo>
                  <a:lnTo>
                    <a:pt x="116" y="699"/>
                  </a:lnTo>
                  <a:cubicBezTo>
                    <a:pt x="0" y="481"/>
                    <a:pt x="0" y="219"/>
                    <a:pt x="116" y="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3" name="Freeform 281"/>
            <p:cNvSpPr>
              <a:spLocks/>
            </p:cNvSpPr>
            <p:nvPr/>
          </p:nvSpPr>
          <p:spPr bwMode="auto">
            <a:xfrm>
              <a:off x="4756" y="1947"/>
              <a:ext cx="39" cy="233"/>
            </a:xfrm>
            <a:custGeom>
              <a:avLst/>
              <a:gdLst>
                <a:gd name="T0" fmla="*/ 39 w 39"/>
                <a:gd name="T1" fmla="*/ 0 h 233"/>
                <a:gd name="T2" fmla="*/ 39 w 39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233">
                  <a:moveTo>
                    <a:pt x="39" y="0"/>
                  </a:moveTo>
                  <a:cubicBezTo>
                    <a:pt x="0" y="73"/>
                    <a:pt x="0" y="161"/>
                    <a:pt x="39" y="23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4" name="Rectangle 282"/>
            <p:cNvSpPr>
              <a:spLocks noChangeArrowheads="1"/>
            </p:cNvSpPr>
            <p:nvPr/>
          </p:nvSpPr>
          <p:spPr bwMode="auto">
            <a:xfrm>
              <a:off x="4505" y="1980"/>
              <a:ext cx="257" cy="165"/>
            </a:xfrm>
            <a:prstGeom prst="rect">
              <a:avLst/>
            </a:prstGeom>
            <a:solidFill>
              <a:srgbClr val="E5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5" name="Rectangle 283"/>
            <p:cNvSpPr>
              <a:spLocks noChangeArrowheads="1"/>
            </p:cNvSpPr>
            <p:nvPr/>
          </p:nvSpPr>
          <p:spPr bwMode="auto">
            <a:xfrm>
              <a:off x="4505" y="1980"/>
              <a:ext cx="257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7" name="Rectangle 284"/>
            <p:cNvSpPr>
              <a:spLocks noChangeArrowheads="1"/>
            </p:cNvSpPr>
            <p:nvPr/>
          </p:nvSpPr>
          <p:spPr bwMode="auto">
            <a:xfrm>
              <a:off x="4559" y="2039"/>
              <a:ext cx="187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Spotfire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18" name="Freeform 285"/>
            <p:cNvSpPr>
              <a:spLocks noEditPoints="1"/>
            </p:cNvSpPr>
            <p:nvPr/>
          </p:nvSpPr>
          <p:spPr bwMode="auto">
            <a:xfrm>
              <a:off x="2875" y="2062"/>
              <a:ext cx="1547" cy="135"/>
            </a:xfrm>
            <a:custGeom>
              <a:avLst/>
              <a:gdLst>
                <a:gd name="T0" fmla="*/ 256 w 4638"/>
                <a:gd name="T1" fmla="*/ 395 h 406"/>
                <a:gd name="T2" fmla="*/ 0 w 4638"/>
                <a:gd name="T3" fmla="*/ 395 h 406"/>
                <a:gd name="T4" fmla="*/ 392 w 4638"/>
                <a:gd name="T5" fmla="*/ 387 h 406"/>
                <a:gd name="T6" fmla="*/ 392 w 4638"/>
                <a:gd name="T7" fmla="*/ 403 h 406"/>
                <a:gd name="T8" fmla="*/ 536 w 4638"/>
                <a:gd name="T9" fmla="*/ 387 h 406"/>
                <a:gd name="T10" fmla="*/ 536 w 4638"/>
                <a:gd name="T11" fmla="*/ 403 h 406"/>
                <a:gd name="T12" fmla="*/ 536 w 4638"/>
                <a:gd name="T13" fmla="*/ 387 h 406"/>
                <a:gd name="T14" fmla="*/ 928 w 4638"/>
                <a:gd name="T15" fmla="*/ 395 h 406"/>
                <a:gd name="T16" fmla="*/ 672 w 4638"/>
                <a:gd name="T17" fmla="*/ 395 h 406"/>
                <a:gd name="T18" fmla="*/ 1065 w 4638"/>
                <a:gd name="T19" fmla="*/ 387 h 406"/>
                <a:gd name="T20" fmla="*/ 1064 w 4638"/>
                <a:gd name="T21" fmla="*/ 403 h 406"/>
                <a:gd name="T22" fmla="*/ 1209 w 4638"/>
                <a:gd name="T23" fmla="*/ 387 h 406"/>
                <a:gd name="T24" fmla="*/ 1209 w 4638"/>
                <a:gd name="T25" fmla="*/ 403 h 406"/>
                <a:gd name="T26" fmla="*/ 1209 w 4638"/>
                <a:gd name="T27" fmla="*/ 387 h 406"/>
                <a:gd name="T28" fmla="*/ 1601 w 4638"/>
                <a:gd name="T29" fmla="*/ 395 h 406"/>
                <a:gd name="T30" fmla="*/ 1345 w 4638"/>
                <a:gd name="T31" fmla="*/ 395 h 406"/>
                <a:gd name="T32" fmla="*/ 1737 w 4638"/>
                <a:gd name="T33" fmla="*/ 387 h 406"/>
                <a:gd name="T34" fmla="*/ 1737 w 4638"/>
                <a:gd name="T35" fmla="*/ 403 h 406"/>
                <a:gd name="T36" fmla="*/ 1881 w 4638"/>
                <a:gd name="T37" fmla="*/ 387 h 406"/>
                <a:gd name="T38" fmla="*/ 1881 w 4638"/>
                <a:gd name="T39" fmla="*/ 403 h 406"/>
                <a:gd name="T40" fmla="*/ 1881 w 4638"/>
                <a:gd name="T41" fmla="*/ 387 h 406"/>
                <a:gd name="T42" fmla="*/ 2273 w 4638"/>
                <a:gd name="T43" fmla="*/ 395 h 406"/>
                <a:gd name="T44" fmla="*/ 2017 w 4638"/>
                <a:gd name="T45" fmla="*/ 395 h 406"/>
                <a:gd name="T46" fmla="*/ 2409 w 4638"/>
                <a:gd name="T47" fmla="*/ 387 h 406"/>
                <a:gd name="T48" fmla="*/ 2409 w 4638"/>
                <a:gd name="T49" fmla="*/ 403 h 406"/>
                <a:gd name="T50" fmla="*/ 2553 w 4638"/>
                <a:gd name="T51" fmla="*/ 387 h 406"/>
                <a:gd name="T52" fmla="*/ 2553 w 4638"/>
                <a:gd name="T53" fmla="*/ 403 h 406"/>
                <a:gd name="T54" fmla="*/ 2553 w 4638"/>
                <a:gd name="T55" fmla="*/ 387 h 406"/>
                <a:gd name="T56" fmla="*/ 2945 w 4638"/>
                <a:gd name="T57" fmla="*/ 395 h 406"/>
                <a:gd name="T58" fmla="*/ 2689 w 4638"/>
                <a:gd name="T59" fmla="*/ 395 h 406"/>
                <a:gd name="T60" fmla="*/ 3081 w 4638"/>
                <a:gd name="T61" fmla="*/ 387 h 406"/>
                <a:gd name="T62" fmla="*/ 3081 w 4638"/>
                <a:gd name="T63" fmla="*/ 403 h 406"/>
                <a:gd name="T64" fmla="*/ 3225 w 4638"/>
                <a:gd name="T65" fmla="*/ 387 h 406"/>
                <a:gd name="T66" fmla="*/ 3225 w 4638"/>
                <a:gd name="T67" fmla="*/ 403 h 406"/>
                <a:gd name="T68" fmla="*/ 3225 w 4638"/>
                <a:gd name="T69" fmla="*/ 387 h 406"/>
                <a:gd name="T70" fmla="*/ 3488 w 4638"/>
                <a:gd name="T71" fmla="*/ 393 h 406"/>
                <a:gd name="T72" fmla="*/ 3476 w 4638"/>
                <a:gd name="T73" fmla="*/ 390 h 406"/>
                <a:gd name="T74" fmla="*/ 3558 w 4638"/>
                <a:gd name="T75" fmla="*/ 356 h 406"/>
                <a:gd name="T76" fmla="*/ 3584 w 4638"/>
                <a:gd name="T77" fmla="*/ 330 h 406"/>
                <a:gd name="T78" fmla="*/ 3567 w 4638"/>
                <a:gd name="T79" fmla="*/ 369 h 406"/>
                <a:gd name="T80" fmla="*/ 3479 w 4638"/>
                <a:gd name="T81" fmla="*/ 405 h 406"/>
                <a:gd name="T82" fmla="*/ 3476 w 4638"/>
                <a:gd name="T83" fmla="*/ 389 h 406"/>
                <a:gd name="T84" fmla="*/ 3361 w 4638"/>
                <a:gd name="T85" fmla="*/ 395 h 406"/>
                <a:gd name="T86" fmla="*/ 3584 w 4638"/>
                <a:gd name="T87" fmla="*/ 213 h 406"/>
                <a:gd name="T88" fmla="*/ 3600 w 4638"/>
                <a:gd name="T89" fmla="*/ 213 h 406"/>
                <a:gd name="T90" fmla="*/ 3599 w 4638"/>
                <a:gd name="T91" fmla="*/ 81 h 406"/>
                <a:gd name="T92" fmla="*/ 3615 w 4638"/>
                <a:gd name="T93" fmla="*/ 84 h 406"/>
                <a:gd name="T94" fmla="*/ 3599 w 4638"/>
                <a:gd name="T95" fmla="*/ 81 h 406"/>
                <a:gd name="T96" fmla="*/ 3720 w 4638"/>
                <a:gd name="T97" fmla="*/ 3 h 406"/>
                <a:gd name="T98" fmla="*/ 3958 w 4638"/>
                <a:gd name="T99" fmla="*/ 19 h 406"/>
                <a:gd name="T100" fmla="*/ 3712 w 4638"/>
                <a:gd name="T101" fmla="*/ 11 h 406"/>
                <a:gd name="T102" fmla="*/ 4102 w 4638"/>
                <a:gd name="T103" fmla="*/ 3 h 406"/>
                <a:gd name="T104" fmla="*/ 4102 w 4638"/>
                <a:gd name="T105" fmla="*/ 19 h 406"/>
                <a:gd name="T106" fmla="*/ 4102 w 4638"/>
                <a:gd name="T107" fmla="*/ 3 h 406"/>
                <a:gd name="T108" fmla="*/ 4254 w 4638"/>
                <a:gd name="T109" fmla="*/ 11 h 406"/>
                <a:gd name="T110" fmla="*/ 4238 w 4638"/>
                <a:gd name="T111" fmla="*/ 11 h 406"/>
                <a:gd name="T112" fmla="*/ 4630 w 4638"/>
                <a:gd name="T113" fmla="*/ 3 h 406"/>
                <a:gd name="T114" fmla="*/ 4390 w 4638"/>
                <a:gd name="T115" fmla="*/ 19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38" h="406">
                  <a:moveTo>
                    <a:pt x="8" y="387"/>
                  </a:moveTo>
                  <a:lnTo>
                    <a:pt x="248" y="387"/>
                  </a:lnTo>
                  <a:cubicBezTo>
                    <a:pt x="253" y="387"/>
                    <a:pt x="256" y="391"/>
                    <a:pt x="256" y="395"/>
                  </a:cubicBezTo>
                  <a:cubicBezTo>
                    <a:pt x="256" y="400"/>
                    <a:pt x="253" y="403"/>
                    <a:pt x="248" y="403"/>
                  </a:cubicBezTo>
                  <a:lnTo>
                    <a:pt x="8" y="403"/>
                  </a:lnTo>
                  <a:cubicBezTo>
                    <a:pt x="4" y="403"/>
                    <a:pt x="0" y="400"/>
                    <a:pt x="0" y="395"/>
                  </a:cubicBezTo>
                  <a:cubicBezTo>
                    <a:pt x="0" y="391"/>
                    <a:pt x="4" y="387"/>
                    <a:pt x="8" y="387"/>
                  </a:cubicBezTo>
                  <a:close/>
                  <a:moveTo>
                    <a:pt x="392" y="387"/>
                  </a:moveTo>
                  <a:lnTo>
                    <a:pt x="392" y="387"/>
                  </a:lnTo>
                  <a:cubicBezTo>
                    <a:pt x="397" y="387"/>
                    <a:pt x="400" y="391"/>
                    <a:pt x="400" y="395"/>
                  </a:cubicBezTo>
                  <a:cubicBezTo>
                    <a:pt x="400" y="400"/>
                    <a:pt x="397" y="403"/>
                    <a:pt x="392" y="403"/>
                  </a:cubicBezTo>
                  <a:lnTo>
                    <a:pt x="392" y="403"/>
                  </a:lnTo>
                  <a:cubicBezTo>
                    <a:pt x="388" y="403"/>
                    <a:pt x="384" y="400"/>
                    <a:pt x="384" y="395"/>
                  </a:cubicBezTo>
                  <a:cubicBezTo>
                    <a:pt x="384" y="391"/>
                    <a:pt x="388" y="387"/>
                    <a:pt x="392" y="387"/>
                  </a:cubicBezTo>
                  <a:close/>
                  <a:moveTo>
                    <a:pt x="536" y="387"/>
                  </a:moveTo>
                  <a:lnTo>
                    <a:pt x="536" y="387"/>
                  </a:lnTo>
                  <a:cubicBezTo>
                    <a:pt x="541" y="387"/>
                    <a:pt x="544" y="391"/>
                    <a:pt x="544" y="395"/>
                  </a:cubicBezTo>
                  <a:cubicBezTo>
                    <a:pt x="544" y="400"/>
                    <a:pt x="541" y="403"/>
                    <a:pt x="536" y="403"/>
                  </a:cubicBezTo>
                  <a:lnTo>
                    <a:pt x="536" y="403"/>
                  </a:lnTo>
                  <a:cubicBezTo>
                    <a:pt x="532" y="403"/>
                    <a:pt x="528" y="400"/>
                    <a:pt x="528" y="395"/>
                  </a:cubicBezTo>
                  <a:cubicBezTo>
                    <a:pt x="528" y="391"/>
                    <a:pt x="532" y="387"/>
                    <a:pt x="536" y="387"/>
                  </a:cubicBezTo>
                  <a:close/>
                  <a:moveTo>
                    <a:pt x="680" y="387"/>
                  </a:moveTo>
                  <a:lnTo>
                    <a:pt x="920" y="387"/>
                  </a:lnTo>
                  <a:cubicBezTo>
                    <a:pt x="925" y="387"/>
                    <a:pt x="928" y="391"/>
                    <a:pt x="928" y="395"/>
                  </a:cubicBezTo>
                  <a:cubicBezTo>
                    <a:pt x="928" y="400"/>
                    <a:pt x="925" y="403"/>
                    <a:pt x="920" y="403"/>
                  </a:cubicBezTo>
                  <a:lnTo>
                    <a:pt x="680" y="403"/>
                  </a:lnTo>
                  <a:cubicBezTo>
                    <a:pt x="676" y="403"/>
                    <a:pt x="672" y="400"/>
                    <a:pt x="672" y="395"/>
                  </a:cubicBezTo>
                  <a:cubicBezTo>
                    <a:pt x="672" y="391"/>
                    <a:pt x="676" y="387"/>
                    <a:pt x="680" y="387"/>
                  </a:cubicBezTo>
                  <a:close/>
                  <a:moveTo>
                    <a:pt x="1064" y="387"/>
                  </a:moveTo>
                  <a:lnTo>
                    <a:pt x="1065" y="387"/>
                  </a:lnTo>
                  <a:cubicBezTo>
                    <a:pt x="1069" y="387"/>
                    <a:pt x="1073" y="391"/>
                    <a:pt x="1073" y="395"/>
                  </a:cubicBezTo>
                  <a:cubicBezTo>
                    <a:pt x="1073" y="400"/>
                    <a:pt x="1069" y="403"/>
                    <a:pt x="1065" y="403"/>
                  </a:cubicBezTo>
                  <a:lnTo>
                    <a:pt x="1064" y="403"/>
                  </a:lnTo>
                  <a:cubicBezTo>
                    <a:pt x="1060" y="403"/>
                    <a:pt x="1056" y="400"/>
                    <a:pt x="1056" y="395"/>
                  </a:cubicBezTo>
                  <a:cubicBezTo>
                    <a:pt x="1056" y="391"/>
                    <a:pt x="1060" y="387"/>
                    <a:pt x="1064" y="387"/>
                  </a:cubicBezTo>
                  <a:close/>
                  <a:moveTo>
                    <a:pt x="1209" y="387"/>
                  </a:moveTo>
                  <a:lnTo>
                    <a:pt x="1209" y="387"/>
                  </a:lnTo>
                  <a:cubicBezTo>
                    <a:pt x="1213" y="387"/>
                    <a:pt x="1217" y="391"/>
                    <a:pt x="1217" y="395"/>
                  </a:cubicBezTo>
                  <a:cubicBezTo>
                    <a:pt x="1217" y="400"/>
                    <a:pt x="1213" y="403"/>
                    <a:pt x="1209" y="403"/>
                  </a:cubicBezTo>
                  <a:lnTo>
                    <a:pt x="1209" y="403"/>
                  </a:lnTo>
                  <a:cubicBezTo>
                    <a:pt x="1204" y="403"/>
                    <a:pt x="1201" y="400"/>
                    <a:pt x="1201" y="395"/>
                  </a:cubicBezTo>
                  <a:cubicBezTo>
                    <a:pt x="1201" y="391"/>
                    <a:pt x="1204" y="387"/>
                    <a:pt x="1209" y="387"/>
                  </a:cubicBezTo>
                  <a:close/>
                  <a:moveTo>
                    <a:pt x="1353" y="387"/>
                  </a:moveTo>
                  <a:lnTo>
                    <a:pt x="1593" y="387"/>
                  </a:lnTo>
                  <a:cubicBezTo>
                    <a:pt x="1597" y="387"/>
                    <a:pt x="1601" y="391"/>
                    <a:pt x="1601" y="395"/>
                  </a:cubicBezTo>
                  <a:cubicBezTo>
                    <a:pt x="1601" y="400"/>
                    <a:pt x="1597" y="403"/>
                    <a:pt x="1593" y="403"/>
                  </a:cubicBezTo>
                  <a:lnTo>
                    <a:pt x="1353" y="403"/>
                  </a:lnTo>
                  <a:cubicBezTo>
                    <a:pt x="1348" y="403"/>
                    <a:pt x="1345" y="400"/>
                    <a:pt x="1345" y="395"/>
                  </a:cubicBezTo>
                  <a:cubicBezTo>
                    <a:pt x="1345" y="391"/>
                    <a:pt x="1348" y="387"/>
                    <a:pt x="1353" y="387"/>
                  </a:cubicBezTo>
                  <a:close/>
                  <a:moveTo>
                    <a:pt x="1737" y="387"/>
                  </a:moveTo>
                  <a:lnTo>
                    <a:pt x="1737" y="387"/>
                  </a:lnTo>
                  <a:cubicBezTo>
                    <a:pt x="1741" y="387"/>
                    <a:pt x="1745" y="391"/>
                    <a:pt x="1745" y="395"/>
                  </a:cubicBezTo>
                  <a:cubicBezTo>
                    <a:pt x="1745" y="400"/>
                    <a:pt x="1741" y="403"/>
                    <a:pt x="1737" y="403"/>
                  </a:cubicBezTo>
                  <a:lnTo>
                    <a:pt x="1737" y="403"/>
                  </a:lnTo>
                  <a:cubicBezTo>
                    <a:pt x="1732" y="403"/>
                    <a:pt x="1729" y="400"/>
                    <a:pt x="1729" y="395"/>
                  </a:cubicBezTo>
                  <a:cubicBezTo>
                    <a:pt x="1729" y="391"/>
                    <a:pt x="1732" y="387"/>
                    <a:pt x="1737" y="387"/>
                  </a:cubicBezTo>
                  <a:close/>
                  <a:moveTo>
                    <a:pt x="1881" y="387"/>
                  </a:moveTo>
                  <a:lnTo>
                    <a:pt x="1881" y="387"/>
                  </a:lnTo>
                  <a:cubicBezTo>
                    <a:pt x="1885" y="387"/>
                    <a:pt x="1889" y="391"/>
                    <a:pt x="1889" y="395"/>
                  </a:cubicBezTo>
                  <a:cubicBezTo>
                    <a:pt x="1889" y="400"/>
                    <a:pt x="1885" y="403"/>
                    <a:pt x="1881" y="403"/>
                  </a:cubicBezTo>
                  <a:lnTo>
                    <a:pt x="1881" y="403"/>
                  </a:lnTo>
                  <a:cubicBezTo>
                    <a:pt x="1876" y="403"/>
                    <a:pt x="1873" y="400"/>
                    <a:pt x="1873" y="395"/>
                  </a:cubicBezTo>
                  <a:cubicBezTo>
                    <a:pt x="1873" y="391"/>
                    <a:pt x="1876" y="387"/>
                    <a:pt x="1881" y="387"/>
                  </a:cubicBezTo>
                  <a:close/>
                  <a:moveTo>
                    <a:pt x="2025" y="387"/>
                  </a:moveTo>
                  <a:lnTo>
                    <a:pt x="2265" y="387"/>
                  </a:lnTo>
                  <a:cubicBezTo>
                    <a:pt x="2269" y="387"/>
                    <a:pt x="2273" y="391"/>
                    <a:pt x="2273" y="395"/>
                  </a:cubicBezTo>
                  <a:cubicBezTo>
                    <a:pt x="2273" y="400"/>
                    <a:pt x="2269" y="403"/>
                    <a:pt x="2265" y="403"/>
                  </a:cubicBezTo>
                  <a:lnTo>
                    <a:pt x="2025" y="403"/>
                  </a:lnTo>
                  <a:cubicBezTo>
                    <a:pt x="2020" y="403"/>
                    <a:pt x="2017" y="400"/>
                    <a:pt x="2017" y="395"/>
                  </a:cubicBezTo>
                  <a:cubicBezTo>
                    <a:pt x="2017" y="391"/>
                    <a:pt x="2020" y="387"/>
                    <a:pt x="2025" y="387"/>
                  </a:cubicBezTo>
                  <a:close/>
                  <a:moveTo>
                    <a:pt x="2409" y="387"/>
                  </a:moveTo>
                  <a:lnTo>
                    <a:pt x="2409" y="387"/>
                  </a:lnTo>
                  <a:cubicBezTo>
                    <a:pt x="2413" y="387"/>
                    <a:pt x="2417" y="391"/>
                    <a:pt x="2417" y="395"/>
                  </a:cubicBezTo>
                  <a:cubicBezTo>
                    <a:pt x="2417" y="400"/>
                    <a:pt x="2413" y="403"/>
                    <a:pt x="2409" y="403"/>
                  </a:cubicBezTo>
                  <a:lnTo>
                    <a:pt x="2409" y="403"/>
                  </a:lnTo>
                  <a:cubicBezTo>
                    <a:pt x="2404" y="403"/>
                    <a:pt x="2401" y="400"/>
                    <a:pt x="2401" y="395"/>
                  </a:cubicBezTo>
                  <a:cubicBezTo>
                    <a:pt x="2401" y="391"/>
                    <a:pt x="2404" y="387"/>
                    <a:pt x="2409" y="387"/>
                  </a:cubicBezTo>
                  <a:close/>
                  <a:moveTo>
                    <a:pt x="2553" y="387"/>
                  </a:moveTo>
                  <a:lnTo>
                    <a:pt x="2553" y="387"/>
                  </a:lnTo>
                  <a:cubicBezTo>
                    <a:pt x="2557" y="387"/>
                    <a:pt x="2561" y="391"/>
                    <a:pt x="2561" y="395"/>
                  </a:cubicBezTo>
                  <a:cubicBezTo>
                    <a:pt x="2561" y="400"/>
                    <a:pt x="2557" y="403"/>
                    <a:pt x="2553" y="403"/>
                  </a:cubicBezTo>
                  <a:lnTo>
                    <a:pt x="2553" y="403"/>
                  </a:lnTo>
                  <a:cubicBezTo>
                    <a:pt x="2548" y="403"/>
                    <a:pt x="2545" y="400"/>
                    <a:pt x="2545" y="395"/>
                  </a:cubicBezTo>
                  <a:cubicBezTo>
                    <a:pt x="2545" y="391"/>
                    <a:pt x="2548" y="387"/>
                    <a:pt x="2553" y="387"/>
                  </a:cubicBezTo>
                  <a:close/>
                  <a:moveTo>
                    <a:pt x="2697" y="387"/>
                  </a:moveTo>
                  <a:lnTo>
                    <a:pt x="2937" y="387"/>
                  </a:lnTo>
                  <a:cubicBezTo>
                    <a:pt x="2941" y="387"/>
                    <a:pt x="2945" y="391"/>
                    <a:pt x="2945" y="395"/>
                  </a:cubicBezTo>
                  <a:cubicBezTo>
                    <a:pt x="2945" y="400"/>
                    <a:pt x="2941" y="403"/>
                    <a:pt x="2937" y="403"/>
                  </a:cubicBezTo>
                  <a:lnTo>
                    <a:pt x="2697" y="403"/>
                  </a:lnTo>
                  <a:cubicBezTo>
                    <a:pt x="2692" y="403"/>
                    <a:pt x="2689" y="400"/>
                    <a:pt x="2689" y="395"/>
                  </a:cubicBezTo>
                  <a:cubicBezTo>
                    <a:pt x="2689" y="391"/>
                    <a:pt x="2692" y="387"/>
                    <a:pt x="2697" y="387"/>
                  </a:cubicBezTo>
                  <a:close/>
                  <a:moveTo>
                    <a:pt x="3081" y="387"/>
                  </a:moveTo>
                  <a:lnTo>
                    <a:pt x="3081" y="387"/>
                  </a:lnTo>
                  <a:cubicBezTo>
                    <a:pt x="3085" y="387"/>
                    <a:pt x="3089" y="391"/>
                    <a:pt x="3089" y="395"/>
                  </a:cubicBezTo>
                  <a:cubicBezTo>
                    <a:pt x="3089" y="400"/>
                    <a:pt x="3085" y="403"/>
                    <a:pt x="3081" y="403"/>
                  </a:cubicBezTo>
                  <a:lnTo>
                    <a:pt x="3081" y="403"/>
                  </a:lnTo>
                  <a:cubicBezTo>
                    <a:pt x="3076" y="403"/>
                    <a:pt x="3073" y="400"/>
                    <a:pt x="3073" y="395"/>
                  </a:cubicBezTo>
                  <a:cubicBezTo>
                    <a:pt x="3073" y="391"/>
                    <a:pt x="3076" y="387"/>
                    <a:pt x="3081" y="387"/>
                  </a:cubicBezTo>
                  <a:close/>
                  <a:moveTo>
                    <a:pt x="3225" y="387"/>
                  </a:moveTo>
                  <a:lnTo>
                    <a:pt x="3225" y="387"/>
                  </a:lnTo>
                  <a:cubicBezTo>
                    <a:pt x="3229" y="387"/>
                    <a:pt x="3233" y="391"/>
                    <a:pt x="3233" y="395"/>
                  </a:cubicBezTo>
                  <a:cubicBezTo>
                    <a:pt x="3233" y="400"/>
                    <a:pt x="3229" y="403"/>
                    <a:pt x="3225" y="403"/>
                  </a:cubicBezTo>
                  <a:lnTo>
                    <a:pt x="3225" y="403"/>
                  </a:lnTo>
                  <a:cubicBezTo>
                    <a:pt x="3220" y="403"/>
                    <a:pt x="3217" y="400"/>
                    <a:pt x="3217" y="395"/>
                  </a:cubicBezTo>
                  <a:cubicBezTo>
                    <a:pt x="3217" y="391"/>
                    <a:pt x="3220" y="387"/>
                    <a:pt x="3225" y="387"/>
                  </a:cubicBezTo>
                  <a:close/>
                  <a:moveTo>
                    <a:pt x="3369" y="387"/>
                  </a:moveTo>
                  <a:lnTo>
                    <a:pt x="3480" y="387"/>
                  </a:lnTo>
                  <a:cubicBezTo>
                    <a:pt x="3484" y="387"/>
                    <a:pt x="3487" y="390"/>
                    <a:pt x="3488" y="393"/>
                  </a:cubicBezTo>
                  <a:cubicBezTo>
                    <a:pt x="3489" y="397"/>
                    <a:pt x="3488" y="400"/>
                    <a:pt x="3485" y="402"/>
                  </a:cubicBezTo>
                  <a:lnTo>
                    <a:pt x="3482" y="404"/>
                  </a:lnTo>
                  <a:lnTo>
                    <a:pt x="3476" y="390"/>
                  </a:lnTo>
                  <a:lnTo>
                    <a:pt x="3523" y="381"/>
                  </a:lnTo>
                  <a:lnTo>
                    <a:pt x="3520" y="382"/>
                  </a:lnTo>
                  <a:lnTo>
                    <a:pt x="3558" y="356"/>
                  </a:lnTo>
                  <a:lnTo>
                    <a:pt x="3556" y="358"/>
                  </a:lnTo>
                  <a:lnTo>
                    <a:pt x="3573" y="333"/>
                  </a:lnTo>
                  <a:cubicBezTo>
                    <a:pt x="3575" y="329"/>
                    <a:pt x="3580" y="328"/>
                    <a:pt x="3584" y="330"/>
                  </a:cubicBezTo>
                  <a:cubicBezTo>
                    <a:pt x="3588" y="333"/>
                    <a:pt x="3589" y="338"/>
                    <a:pt x="3586" y="341"/>
                  </a:cubicBezTo>
                  <a:lnTo>
                    <a:pt x="3569" y="367"/>
                  </a:lnTo>
                  <a:cubicBezTo>
                    <a:pt x="3569" y="368"/>
                    <a:pt x="3568" y="368"/>
                    <a:pt x="3567" y="369"/>
                  </a:cubicBezTo>
                  <a:lnTo>
                    <a:pt x="3529" y="395"/>
                  </a:lnTo>
                  <a:cubicBezTo>
                    <a:pt x="3528" y="396"/>
                    <a:pt x="3527" y="396"/>
                    <a:pt x="3526" y="396"/>
                  </a:cubicBezTo>
                  <a:lnTo>
                    <a:pt x="3479" y="405"/>
                  </a:lnTo>
                  <a:cubicBezTo>
                    <a:pt x="3475" y="406"/>
                    <a:pt x="3472" y="404"/>
                    <a:pt x="3470" y="400"/>
                  </a:cubicBezTo>
                  <a:cubicBezTo>
                    <a:pt x="3469" y="397"/>
                    <a:pt x="3470" y="393"/>
                    <a:pt x="3473" y="391"/>
                  </a:cubicBezTo>
                  <a:lnTo>
                    <a:pt x="3476" y="389"/>
                  </a:lnTo>
                  <a:lnTo>
                    <a:pt x="3480" y="403"/>
                  </a:lnTo>
                  <a:lnTo>
                    <a:pt x="3369" y="403"/>
                  </a:lnTo>
                  <a:cubicBezTo>
                    <a:pt x="3364" y="403"/>
                    <a:pt x="3361" y="400"/>
                    <a:pt x="3361" y="395"/>
                  </a:cubicBezTo>
                  <a:cubicBezTo>
                    <a:pt x="3361" y="391"/>
                    <a:pt x="3364" y="387"/>
                    <a:pt x="3369" y="387"/>
                  </a:cubicBezTo>
                  <a:close/>
                  <a:moveTo>
                    <a:pt x="3584" y="213"/>
                  </a:moveTo>
                  <a:lnTo>
                    <a:pt x="3584" y="213"/>
                  </a:lnTo>
                  <a:cubicBezTo>
                    <a:pt x="3584" y="209"/>
                    <a:pt x="3588" y="205"/>
                    <a:pt x="3592" y="205"/>
                  </a:cubicBezTo>
                  <a:cubicBezTo>
                    <a:pt x="3597" y="205"/>
                    <a:pt x="3600" y="209"/>
                    <a:pt x="3600" y="213"/>
                  </a:cubicBezTo>
                  <a:lnTo>
                    <a:pt x="3600" y="213"/>
                  </a:lnTo>
                  <a:cubicBezTo>
                    <a:pt x="3600" y="217"/>
                    <a:pt x="3597" y="221"/>
                    <a:pt x="3592" y="221"/>
                  </a:cubicBezTo>
                  <a:cubicBezTo>
                    <a:pt x="3588" y="221"/>
                    <a:pt x="3584" y="217"/>
                    <a:pt x="3584" y="213"/>
                  </a:cubicBezTo>
                  <a:close/>
                  <a:moveTo>
                    <a:pt x="3599" y="81"/>
                  </a:moveTo>
                  <a:lnTo>
                    <a:pt x="3599" y="81"/>
                  </a:lnTo>
                  <a:cubicBezTo>
                    <a:pt x="3600" y="77"/>
                    <a:pt x="3604" y="74"/>
                    <a:pt x="3609" y="75"/>
                  </a:cubicBezTo>
                  <a:cubicBezTo>
                    <a:pt x="3613" y="76"/>
                    <a:pt x="3616" y="80"/>
                    <a:pt x="3615" y="84"/>
                  </a:cubicBezTo>
                  <a:lnTo>
                    <a:pt x="3615" y="84"/>
                  </a:lnTo>
                  <a:cubicBezTo>
                    <a:pt x="3614" y="88"/>
                    <a:pt x="3610" y="91"/>
                    <a:pt x="3606" y="90"/>
                  </a:cubicBezTo>
                  <a:cubicBezTo>
                    <a:pt x="3601" y="90"/>
                    <a:pt x="3599" y="85"/>
                    <a:pt x="3599" y="81"/>
                  </a:cubicBezTo>
                  <a:close/>
                  <a:moveTo>
                    <a:pt x="3728" y="7"/>
                  </a:moveTo>
                  <a:lnTo>
                    <a:pt x="3728" y="10"/>
                  </a:lnTo>
                  <a:lnTo>
                    <a:pt x="3720" y="3"/>
                  </a:lnTo>
                  <a:lnTo>
                    <a:pt x="3958" y="3"/>
                  </a:lnTo>
                  <a:cubicBezTo>
                    <a:pt x="3962" y="3"/>
                    <a:pt x="3966" y="7"/>
                    <a:pt x="3966" y="11"/>
                  </a:cubicBezTo>
                  <a:cubicBezTo>
                    <a:pt x="3966" y="16"/>
                    <a:pt x="3962" y="19"/>
                    <a:pt x="3958" y="19"/>
                  </a:cubicBezTo>
                  <a:lnTo>
                    <a:pt x="3720" y="19"/>
                  </a:lnTo>
                  <a:cubicBezTo>
                    <a:pt x="3717" y="19"/>
                    <a:pt x="3714" y="17"/>
                    <a:pt x="3713" y="13"/>
                  </a:cubicBezTo>
                  <a:lnTo>
                    <a:pt x="3712" y="11"/>
                  </a:lnTo>
                  <a:cubicBezTo>
                    <a:pt x="3711" y="6"/>
                    <a:pt x="3714" y="2"/>
                    <a:pt x="3718" y="1"/>
                  </a:cubicBezTo>
                  <a:cubicBezTo>
                    <a:pt x="3722" y="0"/>
                    <a:pt x="3726" y="2"/>
                    <a:pt x="3728" y="7"/>
                  </a:cubicBezTo>
                  <a:close/>
                  <a:moveTo>
                    <a:pt x="4102" y="3"/>
                  </a:moveTo>
                  <a:lnTo>
                    <a:pt x="4102" y="3"/>
                  </a:lnTo>
                  <a:cubicBezTo>
                    <a:pt x="4106" y="3"/>
                    <a:pt x="4110" y="7"/>
                    <a:pt x="4110" y="11"/>
                  </a:cubicBezTo>
                  <a:cubicBezTo>
                    <a:pt x="4110" y="16"/>
                    <a:pt x="4106" y="19"/>
                    <a:pt x="4102" y="19"/>
                  </a:cubicBezTo>
                  <a:lnTo>
                    <a:pt x="4102" y="19"/>
                  </a:lnTo>
                  <a:cubicBezTo>
                    <a:pt x="4097" y="19"/>
                    <a:pt x="4094" y="16"/>
                    <a:pt x="4094" y="11"/>
                  </a:cubicBezTo>
                  <a:cubicBezTo>
                    <a:pt x="4094" y="7"/>
                    <a:pt x="4097" y="3"/>
                    <a:pt x="4102" y="3"/>
                  </a:cubicBezTo>
                  <a:close/>
                  <a:moveTo>
                    <a:pt x="4246" y="3"/>
                  </a:moveTo>
                  <a:lnTo>
                    <a:pt x="4246" y="3"/>
                  </a:lnTo>
                  <a:cubicBezTo>
                    <a:pt x="4250" y="3"/>
                    <a:pt x="4254" y="7"/>
                    <a:pt x="4254" y="11"/>
                  </a:cubicBezTo>
                  <a:cubicBezTo>
                    <a:pt x="4254" y="16"/>
                    <a:pt x="4250" y="19"/>
                    <a:pt x="4246" y="19"/>
                  </a:cubicBezTo>
                  <a:lnTo>
                    <a:pt x="4246" y="19"/>
                  </a:lnTo>
                  <a:cubicBezTo>
                    <a:pt x="4241" y="19"/>
                    <a:pt x="4238" y="16"/>
                    <a:pt x="4238" y="11"/>
                  </a:cubicBezTo>
                  <a:cubicBezTo>
                    <a:pt x="4238" y="7"/>
                    <a:pt x="4241" y="3"/>
                    <a:pt x="4246" y="3"/>
                  </a:cubicBezTo>
                  <a:close/>
                  <a:moveTo>
                    <a:pt x="4390" y="3"/>
                  </a:moveTo>
                  <a:lnTo>
                    <a:pt x="4630" y="3"/>
                  </a:lnTo>
                  <a:cubicBezTo>
                    <a:pt x="4634" y="3"/>
                    <a:pt x="4638" y="7"/>
                    <a:pt x="4638" y="11"/>
                  </a:cubicBezTo>
                  <a:cubicBezTo>
                    <a:pt x="4638" y="16"/>
                    <a:pt x="4634" y="19"/>
                    <a:pt x="4630" y="19"/>
                  </a:cubicBezTo>
                  <a:lnTo>
                    <a:pt x="4390" y="19"/>
                  </a:lnTo>
                  <a:cubicBezTo>
                    <a:pt x="4385" y="19"/>
                    <a:pt x="4382" y="16"/>
                    <a:pt x="4382" y="11"/>
                  </a:cubicBezTo>
                  <a:cubicBezTo>
                    <a:pt x="4382" y="7"/>
                    <a:pt x="4385" y="3"/>
                    <a:pt x="4390" y="3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9" name="Freeform 286"/>
            <p:cNvSpPr>
              <a:spLocks/>
            </p:cNvSpPr>
            <p:nvPr/>
          </p:nvSpPr>
          <p:spPr bwMode="auto">
            <a:xfrm>
              <a:off x="4439" y="2044"/>
              <a:ext cx="40" cy="40"/>
            </a:xfrm>
            <a:custGeom>
              <a:avLst/>
              <a:gdLst>
                <a:gd name="T0" fmla="*/ 119 w 119"/>
                <a:gd name="T1" fmla="*/ 64 h 119"/>
                <a:gd name="T2" fmla="*/ 7 w 119"/>
                <a:gd name="T3" fmla="*/ 112 h 119"/>
                <a:gd name="T4" fmla="*/ 0 w 119"/>
                <a:gd name="T5" fmla="*/ 119 h 119"/>
                <a:gd name="T6" fmla="*/ 0 w 119"/>
                <a:gd name="T7" fmla="*/ 1 h 119"/>
                <a:gd name="T8" fmla="*/ 7 w 119"/>
                <a:gd name="T9" fmla="*/ 0 h 119"/>
                <a:gd name="T10" fmla="*/ 119 w 119"/>
                <a:gd name="T11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119" y="64"/>
                  </a:moveTo>
                  <a:lnTo>
                    <a:pt x="7" y="112"/>
                  </a:lnTo>
                  <a:lnTo>
                    <a:pt x="0" y="119"/>
                  </a:lnTo>
                  <a:cubicBezTo>
                    <a:pt x="19" y="81"/>
                    <a:pt x="19" y="38"/>
                    <a:pt x="0" y="1"/>
                  </a:cubicBezTo>
                  <a:lnTo>
                    <a:pt x="7" y="0"/>
                  </a:lnTo>
                  <a:lnTo>
                    <a:pt x="119" y="6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20" name="Freeform 287"/>
            <p:cNvSpPr>
              <a:spLocks noEditPoints="1"/>
            </p:cNvSpPr>
            <p:nvPr/>
          </p:nvSpPr>
          <p:spPr bwMode="auto">
            <a:xfrm>
              <a:off x="4823" y="2063"/>
              <a:ext cx="909" cy="632"/>
            </a:xfrm>
            <a:custGeom>
              <a:avLst/>
              <a:gdLst>
                <a:gd name="T0" fmla="*/ 256 w 2725"/>
                <a:gd name="T1" fmla="*/ 8 h 1896"/>
                <a:gd name="T2" fmla="*/ 0 w 2725"/>
                <a:gd name="T3" fmla="*/ 8 h 1896"/>
                <a:gd name="T4" fmla="*/ 392 w 2725"/>
                <a:gd name="T5" fmla="*/ 0 h 1896"/>
                <a:gd name="T6" fmla="*/ 392 w 2725"/>
                <a:gd name="T7" fmla="*/ 16 h 1896"/>
                <a:gd name="T8" fmla="*/ 536 w 2725"/>
                <a:gd name="T9" fmla="*/ 0 h 1896"/>
                <a:gd name="T10" fmla="*/ 536 w 2725"/>
                <a:gd name="T11" fmla="*/ 16 h 1896"/>
                <a:gd name="T12" fmla="*/ 536 w 2725"/>
                <a:gd name="T13" fmla="*/ 0 h 1896"/>
                <a:gd name="T14" fmla="*/ 928 w 2725"/>
                <a:gd name="T15" fmla="*/ 8 h 1896"/>
                <a:gd name="T16" fmla="*/ 672 w 2725"/>
                <a:gd name="T17" fmla="*/ 8 h 1896"/>
                <a:gd name="T18" fmla="*/ 1065 w 2725"/>
                <a:gd name="T19" fmla="*/ 0 h 1896"/>
                <a:gd name="T20" fmla="*/ 1064 w 2725"/>
                <a:gd name="T21" fmla="*/ 16 h 1896"/>
                <a:gd name="T22" fmla="*/ 1209 w 2725"/>
                <a:gd name="T23" fmla="*/ 0 h 1896"/>
                <a:gd name="T24" fmla="*/ 1209 w 2725"/>
                <a:gd name="T25" fmla="*/ 16 h 1896"/>
                <a:gd name="T26" fmla="*/ 1209 w 2725"/>
                <a:gd name="T27" fmla="*/ 0 h 1896"/>
                <a:gd name="T28" fmla="*/ 1601 w 2725"/>
                <a:gd name="T29" fmla="*/ 8 h 1896"/>
                <a:gd name="T30" fmla="*/ 1345 w 2725"/>
                <a:gd name="T31" fmla="*/ 8 h 1896"/>
                <a:gd name="T32" fmla="*/ 1737 w 2725"/>
                <a:gd name="T33" fmla="*/ 0 h 1896"/>
                <a:gd name="T34" fmla="*/ 1737 w 2725"/>
                <a:gd name="T35" fmla="*/ 16 h 1896"/>
                <a:gd name="T36" fmla="*/ 1881 w 2725"/>
                <a:gd name="T37" fmla="*/ 0 h 1896"/>
                <a:gd name="T38" fmla="*/ 1881 w 2725"/>
                <a:gd name="T39" fmla="*/ 16 h 1896"/>
                <a:gd name="T40" fmla="*/ 1881 w 2725"/>
                <a:gd name="T41" fmla="*/ 0 h 1896"/>
                <a:gd name="T42" fmla="*/ 2273 w 2725"/>
                <a:gd name="T43" fmla="*/ 8 h 1896"/>
                <a:gd name="T44" fmla="*/ 2017 w 2725"/>
                <a:gd name="T45" fmla="*/ 8 h 1896"/>
                <a:gd name="T46" fmla="*/ 2409 w 2725"/>
                <a:gd name="T47" fmla="*/ 0 h 1896"/>
                <a:gd name="T48" fmla="*/ 2409 w 2725"/>
                <a:gd name="T49" fmla="*/ 16 h 1896"/>
                <a:gd name="T50" fmla="*/ 2553 w 2725"/>
                <a:gd name="T51" fmla="*/ 0 h 1896"/>
                <a:gd name="T52" fmla="*/ 2553 w 2725"/>
                <a:gd name="T53" fmla="*/ 16 h 1896"/>
                <a:gd name="T54" fmla="*/ 2553 w 2725"/>
                <a:gd name="T55" fmla="*/ 0 h 1896"/>
                <a:gd name="T56" fmla="*/ 2688 w 2725"/>
                <a:gd name="T57" fmla="*/ 35 h 1896"/>
                <a:gd name="T58" fmla="*/ 2724 w 2725"/>
                <a:gd name="T59" fmla="*/ 124 h 1896"/>
                <a:gd name="T60" fmla="*/ 2700 w 2725"/>
                <a:gd name="T61" fmla="*/ 80 h 1896"/>
                <a:gd name="T62" fmla="*/ 2677 w 2725"/>
                <a:gd name="T63" fmla="*/ 46 h 1896"/>
                <a:gd name="T64" fmla="*/ 2683 w 2725"/>
                <a:gd name="T65" fmla="*/ 31 h 1896"/>
                <a:gd name="T66" fmla="*/ 2720 w 2725"/>
                <a:gd name="T67" fmla="*/ 120 h 1896"/>
                <a:gd name="T68" fmla="*/ 2704 w 2725"/>
                <a:gd name="T69" fmla="*/ 256 h 1896"/>
                <a:gd name="T70" fmla="*/ 2719 w 2725"/>
                <a:gd name="T71" fmla="*/ 115 h 1896"/>
                <a:gd name="T72" fmla="*/ 2710 w 2725"/>
                <a:gd name="T73" fmla="*/ 130 h 1896"/>
                <a:gd name="T74" fmla="*/ 2712 w 2725"/>
                <a:gd name="T75" fmla="*/ 408 h 1896"/>
                <a:gd name="T76" fmla="*/ 2712 w 2725"/>
                <a:gd name="T77" fmla="*/ 392 h 1896"/>
                <a:gd name="T78" fmla="*/ 2720 w 2725"/>
                <a:gd name="T79" fmla="*/ 544 h 1896"/>
                <a:gd name="T80" fmla="*/ 2704 w 2725"/>
                <a:gd name="T81" fmla="*/ 544 h 1896"/>
                <a:gd name="T82" fmla="*/ 2720 w 2725"/>
                <a:gd name="T83" fmla="*/ 688 h 1896"/>
                <a:gd name="T84" fmla="*/ 2704 w 2725"/>
                <a:gd name="T85" fmla="*/ 928 h 1896"/>
                <a:gd name="T86" fmla="*/ 2720 w 2725"/>
                <a:gd name="T87" fmla="*/ 688 h 1896"/>
                <a:gd name="T88" fmla="*/ 2712 w 2725"/>
                <a:gd name="T89" fmla="*/ 1080 h 1896"/>
                <a:gd name="T90" fmla="*/ 2712 w 2725"/>
                <a:gd name="T91" fmla="*/ 1064 h 1896"/>
                <a:gd name="T92" fmla="*/ 2720 w 2725"/>
                <a:gd name="T93" fmla="*/ 1216 h 1896"/>
                <a:gd name="T94" fmla="*/ 2704 w 2725"/>
                <a:gd name="T95" fmla="*/ 1216 h 1896"/>
                <a:gd name="T96" fmla="*/ 2720 w 2725"/>
                <a:gd name="T97" fmla="*/ 1360 h 1896"/>
                <a:gd name="T98" fmla="*/ 2704 w 2725"/>
                <a:gd name="T99" fmla="*/ 1600 h 1896"/>
                <a:gd name="T100" fmla="*/ 2720 w 2725"/>
                <a:gd name="T101" fmla="*/ 1360 h 1896"/>
                <a:gd name="T102" fmla="*/ 2712 w 2725"/>
                <a:gd name="T103" fmla="*/ 1752 h 1896"/>
                <a:gd name="T104" fmla="*/ 2712 w 2725"/>
                <a:gd name="T105" fmla="*/ 1736 h 1896"/>
                <a:gd name="T106" fmla="*/ 2720 w 2725"/>
                <a:gd name="T107" fmla="*/ 1888 h 1896"/>
                <a:gd name="T108" fmla="*/ 2704 w 2725"/>
                <a:gd name="T109" fmla="*/ 1888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1896">
                  <a:moveTo>
                    <a:pt x="8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392" y="0"/>
                  </a:lnTo>
                  <a:cubicBezTo>
                    <a:pt x="397" y="0"/>
                    <a:pt x="400" y="4"/>
                    <a:pt x="400" y="8"/>
                  </a:cubicBezTo>
                  <a:cubicBezTo>
                    <a:pt x="400" y="13"/>
                    <a:pt x="397" y="16"/>
                    <a:pt x="392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536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536" y="16"/>
                  </a:lnTo>
                  <a:cubicBezTo>
                    <a:pt x="532" y="16"/>
                    <a:pt x="528" y="13"/>
                    <a:pt x="528" y="8"/>
                  </a:cubicBezTo>
                  <a:cubicBezTo>
                    <a:pt x="528" y="4"/>
                    <a:pt x="532" y="0"/>
                    <a:pt x="536" y="0"/>
                  </a:cubicBezTo>
                  <a:close/>
                  <a:moveTo>
                    <a:pt x="680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1064" y="0"/>
                  </a:moveTo>
                  <a:lnTo>
                    <a:pt x="1065" y="0"/>
                  </a:lnTo>
                  <a:cubicBezTo>
                    <a:pt x="1069" y="0"/>
                    <a:pt x="1073" y="4"/>
                    <a:pt x="1073" y="8"/>
                  </a:cubicBezTo>
                  <a:cubicBezTo>
                    <a:pt x="1073" y="13"/>
                    <a:pt x="1069" y="16"/>
                    <a:pt x="1065" y="16"/>
                  </a:cubicBezTo>
                  <a:lnTo>
                    <a:pt x="1064" y="16"/>
                  </a:lnTo>
                  <a:cubicBezTo>
                    <a:pt x="1060" y="16"/>
                    <a:pt x="1056" y="13"/>
                    <a:pt x="1056" y="8"/>
                  </a:cubicBezTo>
                  <a:cubicBezTo>
                    <a:pt x="1056" y="4"/>
                    <a:pt x="1060" y="0"/>
                    <a:pt x="1064" y="0"/>
                  </a:cubicBezTo>
                  <a:close/>
                  <a:moveTo>
                    <a:pt x="1209" y="0"/>
                  </a:moveTo>
                  <a:lnTo>
                    <a:pt x="1209" y="0"/>
                  </a:lnTo>
                  <a:cubicBezTo>
                    <a:pt x="1213" y="0"/>
                    <a:pt x="1217" y="4"/>
                    <a:pt x="1217" y="8"/>
                  </a:cubicBezTo>
                  <a:cubicBezTo>
                    <a:pt x="1217" y="13"/>
                    <a:pt x="1213" y="16"/>
                    <a:pt x="1209" y="16"/>
                  </a:cubicBezTo>
                  <a:lnTo>
                    <a:pt x="1209" y="16"/>
                  </a:lnTo>
                  <a:cubicBezTo>
                    <a:pt x="1204" y="16"/>
                    <a:pt x="1201" y="13"/>
                    <a:pt x="1201" y="8"/>
                  </a:cubicBezTo>
                  <a:cubicBezTo>
                    <a:pt x="1201" y="4"/>
                    <a:pt x="1204" y="0"/>
                    <a:pt x="1209" y="0"/>
                  </a:cubicBezTo>
                  <a:close/>
                  <a:moveTo>
                    <a:pt x="1353" y="0"/>
                  </a:moveTo>
                  <a:lnTo>
                    <a:pt x="1593" y="0"/>
                  </a:lnTo>
                  <a:cubicBezTo>
                    <a:pt x="1597" y="0"/>
                    <a:pt x="1601" y="4"/>
                    <a:pt x="1601" y="8"/>
                  </a:cubicBezTo>
                  <a:cubicBezTo>
                    <a:pt x="1601" y="13"/>
                    <a:pt x="1597" y="16"/>
                    <a:pt x="1593" y="16"/>
                  </a:cubicBezTo>
                  <a:lnTo>
                    <a:pt x="1353" y="16"/>
                  </a:lnTo>
                  <a:cubicBezTo>
                    <a:pt x="1348" y="16"/>
                    <a:pt x="1345" y="13"/>
                    <a:pt x="1345" y="8"/>
                  </a:cubicBezTo>
                  <a:cubicBezTo>
                    <a:pt x="1345" y="4"/>
                    <a:pt x="1348" y="0"/>
                    <a:pt x="1353" y="0"/>
                  </a:cubicBezTo>
                  <a:close/>
                  <a:moveTo>
                    <a:pt x="1737" y="0"/>
                  </a:moveTo>
                  <a:lnTo>
                    <a:pt x="1737" y="0"/>
                  </a:lnTo>
                  <a:cubicBezTo>
                    <a:pt x="1741" y="0"/>
                    <a:pt x="1745" y="4"/>
                    <a:pt x="1745" y="8"/>
                  </a:cubicBezTo>
                  <a:cubicBezTo>
                    <a:pt x="1745" y="13"/>
                    <a:pt x="1741" y="16"/>
                    <a:pt x="1737" y="16"/>
                  </a:cubicBezTo>
                  <a:lnTo>
                    <a:pt x="1737" y="16"/>
                  </a:lnTo>
                  <a:cubicBezTo>
                    <a:pt x="1732" y="16"/>
                    <a:pt x="1729" y="13"/>
                    <a:pt x="1729" y="8"/>
                  </a:cubicBezTo>
                  <a:cubicBezTo>
                    <a:pt x="1729" y="4"/>
                    <a:pt x="1732" y="0"/>
                    <a:pt x="1737" y="0"/>
                  </a:cubicBezTo>
                  <a:close/>
                  <a:moveTo>
                    <a:pt x="1881" y="0"/>
                  </a:moveTo>
                  <a:lnTo>
                    <a:pt x="1881" y="0"/>
                  </a:lnTo>
                  <a:cubicBezTo>
                    <a:pt x="1885" y="0"/>
                    <a:pt x="1889" y="4"/>
                    <a:pt x="1889" y="8"/>
                  </a:cubicBezTo>
                  <a:cubicBezTo>
                    <a:pt x="1889" y="13"/>
                    <a:pt x="1885" y="16"/>
                    <a:pt x="1881" y="16"/>
                  </a:cubicBezTo>
                  <a:lnTo>
                    <a:pt x="1881" y="16"/>
                  </a:lnTo>
                  <a:cubicBezTo>
                    <a:pt x="1876" y="16"/>
                    <a:pt x="1873" y="13"/>
                    <a:pt x="1873" y="8"/>
                  </a:cubicBezTo>
                  <a:cubicBezTo>
                    <a:pt x="1873" y="4"/>
                    <a:pt x="1876" y="0"/>
                    <a:pt x="1881" y="0"/>
                  </a:cubicBezTo>
                  <a:close/>
                  <a:moveTo>
                    <a:pt x="2025" y="0"/>
                  </a:moveTo>
                  <a:lnTo>
                    <a:pt x="2265" y="0"/>
                  </a:lnTo>
                  <a:cubicBezTo>
                    <a:pt x="2269" y="0"/>
                    <a:pt x="2273" y="4"/>
                    <a:pt x="2273" y="8"/>
                  </a:cubicBezTo>
                  <a:cubicBezTo>
                    <a:pt x="2273" y="13"/>
                    <a:pt x="2269" y="16"/>
                    <a:pt x="2265" y="16"/>
                  </a:cubicBezTo>
                  <a:lnTo>
                    <a:pt x="2025" y="16"/>
                  </a:lnTo>
                  <a:cubicBezTo>
                    <a:pt x="2020" y="16"/>
                    <a:pt x="2017" y="13"/>
                    <a:pt x="2017" y="8"/>
                  </a:cubicBezTo>
                  <a:cubicBezTo>
                    <a:pt x="2017" y="4"/>
                    <a:pt x="2020" y="0"/>
                    <a:pt x="2025" y="0"/>
                  </a:cubicBezTo>
                  <a:close/>
                  <a:moveTo>
                    <a:pt x="2409" y="0"/>
                  </a:moveTo>
                  <a:lnTo>
                    <a:pt x="2409" y="0"/>
                  </a:lnTo>
                  <a:cubicBezTo>
                    <a:pt x="2413" y="0"/>
                    <a:pt x="2417" y="4"/>
                    <a:pt x="2417" y="8"/>
                  </a:cubicBezTo>
                  <a:cubicBezTo>
                    <a:pt x="2417" y="13"/>
                    <a:pt x="2413" y="16"/>
                    <a:pt x="2409" y="16"/>
                  </a:cubicBezTo>
                  <a:lnTo>
                    <a:pt x="2409" y="16"/>
                  </a:lnTo>
                  <a:cubicBezTo>
                    <a:pt x="2404" y="16"/>
                    <a:pt x="2401" y="13"/>
                    <a:pt x="2401" y="8"/>
                  </a:cubicBezTo>
                  <a:cubicBezTo>
                    <a:pt x="2401" y="4"/>
                    <a:pt x="2404" y="0"/>
                    <a:pt x="2409" y="0"/>
                  </a:cubicBezTo>
                  <a:close/>
                  <a:moveTo>
                    <a:pt x="2553" y="0"/>
                  </a:moveTo>
                  <a:lnTo>
                    <a:pt x="2553" y="0"/>
                  </a:lnTo>
                  <a:cubicBezTo>
                    <a:pt x="2557" y="0"/>
                    <a:pt x="2561" y="4"/>
                    <a:pt x="2561" y="8"/>
                  </a:cubicBezTo>
                  <a:cubicBezTo>
                    <a:pt x="2561" y="13"/>
                    <a:pt x="2557" y="16"/>
                    <a:pt x="2553" y="16"/>
                  </a:cubicBezTo>
                  <a:lnTo>
                    <a:pt x="2553" y="16"/>
                  </a:lnTo>
                  <a:cubicBezTo>
                    <a:pt x="2548" y="16"/>
                    <a:pt x="2545" y="13"/>
                    <a:pt x="2545" y="8"/>
                  </a:cubicBezTo>
                  <a:cubicBezTo>
                    <a:pt x="2545" y="4"/>
                    <a:pt x="2548" y="0"/>
                    <a:pt x="2553" y="0"/>
                  </a:cubicBezTo>
                  <a:close/>
                  <a:moveTo>
                    <a:pt x="2683" y="31"/>
                  </a:moveTo>
                  <a:lnTo>
                    <a:pt x="2686" y="33"/>
                  </a:lnTo>
                  <a:cubicBezTo>
                    <a:pt x="2687" y="33"/>
                    <a:pt x="2688" y="34"/>
                    <a:pt x="2688" y="35"/>
                  </a:cubicBezTo>
                  <a:lnTo>
                    <a:pt x="2714" y="74"/>
                  </a:lnTo>
                  <a:cubicBezTo>
                    <a:pt x="2715" y="75"/>
                    <a:pt x="2715" y="76"/>
                    <a:pt x="2715" y="77"/>
                  </a:cubicBezTo>
                  <a:lnTo>
                    <a:pt x="2724" y="124"/>
                  </a:lnTo>
                  <a:cubicBezTo>
                    <a:pt x="2725" y="128"/>
                    <a:pt x="2722" y="132"/>
                    <a:pt x="2718" y="133"/>
                  </a:cubicBezTo>
                  <a:cubicBezTo>
                    <a:pt x="2714" y="134"/>
                    <a:pt x="2709" y="131"/>
                    <a:pt x="2709" y="127"/>
                  </a:cubicBezTo>
                  <a:lnTo>
                    <a:pt x="2700" y="80"/>
                  </a:lnTo>
                  <a:lnTo>
                    <a:pt x="2701" y="83"/>
                  </a:lnTo>
                  <a:lnTo>
                    <a:pt x="2675" y="44"/>
                  </a:lnTo>
                  <a:lnTo>
                    <a:pt x="2677" y="46"/>
                  </a:lnTo>
                  <a:lnTo>
                    <a:pt x="2674" y="44"/>
                  </a:lnTo>
                  <a:cubicBezTo>
                    <a:pt x="2670" y="42"/>
                    <a:pt x="2670" y="37"/>
                    <a:pt x="2672" y="33"/>
                  </a:cubicBezTo>
                  <a:cubicBezTo>
                    <a:pt x="2675" y="29"/>
                    <a:pt x="2680" y="28"/>
                    <a:pt x="2683" y="31"/>
                  </a:cubicBezTo>
                  <a:close/>
                  <a:moveTo>
                    <a:pt x="2710" y="130"/>
                  </a:moveTo>
                  <a:lnTo>
                    <a:pt x="2706" y="125"/>
                  </a:lnTo>
                  <a:lnTo>
                    <a:pt x="2720" y="120"/>
                  </a:lnTo>
                  <a:lnTo>
                    <a:pt x="2720" y="256"/>
                  </a:lnTo>
                  <a:cubicBezTo>
                    <a:pt x="2720" y="260"/>
                    <a:pt x="2717" y="264"/>
                    <a:pt x="2712" y="264"/>
                  </a:cubicBezTo>
                  <a:cubicBezTo>
                    <a:pt x="2708" y="264"/>
                    <a:pt x="2704" y="260"/>
                    <a:pt x="2704" y="256"/>
                  </a:cubicBezTo>
                  <a:lnTo>
                    <a:pt x="2704" y="120"/>
                  </a:lnTo>
                  <a:cubicBezTo>
                    <a:pt x="2704" y="117"/>
                    <a:pt x="2707" y="114"/>
                    <a:pt x="2710" y="113"/>
                  </a:cubicBezTo>
                  <a:cubicBezTo>
                    <a:pt x="2713" y="112"/>
                    <a:pt x="2717" y="113"/>
                    <a:pt x="2719" y="115"/>
                  </a:cubicBezTo>
                  <a:lnTo>
                    <a:pt x="2723" y="120"/>
                  </a:lnTo>
                  <a:cubicBezTo>
                    <a:pt x="2725" y="124"/>
                    <a:pt x="2725" y="129"/>
                    <a:pt x="2721" y="132"/>
                  </a:cubicBezTo>
                  <a:cubicBezTo>
                    <a:pt x="2718" y="134"/>
                    <a:pt x="2713" y="134"/>
                    <a:pt x="2710" y="130"/>
                  </a:cubicBezTo>
                  <a:close/>
                  <a:moveTo>
                    <a:pt x="2720" y="400"/>
                  </a:moveTo>
                  <a:lnTo>
                    <a:pt x="2720" y="400"/>
                  </a:lnTo>
                  <a:cubicBezTo>
                    <a:pt x="2720" y="404"/>
                    <a:pt x="2717" y="408"/>
                    <a:pt x="2712" y="408"/>
                  </a:cubicBezTo>
                  <a:cubicBezTo>
                    <a:pt x="2708" y="408"/>
                    <a:pt x="2704" y="404"/>
                    <a:pt x="2704" y="400"/>
                  </a:cubicBezTo>
                  <a:lnTo>
                    <a:pt x="2704" y="400"/>
                  </a:lnTo>
                  <a:cubicBezTo>
                    <a:pt x="2704" y="395"/>
                    <a:pt x="2708" y="392"/>
                    <a:pt x="2712" y="392"/>
                  </a:cubicBezTo>
                  <a:cubicBezTo>
                    <a:pt x="2717" y="392"/>
                    <a:pt x="2720" y="395"/>
                    <a:pt x="2720" y="400"/>
                  </a:cubicBezTo>
                  <a:close/>
                  <a:moveTo>
                    <a:pt x="2720" y="544"/>
                  </a:moveTo>
                  <a:lnTo>
                    <a:pt x="2720" y="544"/>
                  </a:lnTo>
                  <a:cubicBezTo>
                    <a:pt x="2720" y="548"/>
                    <a:pt x="2717" y="552"/>
                    <a:pt x="2712" y="552"/>
                  </a:cubicBezTo>
                  <a:cubicBezTo>
                    <a:pt x="2708" y="552"/>
                    <a:pt x="2704" y="548"/>
                    <a:pt x="2704" y="544"/>
                  </a:cubicBezTo>
                  <a:lnTo>
                    <a:pt x="2704" y="544"/>
                  </a:lnTo>
                  <a:cubicBezTo>
                    <a:pt x="2704" y="540"/>
                    <a:pt x="2708" y="536"/>
                    <a:pt x="2712" y="536"/>
                  </a:cubicBezTo>
                  <a:cubicBezTo>
                    <a:pt x="2717" y="536"/>
                    <a:pt x="2720" y="540"/>
                    <a:pt x="2720" y="544"/>
                  </a:cubicBezTo>
                  <a:close/>
                  <a:moveTo>
                    <a:pt x="2720" y="688"/>
                  </a:moveTo>
                  <a:lnTo>
                    <a:pt x="2720" y="928"/>
                  </a:lnTo>
                  <a:cubicBezTo>
                    <a:pt x="2720" y="932"/>
                    <a:pt x="2717" y="936"/>
                    <a:pt x="2712" y="936"/>
                  </a:cubicBezTo>
                  <a:cubicBezTo>
                    <a:pt x="2708" y="936"/>
                    <a:pt x="2704" y="932"/>
                    <a:pt x="2704" y="928"/>
                  </a:cubicBezTo>
                  <a:lnTo>
                    <a:pt x="2704" y="688"/>
                  </a:lnTo>
                  <a:cubicBezTo>
                    <a:pt x="2704" y="684"/>
                    <a:pt x="2708" y="680"/>
                    <a:pt x="2712" y="680"/>
                  </a:cubicBezTo>
                  <a:cubicBezTo>
                    <a:pt x="2717" y="680"/>
                    <a:pt x="2720" y="684"/>
                    <a:pt x="2720" y="688"/>
                  </a:cubicBezTo>
                  <a:close/>
                  <a:moveTo>
                    <a:pt x="2720" y="1072"/>
                  </a:moveTo>
                  <a:lnTo>
                    <a:pt x="2720" y="1072"/>
                  </a:lnTo>
                  <a:cubicBezTo>
                    <a:pt x="2720" y="1076"/>
                    <a:pt x="2717" y="1080"/>
                    <a:pt x="2712" y="1080"/>
                  </a:cubicBezTo>
                  <a:cubicBezTo>
                    <a:pt x="2708" y="1080"/>
                    <a:pt x="2704" y="1076"/>
                    <a:pt x="2704" y="1072"/>
                  </a:cubicBezTo>
                  <a:lnTo>
                    <a:pt x="2704" y="1072"/>
                  </a:lnTo>
                  <a:cubicBezTo>
                    <a:pt x="2704" y="1068"/>
                    <a:pt x="2708" y="1064"/>
                    <a:pt x="2712" y="1064"/>
                  </a:cubicBezTo>
                  <a:cubicBezTo>
                    <a:pt x="2717" y="1064"/>
                    <a:pt x="2720" y="1068"/>
                    <a:pt x="2720" y="1072"/>
                  </a:cubicBezTo>
                  <a:close/>
                  <a:moveTo>
                    <a:pt x="2720" y="1216"/>
                  </a:moveTo>
                  <a:lnTo>
                    <a:pt x="2720" y="1216"/>
                  </a:lnTo>
                  <a:cubicBezTo>
                    <a:pt x="2720" y="1220"/>
                    <a:pt x="2717" y="1224"/>
                    <a:pt x="2712" y="1224"/>
                  </a:cubicBezTo>
                  <a:cubicBezTo>
                    <a:pt x="2708" y="1224"/>
                    <a:pt x="2704" y="1220"/>
                    <a:pt x="2704" y="1216"/>
                  </a:cubicBezTo>
                  <a:lnTo>
                    <a:pt x="2704" y="1216"/>
                  </a:lnTo>
                  <a:cubicBezTo>
                    <a:pt x="2704" y="1212"/>
                    <a:pt x="2708" y="1208"/>
                    <a:pt x="2712" y="1208"/>
                  </a:cubicBezTo>
                  <a:cubicBezTo>
                    <a:pt x="2717" y="1208"/>
                    <a:pt x="2720" y="1212"/>
                    <a:pt x="2720" y="1216"/>
                  </a:cubicBezTo>
                  <a:close/>
                  <a:moveTo>
                    <a:pt x="2720" y="1360"/>
                  </a:moveTo>
                  <a:lnTo>
                    <a:pt x="2720" y="1600"/>
                  </a:lnTo>
                  <a:cubicBezTo>
                    <a:pt x="2720" y="1604"/>
                    <a:pt x="2717" y="1608"/>
                    <a:pt x="2712" y="1608"/>
                  </a:cubicBezTo>
                  <a:cubicBezTo>
                    <a:pt x="2708" y="1608"/>
                    <a:pt x="2704" y="1604"/>
                    <a:pt x="2704" y="1600"/>
                  </a:cubicBezTo>
                  <a:lnTo>
                    <a:pt x="2704" y="1360"/>
                  </a:lnTo>
                  <a:cubicBezTo>
                    <a:pt x="2704" y="1356"/>
                    <a:pt x="2708" y="1352"/>
                    <a:pt x="2712" y="1352"/>
                  </a:cubicBezTo>
                  <a:cubicBezTo>
                    <a:pt x="2717" y="1352"/>
                    <a:pt x="2720" y="1356"/>
                    <a:pt x="2720" y="1360"/>
                  </a:cubicBezTo>
                  <a:close/>
                  <a:moveTo>
                    <a:pt x="2720" y="1744"/>
                  </a:moveTo>
                  <a:lnTo>
                    <a:pt x="2720" y="1744"/>
                  </a:lnTo>
                  <a:cubicBezTo>
                    <a:pt x="2720" y="1748"/>
                    <a:pt x="2717" y="1752"/>
                    <a:pt x="2712" y="1752"/>
                  </a:cubicBezTo>
                  <a:cubicBezTo>
                    <a:pt x="2708" y="1752"/>
                    <a:pt x="2704" y="1748"/>
                    <a:pt x="2704" y="1744"/>
                  </a:cubicBezTo>
                  <a:lnTo>
                    <a:pt x="2704" y="1744"/>
                  </a:lnTo>
                  <a:cubicBezTo>
                    <a:pt x="2704" y="1740"/>
                    <a:pt x="2708" y="1736"/>
                    <a:pt x="2712" y="1736"/>
                  </a:cubicBezTo>
                  <a:cubicBezTo>
                    <a:pt x="2717" y="1736"/>
                    <a:pt x="2720" y="1740"/>
                    <a:pt x="2720" y="1744"/>
                  </a:cubicBezTo>
                  <a:close/>
                  <a:moveTo>
                    <a:pt x="2720" y="1888"/>
                  </a:moveTo>
                  <a:lnTo>
                    <a:pt x="2720" y="1888"/>
                  </a:lnTo>
                  <a:cubicBezTo>
                    <a:pt x="2720" y="1892"/>
                    <a:pt x="2717" y="1896"/>
                    <a:pt x="2712" y="1896"/>
                  </a:cubicBezTo>
                  <a:cubicBezTo>
                    <a:pt x="2708" y="1896"/>
                    <a:pt x="2704" y="1892"/>
                    <a:pt x="2704" y="1888"/>
                  </a:cubicBezTo>
                  <a:lnTo>
                    <a:pt x="2704" y="1888"/>
                  </a:lnTo>
                  <a:cubicBezTo>
                    <a:pt x="2704" y="1884"/>
                    <a:pt x="2708" y="1880"/>
                    <a:pt x="2712" y="1880"/>
                  </a:cubicBezTo>
                  <a:cubicBezTo>
                    <a:pt x="2717" y="1880"/>
                    <a:pt x="2720" y="1884"/>
                    <a:pt x="2720" y="1888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21" name="Freeform 288"/>
            <p:cNvSpPr>
              <a:spLocks/>
            </p:cNvSpPr>
            <p:nvPr/>
          </p:nvSpPr>
          <p:spPr bwMode="auto">
            <a:xfrm>
              <a:off x="5710" y="2698"/>
              <a:ext cx="39" cy="40"/>
            </a:xfrm>
            <a:custGeom>
              <a:avLst/>
              <a:gdLst>
                <a:gd name="T0" fmla="*/ 54 w 118"/>
                <a:gd name="T1" fmla="*/ 119 h 119"/>
                <a:gd name="T2" fmla="*/ 6 w 118"/>
                <a:gd name="T3" fmla="*/ 7 h 119"/>
                <a:gd name="T4" fmla="*/ 0 w 118"/>
                <a:gd name="T5" fmla="*/ 0 h 119"/>
                <a:gd name="T6" fmla="*/ 117 w 118"/>
                <a:gd name="T7" fmla="*/ 0 h 119"/>
                <a:gd name="T8" fmla="*/ 118 w 118"/>
                <a:gd name="T9" fmla="*/ 7 h 119"/>
                <a:gd name="T10" fmla="*/ 54 w 118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4" y="119"/>
                  </a:moveTo>
                  <a:lnTo>
                    <a:pt x="6" y="7"/>
                  </a:lnTo>
                  <a:lnTo>
                    <a:pt x="0" y="0"/>
                  </a:lnTo>
                  <a:cubicBezTo>
                    <a:pt x="37" y="18"/>
                    <a:pt x="80" y="18"/>
                    <a:pt x="117" y="0"/>
                  </a:cubicBezTo>
                  <a:lnTo>
                    <a:pt x="118" y="7"/>
                  </a:lnTo>
                  <a:lnTo>
                    <a:pt x="54" y="1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22" name="Freeform 289"/>
            <p:cNvSpPr>
              <a:spLocks/>
            </p:cNvSpPr>
            <p:nvPr/>
          </p:nvSpPr>
          <p:spPr bwMode="auto">
            <a:xfrm>
              <a:off x="1681" y="2193"/>
              <a:ext cx="817" cy="242"/>
            </a:xfrm>
            <a:custGeom>
              <a:avLst/>
              <a:gdLst>
                <a:gd name="T0" fmla="*/ 0 w 2448"/>
                <a:gd name="T1" fmla="*/ 720 h 724"/>
                <a:gd name="T2" fmla="*/ 880 w 2448"/>
                <a:gd name="T3" fmla="*/ 720 h 724"/>
                <a:gd name="T4" fmla="*/ 885 w 2448"/>
                <a:gd name="T5" fmla="*/ 724 h 724"/>
                <a:gd name="T6" fmla="*/ 1006 w 2448"/>
                <a:gd name="T7" fmla="*/ 603 h 724"/>
                <a:gd name="T8" fmla="*/ 1006 w 2448"/>
                <a:gd name="T9" fmla="*/ 603 h 724"/>
                <a:gd name="T10" fmla="*/ 1008 w 2448"/>
                <a:gd name="T11" fmla="*/ 608 h 724"/>
                <a:gd name="T12" fmla="*/ 1008 w 2448"/>
                <a:gd name="T13" fmla="*/ 128 h 724"/>
                <a:gd name="T14" fmla="*/ 1006 w 2448"/>
                <a:gd name="T15" fmla="*/ 123 h 724"/>
                <a:gd name="T16" fmla="*/ 1126 w 2448"/>
                <a:gd name="T17" fmla="*/ 2 h 724"/>
                <a:gd name="T18" fmla="*/ 1120 w 2448"/>
                <a:gd name="T19" fmla="*/ 0 h 724"/>
                <a:gd name="T20" fmla="*/ 2448 w 2448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8" h="724">
                  <a:moveTo>
                    <a:pt x="0" y="720"/>
                  </a:moveTo>
                  <a:lnTo>
                    <a:pt x="880" y="720"/>
                  </a:lnTo>
                  <a:lnTo>
                    <a:pt x="885" y="724"/>
                  </a:lnTo>
                  <a:cubicBezTo>
                    <a:pt x="951" y="724"/>
                    <a:pt x="1006" y="670"/>
                    <a:pt x="1006" y="603"/>
                  </a:cubicBezTo>
                  <a:cubicBezTo>
                    <a:pt x="1006" y="603"/>
                    <a:pt x="1006" y="603"/>
                    <a:pt x="1006" y="603"/>
                  </a:cubicBezTo>
                  <a:lnTo>
                    <a:pt x="1008" y="608"/>
                  </a:lnTo>
                  <a:lnTo>
                    <a:pt x="1008" y="128"/>
                  </a:lnTo>
                  <a:lnTo>
                    <a:pt x="1006" y="123"/>
                  </a:lnTo>
                  <a:cubicBezTo>
                    <a:pt x="1006" y="56"/>
                    <a:pt x="1060" y="2"/>
                    <a:pt x="1126" y="2"/>
                  </a:cubicBezTo>
                  <a:lnTo>
                    <a:pt x="1120" y="0"/>
                  </a:lnTo>
                  <a:lnTo>
                    <a:pt x="2448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23" name="Freeform 290"/>
            <p:cNvSpPr>
              <a:spLocks/>
            </p:cNvSpPr>
            <p:nvPr/>
          </p:nvSpPr>
          <p:spPr bwMode="auto">
            <a:xfrm>
              <a:off x="2493" y="2172"/>
              <a:ext cx="37" cy="43"/>
            </a:xfrm>
            <a:custGeom>
              <a:avLst/>
              <a:gdLst>
                <a:gd name="T0" fmla="*/ 0 w 37"/>
                <a:gd name="T1" fmla="*/ 0 h 43"/>
                <a:gd name="T2" fmla="*/ 37 w 37"/>
                <a:gd name="T3" fmla="*/ 21 h 43"/>
                <a:gd name="T4" fmla="*/ 0 w 37"/>
                <a:gd name="T5" fmla="*/ 43 h 43"/>
                <a:gd name="T6" fmla="*/ 0 w 37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3">
                  <a:moveTo>
                    <a:pt x="0" y="0"/>
                  </a:moveTo>
                  <a:lnTo>
                    <a:pt x="37" y="21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24" name="Rectangle 291"/>
            <p:cNvSpPr>
              <a:spLocks noChangeArrowheads="1"/>
            </p:cNvSpPr>
            <p:nvPr/>
          </p:nvSpPr>
          <p:spPr bwMode="auto">
            <a:xfrm>
              <a:off x="1665" y="811"/>
              <a:ext cx="251" cy="1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25" name="Rectangle 292"/>
            <p:cNvSpPr>
              <a:spLocks noChangeArrowheads="1"/>
            </p:cNvSpPr>
            <p:nvPr/>
          </p:nvSpPr>
          <p:spPr bwMode="auto">
            <a:xfrm>
              <a:off x="1665" y="811"/>
              <a:ext cx="251" cy="16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26" name="Rectangle 293"/>
            <p:cNvSpPr>
              <a:spLocks noChangeArrowheads="1"/>
            </p:cNvSpPr>
            <p:nvPr/>
          </p:nvSpPr>
          <p:spPr bwMode="auto">
            <a:xfrm>
              <a:off x="1740" y="870"/>
              <a:ext cx="13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Other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69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03" y="192900"/>
            <a:ext cx="9368965" cy="649174"/>
          </a:xfrm>
        </p:spPr>
        <p:txBody>
          <a:bodyPr/>
          <a:lstStyle/>
          <a:p>
            <a:r>
              <a:rPr lang="en-US" dirty="0"/>
              <a:t>Increase data reach through centralization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8773" y="926306"/>
            <a:ext cx="6299023" cy="342515"/>
          </a:xfrm>
        </p:spPr>
        <p:txBody>
          <a:bodyPr/>
          <a:lstStyle/>
          <a:p>
            <a:r>
              <a:rPr lang="en-US" dirty="0"/>
              <a:t>We go from multiple interfaces linked to multiple data stores:</a:t>
            </a:r>
            <a:endParaRPr lang="en-GB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86" y="1054243"/>
            <a:ext cx="130350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10"/>
          <p:cNvGrpSpPr>
            <a:grpSpLocks noChangeAspect="1"/>
          </p:cNvGrpSpPr>
          <p:nvPr/>
        </p:nvGrpSpPr>
        <p:grpSpPr bwMode="auto">
          <a:xfrm>
            <a:off x="3901421" y="1341490"/>
            <a:ext cx="2746375" cy="1743075"/>
            <a:chOff x="288" y="1728"/>
            <a:chExt cx="1730" cy="1098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288" y="1728"/>
              <a:ext cx="1728" cy="1098"/>
            </a:xfrm>
            <a:prstGeom prst="rect">
              <a:avLst/>
            </a:prstGeom>
            <a:noFill/>
            <a:ln w="9525" cap="flat" cmpd="sng" algn="ctr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294" y="2338"/>
              <a:ext cx="724" cy="470"/>
            </a:xfrm>
            <a:custGeom>
              <a:avLst/>
              <a:gdLst>
                <a:gd name="T0" fmla="*/ 121 w 1077"/>
                <a:gd name="T1" fmla="*/ 5 h 698"/>
                <a:gd name="T2" fmla="*/ 953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53 w 1077"/>
                <a:gd name="T9" fmla="*/ 693 h 698"/>
                <a:gd name="T10" fmla="*/ 121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  <a:gd name="T16" fmla="*/ 121 w 1077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7" h="698">
                  <a:moveTo>
                    <a:pt x="121" y="5"/>
                  </a:moveTo>
                  <a:lnTo>
                    <a:pt x="953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53" y="693"/>
                  </a:lnTo>
                  <a:lnTo>
                    <a:pt x="121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21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294" y="2338"/>
              <a:ext cx="724" cy="470"/>
            </a:xfrm>
            <a:custGeom>
              <a:avLst/>
              <a:gdLst>
                <a:gd name="T0" fmla="*/ 121 w 1077"/>
                <a:gd name="T1" fmla="*/ 5 h 698"/>
                <a:gd name="T2" fmla="*/ 953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53 w 1077"/>
                <a:gd name="T9" fmla="*/ 693 h 698"/>
                <a:gd name="T10" fmla="*/ 121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7" h="698">
                  <a:moveTo>
                    <a:pt x="121" y="5"/>
                  </a:moveTo>
                  <a:lnTo>
                    <a:pt x="953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53" y="693"/>
                  </a:lnTo>
                  <a:lnTo>
                    <a:pt x="121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862" y="2338"/>
              <a:ext cx="78" cy="470"/>
            </a:xfrm>
            <a:custGeom>
              <a:avLst/>
              <a:gdLst>
                <a:gd name="T0" fmla="*/ 78 w 78"/>
                <a:gd name="T1" fmla="*/ 0 h 470"/>
                <a:gd name="T2" fmla="*/ 78 w 78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" h="470">
                  <a:moveTo>
                    <a:pt x="78" y="0"/>
                  </a:moveTo>
                  <a:cubicBezTo>
                    <a:pt x="0" y="147"/>
                    <a:pt x="0" y="324"/>
                    <a:pt x="78" y="470"/>
                  </a:cubicBez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65" y="2396"/>
              <a:ext cx="516" cy="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65" y="2396"/>
              <a:ext cx="516" cy="334"/>
            </a:xfrm>
            <a:prstGeom prst="rect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08" y="2461"/>
              <a:ext cx="4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Commodity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40" y="2568"/>
              <a:ext cx="39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database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294" y="1746"/>
              <a:ext cx="724" cy="470"/>
            </a:xfrm>
            <a:custGeom>
              <a:avLst/>
              <a:gdLst>
                <a:gd name="T0" fmla="*/ 121 w 1077"/>
                <a:gd name="T1" fmla="*/ 5 h 698"/>
                <a:gd name="T2" fmla="*/ 953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53 w 1077"/>
                <a:gd name="T9" fmla="*/ 693 h 698"/>
                <a:gd name="T10" fmla="*/ 121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  <a:gd name="T16" fmla="*/ 121 w 1077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7" h="698">
                  <a:moveTo>
                    <a:pt x="121" y="5"/>
                  </a:moveTo>
                  <a:lnTo>
                    <a:pt x="953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53" y="693"/>
                  </a:lnTo>
                  <a:lnTo>
                    <a:pt x="121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21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94" y="1746"/>
              <a:ext cx="724" cy="470"/>
            </a:xfrm>
            <a:custGeom>
              <a:avLst/>
              <a:gdLst>
                <a:gd name="T0" fmla="*/ 121 w 1077"/>
                <a:gd name="T1" fmla="*/ 5 h 698"/>
                <a:gd name="T2" fmla="*/ 953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53 w 1077"/>
                <a:gd name="T9" fmla="*/ 693 h 698"/>
                <a:gd name="T10" fmla="*/ 121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7" h="698">
                  <a:moveTo>
                    <a:pt x="121" y="5"/>
                  </a:moveTo>
                  <a:lnTo>
                    <a:pt x="953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53" y="693"/>
                  </a:lnTo>
                  <a:lnTo>
                    <a:pt x="121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862" y="1746"/>
              <a:ext cx="78" cy="470"/>
            </a:xfrm>
            <a:custGeom>
              <a:avLst/>
              <a:gdLst>
                <a:gd name="T0" fmla="*/ 78 w 78"/>
                <a:gd name="T1" fmla="*/ 0 h 470"/>
                <a:gd name="T2" fmla="*/ 78 w 78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" h="470">
                  <a:moveTo>
                    <a:pt x="78" y="0"/>
                  </a:moveTo>
                  <a:cubicBezTo>
                    <a:pt x="0" y="147"/>
                    <a:pt x="0" y="323"/>
                    <a:pt x="78" y="470"/>
                  </a:cubicBez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354" y="1814"/>
              <a:ext cx="516" cy="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354" y="1814"/>
              <a:ext cx="516" cy="334"/>
            </a:xfrm>
            <a:prstGeom prst="rect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386" y="1879"/>
              <a:ext cx="4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Commodity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40" y="1976"/>
              <a:ext cx="39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database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10" y="1814"/>
              <a:ext cx="505" cy="3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0" y="1814"/>
              <a:ext cx="505" cy="334"/>
            </a:xfrm>
            <a:prstGeom prst="rect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" y="1825"/>
              <a:ext cx="47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0" baseline="0" dirty="0">
                  <a:solidFill>
                    <a:srgbClr val="000000"/>
                  </a:solidFill>
                  <a:latin typeface="Arial" pitchFamily="34" charset="0"/>
                </a:rPr>
                <a:t>Commodity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7" y="1933"/>
              <a:ext cx="34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country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9" y="2030"/>
              <a:ext cx="28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model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815" y="1976"/>
              <a:ext cx="431" cy="0"/>
            </a:xfrm>
            <a:prstGeom prst="line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1235" y="194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6 w 76"/>
                <a:gd name="T3" fmla="*/ 33 h 76"/>
                <a:gd name="T4" fmla="*/ 0 w 76"/>
                <a:gd name="T5" fmla="*/ 76 h 76"/>
                <a:gd name="T6" fmla="*/ 0 w 76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0"/>
                  </a:moveTo>
                  <a:lnTo>
                    <a:pt x="76" y="33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10" y="2406"/>
              <a:ext cx="505" cy="3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10" y="2406"/>
              <a:ext cx="505" cy="334"/>
            </a:xfrm>
            <a:prstGeom prst="rect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32" y="2423"/>
              <a:ext cx="47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0" baseline="0" dirty="0">
                  <a:solidFill>
                    <a:srgbClr val="000000"/>
                  </a:solidFill>
                  <a:latin typeface="Arial" pitchFamily="34" charset="0"/>
                </a:rPr>
                <a:t>Commodity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17" y="2525"/>
              <a:ext cx="34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country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39" y="2633"/>
              <a:ext cx="28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model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815" y="2579"/>
              <a:ext cx="431" cy="0"/>
            </a:xfrm>
            <a:prstGeom prst="line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1235" y="2536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6 w 76"/>
                <a:gd name="T3" fmla="*/ 32 h 75"/>
                <a:gd name="T4" fmla="*/ 0 w 76"/>
                <a:gd name="T5" fmla="*/ 75 h 75"/>
                <a:gd name="T6" fmla="*/ 0 w 76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5">
                  <a:moveTo>
                    <a:pt x="0" y="0"/>
                  </a:moveTo>
                  <a:lnTo>
                    <a:pt x="76" y="32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1865183" y="1397053"/>
            <a:ext cx="1333502" cy="914400"/>
            <a:chOff x="1990" y="569"/>
            <a:chExt cx="840" cy="576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92" y="569"/>
              <a:ext cx="83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1990" y="590"/>
              <a:ext cx="840" cy="535"/>
            </a:xfrm>
            <a:custGeom>
              <a:avLst/>
              <a:gdLst>
                <a:gd name="T0" fmla="*/ 114 w 1095"/>
                <a:gd name="T1" fmla="*/ 5 h 698"/>
                <a:gd name="T2" fmla="*/ 978 w 1095"/>
                <a:gd name="T3" fmla="*/ 5 h 698"/>
                <a:gd name="T4" fmla="*/ 978 w 1095"/>
                <a:gd name="T5" fmla="*/ 0 h 698"/>
                <a:gd name="T6" fmla="*/ 978 w 1095"/>
                <a:gd name="T7" fmla="*/ 698 h 698"/>
                <a:gd name="T8" fmla="*/ 978 w 1095"/>
                <a:gd name="T9" fmla="*/ 693 h 698"/>
                <a:gd name="T10" fmla="*/ 114 w 1095"/>
                <a:gd name="T11" fmla="*/ 693 h 698"/>
                <a:gd name="T12" fmla="*/ 116 w 1095"/>
                <a:gd name="T13" fmla="*/ 698 h 698"/>
                <a:gd name="T14" fmla="*/ 116 w 1095"/>
                <a:gd name="T15" fmla="*/ 0 h 698"/>
                <a:gd name="T16" fmla="*/ 114 w 1095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5" h="698">
                  <a:moveTo>
                    <a:pt x="114" y="5"/>
                  </a:moveTo>
                  <a:lnTo>
                    <a:pt x="978" y="5"/>
                  </a:lnTo>
                  <a:lnTo>
                    <a:pt x="978" y="0"/>
                  </a:lnTo>
                  <a:cubicBezTo>
                    <a:pt x="1095" y="218"/>
                    <a:pt x="1095" y="480"/>
                    <a:pt x="978" y="698"/>
                  </a:cubicBezTo>
                  <a:lnTo>
                    <a:pt x="978" y="693"/>
                  </a:lnTo>
                  <a:lnTo>
                    <a:pt x="114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14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1991" y="590"/>
              <a:ext cx="839" cy="535"/>
            </a:xfrm>
            <a:custGeom>
              <a:avLst/>
              <a:gdLst>
                <a:gd name="T0" fmla="*/ 114 w 1095"/>
                <a:gd name="T1" fmla="*/ 5 h 698"/>
                <a:gd name="T2" fmla="*/ 978 w 1095"/>
                <a:gd name="T3" fmla="*/ 5 h 698"/>
                <a:gd name="T4" fmla="*/ 978 w 1095"/>
                <a:gd name="T5" fmla="*/ 0 h 698"/>
                <a:gd name="T6" fmla="*/ 978 w 1095"/>
                <a:gd name="T7" fmla="*/ 698 h 698"/>
                <a:gd name="T8" fmla="*/ 978 w 1095"/>
                <a:gd name="T9" fmla="*/ 693 h 698"/>
                <a:gd name="T10" fmla="*/ 114 w 1095"/>
                <a:gd name="T11" fmla="*/ 693 h 698"/>
                <a:gd name="T12" fmla="*/ 116 w 1095"/>
                <a:gd name="T13" fmla="*/ 698 h 698"/>
                <a:gd name="T14" fmla="*/ 116 w 1095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5" h="698">
                  <a:moveTo>
                    <a:pt x="114" y="5"/>
                  </a:moveTo>
                  <a:lnTo>
                    <a:pt x="978" y="5"/>
                  </a:lnTo>
                  <a:lnTo>
                    <a:pt x="978" y="0"/>
                  </a:lnTo>
                  <a:cubicBezTo>
                    <a:pt x="1095" y="218"/>
                    <a:pt x="1095" y="480"/>
                    <a:pt x="978" y="698"/>
                  </a:cubicBezTo>
                  <a:lnTo>
                    <a:pt x="978" y="693"/>
                  </a:lnTo>
                  <a:lnTo>
                    <a:pt x="114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2652" y="590"/>
              <a:ext cx="89" cy="535"/>
            </a:xfrm>
            <a:custGeom>
              <a:avLst/>
              <a:gdLst>
                <a:gd name="T0" fmla="*/ 89 w 89"/>
                <a:gd name="T1" fmla="*/ 0 h 535"/>
                <a:gd name="T2" fmla="*/ 89 w 89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535">
                  <a:moveTo>
                    <a:pt x="89" y="0"/>
                  </a:moveTo>
                  <a:cubicBezTo>
                    <a:pt x="0" y="167"/>
                    <a:pt x="0" y="368"/>
                    <a:pt x="89" y="535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078" y="667"/>
              <a:ext cx="577" cy="3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078" y="667"/>
              <a:ext cx="577" cy="38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114" y="683"/>
              <a:ext cx="50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baseline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Interface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baseline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linked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baseline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to database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Text Placeholder 3"/>
          <p:cNvSpPr txBox="1">
            <a:spLocks/>
          </p:cNvSpPr>
          <p:nvPr/>
        </p:nvSpPr>
        <p:spPr bwMode="auto">
          <a:xfrm>
            <a:off x="295384" y="3369958"/>
            <a:ext cx="7076302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Tx/>
              <a:buNone/>
              <a:defRPr sz="1800" b="0" kern="1200" baseline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2400" indent="-262461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049846" indent="-209969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469784" indent="-209969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889722" indent="-209969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309660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598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9537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9475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multiple interfaces linked to a single data store</a:t>
            </a:r>
            <a:endParaRPr lang="en-GB" dirty="0"/>
          </a:p>
        </p:txBody>
      </p:sp>
      <p:sp>
        <p:nvSpPr>
          <p:cNvPr id="47" name="Flowchart: Direct Access Storage 46"/>
          <p:cNvSpPr/>
          <p:nvPr/>
        </p:nvSpPr>
        <p:spPr>
          <a:xfrm>
            <a:off x="3848822" y="4903879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aseline="0" dirty="0"/>
              <a:t>SQL</a:t>
            </a:r>
            <a:endParaRPr lang="en-GB" sz="1000" baseline="0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167746" y="4480439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Commodity country Interface</a:t>
            </a:r>
            <a:endParaRPr lang="en-GB" b="0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871258" y="3940044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Commodity country interface</a:t>
            </a:r>
            <a:endParaRPr lang="en-GB" b="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552536" y="4829990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Web scraper</a:t>
            </a:r>
            <a:endParaRPr lang="en-GB" b="0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01421" y="6092518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Excel Extractor</a:t>
            </a:r>
            <a:endParaRPr lang="en-GB" b="0" dirty="0"/>
          </a:p>
        </p:txBody>
      </p:sp>
      <p:cxnSp>
        <p:nvCxnSpPr>
          <p:cNvPr id="52" name="Elbow Connector 51"/>
          <p:cNvCxnSpPr>
            <a:stCxn id="48" idx="2"/>
            <a:endCxn id="47" idx="1"/>
          </p:cNvCxnSpPr>
          <p:nvPr/>
        </p:nvCxnSpPr>
        <p:spPr>
          <a:xfrm rot="16200000" flipH="1">
            <a:off x="2628631" y="3959353"/>
            <a:ext cx="168880" cy="227150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9" idx="2"/>
            <a:endCxn id="47" idx="0"/>
          </p:cNvCxnSpPr>
          <p:nvPr/>
        </p:nvCxnSpPr>
        <p:spPr>
          <a:xfrm rot="16200000" flipH="1">
            <a:off x="4099285" y="4651817"/>
            <a:ext cx="433610" cy="705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4"/>
            <a:endCxn id="50" idx="1"/>
          </p:cNvCxnSpPr>
          <p:nvPr/>
        </p:nvCxnSpPr>
        <p:spPr>
          <a:xfrm flipV="1">
            <a:off x="4853871" y="5095103"/>
            <a:ext cx="1698665" cy="844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7" idx="2"/>
            <a:endCxn id="51" idx="0"/>
          </p:cNvCxnSpPr>
          <p:nvPr/>
        </p:nvCxnSpPr>
        <p:spPr>
          <a:xfrm rot="5400000">
            <a:off x="4012518" y="5753688"/>
            <a:ext cx="637309" cy="4035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8773" y="3184837"/>
            <a:ext cx="8616551" cy="21021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901171" y="5508750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b="0" dirty="0"/>
          </a:p>
          <a:p>
            <a:pPr algn="ctr"/>
            <a:r>
              <a:rPr lang="en-US" b="0" dirty="0"/>
              <a:t>Interface</a:t>
            </a:r>
            <a:endParaRPr lang="en-GB" b="0" dirty="0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760322" y="5747927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b="0" dirty="0"/>
          </a:p>
          <a:p>
            <a:pPr algn="ctr"/>
            <a:r>
              <a:rPr lang="en-US" b="0" dirty="0"/>
              <a:t>Interface</a:t>
            </a:r>
            <a:endParaRPr lang="en-GB" b="0" dirty="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531934" y="4317157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b="0" dirty="0"/>
          </a:p>
          <a:p>
            <a:pPr algn="ctr"/>
            <a:r>
              <a:rPr lang="en-US" b="0" dirty="0"/>
              <a:t>Interface</a:t>
            </a:r>
            <a:endParaRPr lang="en-GB" b="0" dirty="0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293628" y="4128318"/>
            <a:ext cx="819150" cy="5302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b="0" dirty="0"/>
          </a:p>
          <a:p>
            <a:pPr algn="ctr"/>
            <a:r>
              <a:rPr lang="en-US" b="0" dirty="0"/>
              <a:t>Interface</a:t>
            </a:r>
            <a:endParaRPr lang="en-GB" b="0" dirty="0"/>
          </a:p>
        </p:txBody>
      </p:sp>
      <p:cxnSp>
        <p:nvCxnSpPr>
          <p:cNvPr id="79" name="Elbow Connector 78"/>
          <p:cNvCxnSpPr>
            <a:stCxn id="77" idx="2"/>
            <a:endCxn id="47" idx="1"/>
          </p:cNvCxnSpPr>
          <p:nvPr/>
        </p:nvCxnSpPr>
        <p:spPr>
          <a:xfrm rot="16200000" flipH="1">
            <a:off x="3229084" y="4559806"/>
            <a:ext cx="332162" cy="9073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5" idx="3"/>
            <a:endCxn id="47" idx="1"/>
          </p:cNvCxnSpPr>
          <p:nvPr/>
        </p:nvCxnSpPr>
        <p:spPr>
          <a:xfrm flipV="1">
            <a:off x="2720321" y="5179544"/>
            <a:ext cx="1128501" cy="59431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7" idx="4"/>
            <a:endCxn id="76" idx="0"/>
          </p:cNvCxnSpPr>
          <p:nvPr/>
        </p:nvCxnSpPr>
        <p:spPr>
          <a:xfrm>
            <a:off x="4853871" y="5179544"/>
            <a:ext cx="1316026" cy="56838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8" idx="2"/>
            <a:endCxn id="47" idx="4"/>
          </p:cNvCxnSpPr>
          <p:nvPr/>
        </p:nvCxnSpPr>
        <p:spPr>
          <a:xfrm rot="5400000">
            <a:off x="5018037" y="4494377"/>
            <a:ext cx="521001" cy="84933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7369175" y="2092325"/>
            <a:ext cx="1309688" cy="914400"/>
            <a:chOff x="4642" y="1318"/>
            <a:chExt cx="825" cy="57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44" y="1318"/>
              <a:ext cx="82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4642" y="1339"/>
              <a:ext cx="825" cy="535"/>
            </a:xfrm>
            <a:custGeom>
              <a:avLst/>
              <a:gdLst>
                <a:gd name="T0" fmla="*/ 114 w 1077"/>
                <a:gd name="T1" fmla="*/ 5 h 698"/>
                <a:gd name="T2" fmla="*/ 962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62 w 1077"/>
                <a:gd name="T9" fmla="*/ 693 h 698"/>
                <a:gd name="T10" fmla="*/ 114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  <a:gd name="T16" fmla="*/ 114 w 1077"/>
                <a:gd name="T17" fmla="*/ 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7" h="698">
                  <a:moveTo>
                    <a:pt x="114" y="5"/>
                  </a:moveTo>
                  <a:lnTo>
                    <a:pt x="962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62" y="693"/>
                  </a:lnTo>
                  <a:lnTo>
                    <a:pt x="114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  <a:lnTo>
                    <a:pt x="114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4643" y="1339"/>
              <a:ext cx="824" cy="535"/>
            </a:xfrm>
            <a:custGeom>
              <a:avLst/>
              <a:gdLst>
                <a:gd name="T0" fmla="*/ 114 w 1077"/>
                <a:gd name="T1" fmla="*/ 5 h 698"/>
                <a:gd name="T2" fmla="*/ 962 w 1077"/>
                <a:gd name="T3" fmla="*/ 5 h 698"/>
                <a:gd name="T4" fmla="*/ 960 w 1077"/>
                <a:gd name="T5" fmla="*/ 0 h 698"/>
                <a:gd name="T6" fmla="*/ 960 w 1077"/>
                <a:gd name="T7" fmla="*/ 698 h 698"/>
                <a:gd name="T8" fmla="*/ 962 w 1077"/>
                <a:gd name="T9" fmla="*/ 693 h 698"/>
                <a:gd name="T10" fmla="*/ 114 w 1077"/>
                <a:gd name="T11" fmla="*/ 693 h 698"/>
                <a:gd name="T12" fmla="*/ 116 w 1077"/>
                <a:gd name="T13" fmla="*/ 698 h 698"/>
                <a:gd name="T14" fmla="*/ 116 w 1077"/>
                <a:gd name="T1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7" h="698">
                  <a:moveTo>
                    <a:pt x="114" y="5"/>
                  </a:moveTo>
                  <a:lnTo>
                    <a:pt x="962" y="5"/>
                  </a:lnTo>
                  <a:lnTo>
                    <a:pt x="960" y="0"/>
                  </a:lnTo>
                  <a:cubicBezTo>
                    <a:pt x="1077" y="218"/>
                    <a:pt x="1077" y="480"/>
                    <a:pt x="960" y="698"/>
                  </a:cubicBezTo>
                  <a:lnTo>
                    <a:pt x="962" y="693"/>
                  </a:lnTo>
                  <a:lnTo>
                    <a:pt x="114" y="693"/>
                  </a:lnTo>
                  <a:lnTo>
                    <a:pt x="116" y="698"/>
                  </a:lnTo>
                  <a:cubicBezTo>
                    <a:pt x="0" y="480"/>
                    <a:pt x="0" y="218"/>
                    <a:pt x="116" y="0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5289" y="1339"/>
              <a:ext cx="89" cy="535"/>
            </a:xfrm>
            <a:custGeom>
              <a:avLst/>
              <a:gdLst>
                <a:gd name="T0" fmla="*/ 89 w 89"/>
                <a:gd name="T1" fmla="*/ 0 h 535"/>
                <a:gd name="T2" fmla="*/ 89 w 89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535">
                  <a:moveTo>
                    <a:pt x="89" y="0"/>
                  </a:moveTo>
                  <a:cubicBezTo>
                    <a:pt x="0" y="167"/>
                    <a:pt x="0" y="368"/>
                    <a:pt x="89" y="535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718" y="1404"/>
              <a:ext cx="575" cy="3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4718" y="1404"/>
              <a:ext cx="575" cy="39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889" y="1490"/>
              <a:ext cx="26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Excel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4803" y="1600"/>
              <a:ext cx="4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Extractor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05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04" y="192900"/>
            <a:ext cx="9138684" cy="649174"/>
          </a:xfrm>
        </p:spPr>
        <p:txBody>
          <a:bodyPr/>
          <a:lstStyle/>
          <a:p>
            <a:r>
              <a:rPr lang="en-US" dirty="0"/>
              <a:t>A sample system improvement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4800" y="670816"/>
            <a:ext cx="9557227" cy="342515"/>
          </a:xfrm>
        </p:spPr>
        <p:txBody>
          <a:bodyPr/>
          <a:lstStyle/>
          <a:p>
            <a:r>
              <a:rPr lang="en-US" sz="1600" dirty="0"/>
              <a:t>Analysts manually download GTIS data to load Excel models and then add their forecasts</a:t>
            </a:r>
          </a:p>
          <a:p>
            <a:r>
              <a:rPr lang="en-US" sz="1600" dirty="0"/>
              <a:t>There is automation to pickup the models and consolidate them into separate databases</a:t>
            </a:r>
          </a:p>
          <a:p>
            <a:r>
              <a:rPr lang="en-US" sz="1600" dirty="0"/>
              <a:t>Finally a partially automated process for extraction and loading into an optimization model</a:t>
            </a:r>
          </a:p>
        </p:txBody>
      </p:sp>
      <p:sp>
        <p:nvSpPr>
          <p:cNvPr id="3" name="Flowchart: Direct Access Storage 2"/>
          <p:cNvSpPr/>
          <p:nvPr/>
        </p:nvSpPr>
        <p:spPr>
          <a:xfrm>
            <a:off x="218632" y="2205322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aseline="0" dirty="0"/>
              <a:t>GTIS</a:t>
            </a:r>
            <a:endParaRPr lang="en-GB" sz="1000" baseline="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1526241" y="2124640"/>
            <a:ext cx="632012" cy="685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3348317" y="2082058"/>
            <a:ext cx="551330" cy="685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XL</a:t>
            </a:r>
            <a:endParaRPr lang="en-GB" baseline="0" dirty="0"/>
          </a:p>
        </p:txBody>
      </p:sp>
      <p:sp>
        <p:nvSpPr>
          <p:cNvPr id="7" name="Flowchart: Direct Access Storage 6"/>
          <p:cNvSpPr/>
          <p:nvPr/>
        </p:nvSpPr>
        <p:spPr>
          <a:xfrm>
            <a:off x="5279205" y="1949827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aseline="0" dirty="0"/>
              <a:t>Access</a:t>
            </a:r>
            <a:endParaRPr lang="en-GB" sz="700" baseline="0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5279204" y="2599768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aseline="0" dirty="0"/>
              <a:t>Access</a:t>
            </a:r>
            <a:endParaRPr lang="en-GB" sz="700" baseline="0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6432172" y="2164981"/>
            <a:ext cx="632012" cy="685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 dirty="0"/>
          </a:p>
        </p:txBody>
      </p:sp>
      <p:sp>
        <p:nvSpPr>
          <p:cNvPr id="10" name="Flowchart: Direct Access Storage 9"/>
          <p:cNvSpPr/>
          <p:nvPr/>
        </p:nvSpPr>
        <p:spPr>
          <a:xfrm>
            <a:off x="8174807" y="2225492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aseline="0" dirty="0"/>
              <a:t>ICT</a:t>
            </a:r>
            <a:endParaRPr lang="en-GB" sz="1000" baseline="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126234" y="4102643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aseline="0" dirty="0"/>
              <a:t>GTIS</a:t>
            </a:r>
            <a:endParaRPr lang="en-GB" sz="1000" baseline="0" dirty="0"/>
          </a:p>
        </p:txBody>
      </p:sp>
      <p:sp>
        <p:nvSpPr>
          <p:cNvPr id="17" name="Flowchart: Direct Access Storage 16"/>
          <p:cNvSpPr/>
          <p:nvPr/>
        </p:nvSpPr>
        <p:spPr>
          <a:xfrm>
            <a:off x="2397056" y="5074444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aseline="0" dirty="0"/>
              <a:t>SQL</a:t>
            </a:r>
            <a:endParaRPr lang="en-GB" sz="1000" baseline="0" dirty="0"/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899272" y="4684724"/>
            <a:ext cx="923002" cy="687153"/>
            <a:chOff x="2935287" y="2573338"/>
            <a:chExt cx="3834011" cy="2854326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5120781" y="2818886"/>
              <a:ext cx="1648517" cy="1649658"/>
              <a:chOff x="3986" y="3068"/>
              <a:chExt cx="769" cy="77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4300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gray">
              <a:xfrm rot="16200000">
                <a:off x="4299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gray">
              <a:xfrm rot="18573363">
                <a:off x="4298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gray">
              <a:xfrm rot="2373363">
                <a:off x="4300" y="3070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5327199" y="3026684"/>
              <a:ext cx="1232853" cy="123406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5744277" y="3445106"/>
              <a:ext cx="398698" cy="3972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42631" y="3780833"/>
              <a:ext cx="1645689" cy="1646831"/>
              <a:chOff x="3842631" y="3780833"/>
              <a:chExt cx="1645689" cy="1646831"/>
            </a:xfrm>
            <a:effectLst/>
          </p:grpSpPr>
          <p:sp>
            <p:nvSpPr>
              <p:cNvPr id="30" name="Rectangle 12"/>
              <p:cNvSpPr>
                <a:spLocks noChangeArrowheads="1"/>
              </p:cNvSpPr>
              <p:nvPr/>
            </p:nvSpPr>
            <p:spPr bwMode="gray">
              <a:xfrm>
                <a:off x="4512076" y="3780833"/>
                <a:ext cx="308213" cy="1646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gray">
              <a:xfrm rot="16200000">
                <a:off x="4510688" y="3782110"/>
                <a:ext cx="309576" cy="16456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gray">
              <a:xfrm rot="18573363">
                <a:off x="4510688" y="3782110"/>
                <a:ext cx="309576" cy="16456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gray">
              <a:xfrm rot="2373363">
                <a:off x="4512076" y="3780833"/>
                <a:ext cx="308213" cy="1646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gray">
              <a:xfrm>
                <a:off x="4048342" y="3985803"/>
                <a:ext cx="1235681" cy="12368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3" name="Oval 17"/>
            <p:cNvSpPr>
              <a:spLocks noChangeArrowheads="1"/>
            </p:cNvSpPr>
            <p:nvPr/>
          </p:nvSpPr>
          <p:spPr bwMode="gray">
            <a:xfrm>
              <a:off x="4466834" y="4405639"/>
              <a:ext cx="398698" cy="3972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 rot="16200000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 rot="18573363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 rot="2373363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3140075" y="2778125"/>
              <a:ext cx="1236662" cy="12366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20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3559175" y="3197225"/>
              <a:ext cx="398462" cy="3984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1369498" y="4662956"/>
            <a:ext cx="923002" cy="687153"/>
            <a:chOff x="2935287" y="2573338"/>
            <a:chExt cx="3834011" cy="2854326"/>
          </a:xfrm>
        </p:grpSpPr>
        <p:grpSp>
          <p:nvGrpSpPr>
            <p:cNvPr id="41" name="Group 5"/>
            <p:cNvGrpSpPr>
              <a:grpSpLocks/>
            </p:cNvGrpSpPr>
            <p:nvPr/>
          </p:nvGrpSpPr>
          <p:grpSpPr bwMode="auto">
            <a:xfrm>
              <a:off x="5120781" y="2818886"/>
              <a:ext cx="1648517" cy="1649658"/>
              <a:chOff x="3986" y="3068"/>
              <a:chExt cx="769" cy="77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gray">
              <a:xfrm>
                <a:off x="4300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gray">
              <a:xfrm rot="16200000">
                <a:off x="4299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Rectangle 8"/>
              <p:cNvSpPr>
                <a:spLocks noChangeArrowheads="1"/>
              </p:cNvSpPr>
              <p:nvPr/>
            </p:nvSpPr>
            <p:spPr bwMode="gray">
              <a:xfrm rot="18573363">
                <a:off x="4298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Rectangle 9"/>
              <p:cNvSpPr>
                <a:spLocks noChangeArrowheads="1"/>
              </p:cNvSpPr>
              <p:nvPr/>
            </p:nvSpPr>
            <p:spPr bwMode="gray">
              <a:xfrm rot="2373363">
                <a:off x="4300" y="3070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2" name="Oval 10"/>
            <p:cNvSpPr>
              <a:spLocks noChangeArrowheads="1"/>
            </p:cNvSpPr>
            <p:nvPr/>
          </p:nvSpPr>
          <p:spPr bwMode="gray">
            <a:xfrm>
              <a:off x="5327199" y="3026684"/>
              <a:ext cx="1232853" cy="123406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gray">
            <a:xfrm>
              <a:off x="5744277" y="3445106"/>
              <a:ext cx="398698" cy="3972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842631" y="3780833"/>
              <a:ext cx="1645689" cy="1646831"/>
              <a:chOff x="3842631" y="3780833"/>
              <a:chExt cx="1645689" cy="1646831"/>
            </a:xfrm>
            <a:effectLst/>
          </p:grpSpPr>
          <p:sp>
            <p:nvSpPr>
              <p:cNvPr id="52" name="Rectangle 12"/>
              <p:cNvSpPr>
                <a:spLocks noChangeArrowheads="1"/>
              </p:cNvSpPr>
              <p:nvPr/>
            </p:nvSpPr>
            <p:spPr bwMode="gray">
              <a:xfrm>
                <a:off x="4512076" y="3780833"/>
                <a:ext cx="308213" cy="1646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ectangle 13"/>
              <p:cNvSpPr>
                <a:spLocks noChangeArrowheads="1"/>
              </p:cNvSpPr>
              <p:nvPr/>
            </p:nvSpPr>
            <p:spPr bwMode="gray">
              <a:xfrm rot="16200000">
                <a:off x="4510688" y="3782110"/>
                <a:ext cx="309576" cy="16456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Rectangle 14"/>
              <p:cNvSpPr>
                <a:spLocks noChangeArrowheads="1"/>
              </p:cNvSpPr>
              <p:nvPr/>
            </p:nvSpPr>
            <p:spPr bwMode="gray">
              <a:xfrm rot="18573363">
                <a:off x="4510688" y="3782110"/>
                <a:ext cx="309576" cy="16456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gray">
              <a:xfrm rot="2373363">
                <a:off x="4512076" y="3780833"/>
                <a:ext cx="308213" cy="1646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gray">
              <a:xfrm>
                <a:off x="4048342" y="3985803"/>
                <a:ext cx="1235681" cy="12368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5" name="Oval 17"/>
            <p:cNvSpPr>
              <a:spLocks noChangeArrowheads="1"/>
            </p:cNvSpPr>
            <p:nvPr/>
          </p:nvSpPr>
          <p:spPr bwMode="gray">
            <a:xfrm>
              <a:off x="4466834" y="4405639"/>
              <a:ext cx="398698" cy="3972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Rectangle 2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 rot="16200000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Rectangle 2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 rot="18573363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Rectangle 2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 rot="2373363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3140075" y="2778125"/>
              <a:ext cx="1236662" cy="12366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20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3559175" y="3197225"/>
              <a:ext cx="398462" cy="3984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1" name="Flowchart: Multidocument 60"/>
          <p:cNvSpPr/>
          <p:nvPr/>
        </p:nvSpPr>
        <p:spPr>
          <a:xfrm>
            <a:off x="4740065" y="3810713"/>
            <a:ext cx="551330" cy="685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XL</a:t>
            </a:r>
            <a:endParaRPr lang="en-GB" baseline="0" dirty="0"/>
          </a:p>
        </p:txBody>
      </p:sp>
      <p:sp>
        <p:nvSpPr>
          <p:cNvPr id="62" name="Flowchart: Direct Access Storage 61"/>
          <p:cNvSpPr/>
          <p:nvPr/>
        </p:nvSpPr>
        <p:spPr>
          <a:xfrm>
            <a:off x="3924116" y="5807736"/>
            <a:ext cx="1005049" cy="55133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aseline="0" dirty="0"/>
              <a:t>ICT</a:t>
            </a:r>
            <a:endParaRPr lang="en-GB" sz="1000" baseline="0" dirty="0"/>
          </a:p>
        </p:txBody>
      </p:sp>
      <p:sp>
        <p:nvSpPr>
          <p:cNvPr id="64" name="Text Placeholder 3"/>
          <p:cNvSpPr txBox="1">
            <a:spLocks/>
          </p:cNvSpPr>
          <p:nvPr/>
        </p:nvSpPr>
        <p:spPr bwMode="auto">
          <a:xfrm>
            <a:off x="7064184" y="3534114"/>
            <a:ext cx="2773684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Tx/>
              <a:buNone/>
              <a:defRPr sz="1800" b="0" kern="1200" baseline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2400" indent="-262461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7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049846" indent="-209969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5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469784" indent="-209969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3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889722" indent="-209969" algn="l" defTabSz="419938" rtl="0" eaLnBrk="1" fontAlgn="base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»"/>
              <a:defRPr sz="1100" b="0" kern="1200" baseline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309660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598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9537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9475" indent="-209969" algn="l" defTabSz="41993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Automation and consolidation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eliminates steps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decreases analyst intervention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increases analyst time for forecasting (value add)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decreases duplication/ replication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decreases time to delivery</a:t>
            </a:r>
          </a:p>
        </p:txBody>
      </p:sp>
      <p:grpSp>
        <p:nvGrpSpPr>
          <p:cNvPr id="65" name="Group 64"/>
          <p:cNvGrpSpPr>
            <a:grpSpLocks noChangeAspect="1"/>
          </p:cNvGrpSpPr>
          <p:nvPr/>
        </p:nvGrpSpPr>
        <p:grpSpPr>
          <a:xfrm>
            <a:off x="4158521" y="2135169"/>
            <a:ext cx="923002" cy="687153"/>
            <a:chOff x="2935287" y="2573338"/>
            <a:chExt cx="3834011" cy="2854326"/>
          </a:xfrm>
        </p:grpSpPr>
        <p:grpSp>
          <p:nvGrpSpPr>
            <p:cNvPr id="66" name="Group 5"/>
            <p:cNvGrpSpPr>
              <a:grpSpLocks/>
            </p:cNvGrpSpPr>
            <p:nvPr/>
          </p:nvGrpSpPr>
          <p:grpSpPr bwMode="auto">
            <a:xfrm>
              <a:off x="5120781" y="2818886"/>
              <a:ext cx="1648517" cy="1649658"/>
              <a:chOff x="3986" y="3068"/>
              <a:chExt cx="769" cy="770"/>
            </a:xfrm>
          </p:grpSpPr>
          <p:sp>
            <p:nvSpPr>
              <p:cNvPr id="82" name="Rectangle 6"/>
              <p:cNvSpPr>
                <a:spLocks noChangeArrowheads="1"/>
              </p:cNvSpPr>
              <p:nvPr/>
            </p:nvSpPr>
            <p:spPr bwMode="gray">
              <a:xfrm>
                <a:off x="4300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Rectangle 7"/>
              <p:cNvSpPr>
                <a:spLocks noChangeArrowheads="1"/>
              </p:cNvSpPr>
              <p:nvPr/>
            </p:nvSpPr>
            <p:spPr bwMode="gray">
              <a:xfrm rot="16200000">
                <a:off x="4299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Rectangle 8"/>
              <p:cNvSpPr>
                <a:spLocks noChangeArrowheads="1"/>
              </p:cNvSpPr>
              <p:nvPr/>
            </p:nvSpPr>
            <p:spPr bwMode="gray">
              <a:xfrm rot="18573363">
                <a:off x="4298" y="3068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gray">
              <a:xfrm rot="2373363">
                <a:off x="4300" y="3070"/>
                <a:ext cx="144" cy="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7" name="Oval 10"/>
            <p:cNvSpPr>
              <a:spLocks noChangeArrowheads="1"/>
            </p:cNvSpPr>
            <p:nvPr/>
          </p:nvSpPr>
          <p:spPr bwMode="gray">
            <a:xfrm>
              <a:off x="5327199" y="3026684"/>
              <a:ext cx="1232853" cy="123406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gray">
            <a:xfrm>
              <a:off x="5744277" y="3445106"/>
              <a:ext cx="398698" cy="3972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842631" y="3780833"/>
              <a:ext cx="1645689" cy="1646831"/>
              <a:chOff x="3842631" y="3780833"/>
              <a:chExt cx="1645689" cy="1646831"/>
            </a:xfrm>
            <a:effectLst/>
          </p:grpSpPr>
          <p:sp>
            <p:nvSpPr>
              <p:cNvPr id="77" name="Rectangle 12"/>
              <p:cNvSpPr>
                <a:spLocks noChangeArrowheads="1"/>
              </p:cNvSpPr>
              <p:nvPr/>
            </p:nvSpPr>
            <p:spPr bwMode="gray">
              <a:xfrm>
                <a:off x="4512076" y="3780833"/>
                <a:ext cx="308213" cy="1646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8" name="Rectangle 13"/>
              <p:cNvSpPr>
                <a:spLocks noChangeArrowheads="1"/>
              </p:cNvSpPr>
              <p:nvPr/>
            </p:nvSpPr>
            <p:spPr bwMode="gray">
              <a:xfrm rot="16200000">
                <a:off x="4510688" y="3782110"/>
                <a:ext cx="309576" cy="16456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Rectangle 14"/>
              <p:cNvSpPr>
                <a:spLocks noChangeArrowheads="1"/>
              </p:cNvSpPr>
              <p:nvPr/>
            </p:nvSpPr>
            <p:spPr bwMode="gray">
              <a:xfrm rot="18573363">
                <a:off x="4510688" y="3782110"/>
                <a:ext cx="309576" cy="16456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Rectangle 15"/>
              <p:cNvSpPr>
                <a:spLocks noChangeArrowheads="1"/>
              </p:cNvSpPr>
              <p:nvPr/>
            </p:nvSpPr>
            <p:spPr bwMode="gray">
              <a:xfrm rot="2373363">
                <a:off x="4512076" y="3780833"/>
                <a:ext cx="308213" cy="16468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Oval 16"/>
              <p:cNvSpPr>
                <a:spLocks noChangeArrowheads="1"/>
              </p:cNvSpPr>
              <p:nvPr/>
            </p:nvSpPr>
            <p:spPr bwMode="gray">
              <a:xfrm>
                <a:off x="4048342" y="3985803"/>
                <a:ext cx="1235681" cy="12368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 b="0" baseline="0"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17"/>
            <p:cNvSpPr>
              <a:spLocks noChangeArrowheads="1"/>
            </p:cNvSpPr>
            <p:nvPr/>
          </p:nvSpPr>
          <p:spPr bwMode="gray">
            <a:xfrm>
              <a:off x="4466834" y="4405639"/>
              <a:ext cx="398698" cy="3972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19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tangle 2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 rot="16200000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 rot="18573363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ectangle 2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 rot="2373363">
              <a:off x="3603625" y="2573338"/>
              <a:ext cx="309562" cy="1646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Oval 2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3140075" y="2778125"/>
              <a:ext cx="1236662" cy="12366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20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Oval 2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3559175" y="3197225"/>
              <a:ext cx="398462" cy="3984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endParaRPr lang="en-US" b="0" baseline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048" name="Elbow Connector 2047"/>
          <p:cNvCxnSpPr>
            <a:stCxn id="17" idx="4"/>
            <a:endCxn id="25" idx="0"/>
          </p:cNvCxnSpPr>
          <p:nvPr/>
        </p:nvCxnSpPr>
        <p:spPr>
          <a:xfrm flipV="1">
            <a:off x="3402105" y="4882882"/>
            <a:ext cx="497167" cy="46722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2" idx="0"/>
            <a:endCxn id="30" idx="2"/>
          </p:cNvCxnSpPr>
          <p:nvPr/>
        </p:nvCxnSpPr>
        <p:spPr>
          <a:xfrm rot="16200000" flipV="1">
            <a:off x="4153377" y="5534471"/>
            <a:ext cx="435859" cy="11067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1" idx="2"/>
            <a:endCxn id="36" idx="2"/>
          </p:cNvCxnSpPr>
          <p:nvPr/>
        </p:nvCxnSpPr>
        <p:spPr>
          <a:xfrm rot="5400000">
            <a:off x="4664158" y="4628658"/>
            <a:ext cx="471350" cy="1551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Right Brace 2063"/>
          <p:cNvSpPr/>
          <p:nvPr/>
        </p:nvSpPr>
        <p:spPr>
          <a:xfrm>
            <a:off x="5479672" y="3836241"/>
            <a:ext cx="506510" cy="24533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73" name="Picture 9" descr="C:\ietemp\Temporary Internet Files\Content.IE5\S9FQM2V5\MC900442066[1].wm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86" y="2140185"/>
            <a:ext cx="616649" cy="7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2405762" y="2046056"/>
            <a:ext cx="857250" cy="962025"/>
            <a:chOff x="2592754" y="3118904"/>
            <a:chExt cx="857250" cy="962025"/>
          </a:xfrm>
        </p:grpSpPr>
        <p:sp>
          <p:nvSpPr>
            <p:cNvPr id="2079" name="Freeform 13"/>
            <p:cNvSpPr>
              <a:spLocks/>
            </p:cNvSpPr>
            <p:nvPr/>
          </p:nvSpPr>
          <p:spPr bwMode="auto">
            <a:xfrm>
              <a:off x="2592754" y="3118904"/>
              <a:ext cx="400050" cy="504825"/>
            </a:xfrm>
            <a:custGeom>
              <a:avLst/>
              <a:gdLst>
                <a:gd name="T0" fmla="*/ 6 w 503"/>
                <a:gd name="T1" fmla="*/ 390 h 637"/>
                <a:gd name="T2" fmla="*/ 64 w 503"/>
                <a:gd name="T3" fmla="*/ 344 h 637"/>
                <a:gd name="T4" fmla="*/ 139 w 503"/>
                <a:gd name="T5" fmla="*/ 341 h 637"/>
                <a:gd name="T6" fmla="*/ 154 w 503"/>
                <a:gd name="T7" fmla="*/ 334 h 637"/>
                <a:gd name="T8" fmla="*/ 162 w 503"/>
                <a:gd name="T9" fmla="*/ 316 h 637"/>
                <a:gd name="T10" fmla="*/ 137 w 503"/>
                <a:gd name="T11" fmla="*/ 253 h 637"/>
                <a:gd name="T12" fmla="*/ 108 w 503"/>
                <a:gd name="T13" fmla="*/ 199 h 637"/>
                <a:gd name="T14" fmla="*/ 101 w 503"/>
                <a:gd name="T15" fmla="*/ 153 h 637"/>
                <a:gd name="T16" fmla="*/ 120 w 503"/>
                <a:gd name="T17" fmla="*/ 80 h 637"/>
                <a:gd name="T18" fmla="*/ 168 w 503"/>
                <a:gd name="T19" fmla="*/ 27 h 637"/>
                <a:gd name="T20" fmla="*/ 237 w 503"/>
                <a:gd name="T21" fmla="*/ 2 h 637"/>
                <a:gd name="T22" fmla="*/ 284 w 503"/>
                <a:gd name="T23" fmla="*/ 4 h 637"/>
                <a:gd name="T24" fmla="*/ 349 w 503"/>
                <a:gd name="T25" fmla="*/ 36 h 637"/>
                <a:gd name="T26" fmla="*/ 393 w 503"/>
                <a:gd name="T27" fmla="*/ 94 h 637"/>
                <a:gd name="T28" fmla="*/ 404 w 503"/>
                <a:gd name="T29" fmla="*/ 153 h 637"/>
                <a:gd name="T30" fmla="*/ 388 w 503"/>
                <a:gd name="T31" fmla="*/ 219 h 637"/>
                <a:gd name="T32" fmla="*/ 347 w 503"/>
                <a:gd name="T33" fmla="*/ 270 h 637"/>
                <a:gd name="T34" fmla="*/ 330 w 503"/>
                <a:gd name="T35" fmla="*/ 277 h 637"/>
                <a:gd name="T36" fmla="*/ 313 w 503"/>
                <a:gd name="T37" fmla="*/ 267 h 637"/>
                <a:gd name="T38" fmla="*/ 315 w 503"/>
                <a:gd name="T39" fmla="*/ 238 h 637"/>
                <a:gd name="T40" fmla="*/ 333 w 503"/>
                <a:gd name="T41" fmla="*/ 217 h 637"/>
                <a:gd name="T42" fmla="*/ 355 w 503"/>
                <a:gd name="T43" fmla="*/ 164 h 637"/>
                <a:gd name="T44" fmla="*/ 354 w 503"/>
                <a:gd name="T45" fmla="*/ 132 h 637"/>
                <a:gd name="T46" fmla="*/ 332 w 503"/>
                <a:gd name="T47" fmla="*/ 86 h 637"/>
                <a:gd name="T48" fmla="*/ 293 w 503"/>
                <a:gd name="T49" fmla="*/ 57 h 637"/>
                <a:gd name="T50" fmla="*/ 252 w 503"/>
                <a:gd name="T51" fmla="*/ 49 h 637"/>
                <a:gd name="T52" fmla="*/ 212 w 503"/>
                <a:gd name="T53" fmla="*/ 57 h 637"/>
                <a:gd name="T54" fmla="*/ 173 w 503"/>
                <a:gd name="T55" fmla="*/ 86 h 637"/>
                <a:gd name="T56" fmla="*/ 151 w 503"/>
                <a:gd name="T57" fmla="*/ 132 h 637"/>
                <a:gd name="T58" fmla="*/ 150 w 503"/>
                <a:gd name="T59" fmla="*/ 164 h 637"/>
                <a:gd name="T60" fmla="*/ 171 w 503"/>
                <a:gd name="T61" fmla="*/ 219 h 637"/>
                <a:gd name="T62" fmla="*/ 198 w 503"/>
                <a:gd name="T63" fmla="*/ 242 h 637"/>
                <a:gd name="T64" fmla="*/ 209 w 503"/>
                <a:gd name="T65" fmla="*/ 331 h 637"/>
                <a:gd name="T66" fmla="*/ 185 w 503"/>
                <a:gd name="T67" fmla="*/ 372 h 637"/>
                <a:gd name="T68" fmla="*/ 131 w 503"/>
                <a:gd name="T69" fmla="*/ 389 h 637"/>
                <a:gd name="T70" fmla="*/ 62 w 503"/>
                <a:gd name="T71" fmla="*/ 395 h 637"/>
                <a:gd name="T72" fmla="*/ 48 w 503"/>
                <a:gd name="T73" fmla="*/ 422 h 637"/>
                <a:gd name="T74" fmla="*/ 50 w 503"/>
                <a:gd name="T75" fmla="*/ 570 h 637"/>
                <a:gd name="T76" fmla="*/ 73 w 503"/>
                <a:gd name="T77" fmla="*/ 589 h 637"/>
                <a:gd name="T78" fmla="*/ 430 w 503"/>
                <a:gd name="T79" fmla="*/ 589 h 637"/>
                <a:gd name="T80" fmla="*/ 452 w 503"/>
                <a:gd name="T81" fmla="*/ 570 h 637"/>
                <a:gd name="T82" fmla="*/ 455 w 503"/>
                <a:gd name="T83" fmla="*/ 437 h 637"/>
                <a:gd name="T84" fmla="*/ 441 w 503"/>
                <a:gd name="T85" fmla="*/ 400 h 637"/>
                <a:gd name="T86" fmla="*/ 425 w 503"/>
                <a:gd name="T87" fmla="*/ 389 h 637"/>
                <a:gd name="T88" fmla="*/ 372 w 503"/>
                <a:gd name="T89" fmla="*/ 389 h 637"/>
                <a:gd name="T90" fmla="*/ 349 w 503"/>
                <a:gd name="T91" fmla="*/ 370 h 637"/>
                <a:gd name="T92" fmla="*/ 351 w 503"/>
                <a:gd name="T93" fmla="*/ 356 h 637"/>
                <a:gd name="T94" fmla="*/ 372 w 503"/>
                <a:gd name="T95" fmla="*/ 341 h 637"/>
                <a:gd name="T96" fmla="*/ 435 w 503"/>
                <a:gd name="T97" fmla="*/ 342 h 637"/>
                <a:gd name="T98" fmla="*/ 460 w 503"/>
                <a:gd name="T99" fmla="*/ 351 h 637"/>
                <a:gd name="T100" fmla="*/ 491 w 503"/>
                <a:gd name="T101" fmla="*/ 390 h 637"/>
                <a:gd name="T102" fmla="*/ 503 w 503"/>
                <a:gd name="T103" fmla="*/ 557 h 637"/>
                <a:gd name="T104" fmla="*/ 480 w 503"/>
                <a:gd name="T105" fmla="*/ 614 h 637"/>
                <a:gd name="T106" fmla="*/ 424 w 503"/>
                <a:gd name="T107" fmla="*/ 637 h 637"/>
                <a:gd name="T108" fmla="*/ 34 w 503"/>
                <a:gd name="T109" fmla="*/ 623 h 637"/>
                <a:gd name="T110" fmla="*/ 0 w 503"/>
                <a:gd name="T111" fmla="*/ 55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3" h="637">
                  <a:moveTo>
                    <a:pt x="0" y="557"/>
                  </a:moveTo>
                  <a:lnTo>
                    <a:pt x="0" y="422"/>
                  </a:lnTo>
                  <a:lnTo>
                    <a:pt x="0" y="422"/>
                  </a:lnTo>
                  <a:lnTo>
                    <a:pt x="2" y="405"/>
                  </a:lnTo>
                  <a:lnTo>
                    <a:pt x="6" y="390"/>
                  </a:lnTo>
                  <a:lnTo>
                    <a:pt x="14" y="376"/>
                  </a:lnTo>
                  <a:lnTo>
                    <a:pt x="23" y="366"/>
                  </a:lnTo>
                  <a:lnTo>
                    <a:pt x="34" y="355"/>
                  </a:lnTo>
                  <a:lnTo>
                    <a:pt x="48" y="348"/>
                  </a:lnTo>
                  <a:lnTo>
                    <a:pt x="64" y="344"/>
                  </a:lnTo>
                  <a:lnTo>
                    <a:pt x="79" y="342"/>
                  </a:lnTo>
                  <a:lnTo>
                    <a:pt x="79" y="342"/>
                  </a:lnTo>
                  <a:lnTo>
                    <a:pt x="131" y="342"/>
                  </a:lnTo>
                  <a:lnTo>
                    <a:pt x="131" y="342"/>
                  </a:lnTo>
                  <a:lnTo>
                    <a:pt x="139" y="341"/>
                  </a:lnTo>
                  <a:lnTo>
                    <a:pt x="145" y="339"/>
                  </a:lnTo>
                  <a:lnTo>
                    <a:pt x="151" y="337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7" y="331"/>
                  </a:lnTo>
                  <a:lnTo>
                    <a:pt x="160" y="328"/>
                  </a:lnTo>
                  <a:lnTo>
                    <a:pt x="162" y="322"/>
                  </a:lnTo>
                  <a:lnTo>
                    <a:pt x="162" y="316"/>
                  </a:lnTo>
                  <a:lnTo>
                    <a:pt x="162" y="316"/>
                  </a:lnTo>
                  <a:lnTo>
                    <a:pt x="162" y="277"/>
                  </a:lnTo>
                  <a:lnTo>
                    <a:pt x="162" y="277"/>
                  </a:lnTo>
                  <a:lnTo>
                    <a:pt x="151" y="266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25" y="234"/>
                  </a:lnTo>
                  <a:lnTo>
                    <a:pt x="118" y="224"/>
                  </a:lnTo>
                  <a:lnTo>
                    <a:pt x="112" y="211"/>
                  </a:lnTo>
                  <a:lnTo>
                    <a:pt x="108" y="199"/>
                  </a:lnTo>
                  <a:lnTo>
                    <a:pt x="104" y="185"/>
                  </a:lnTo>
                  <a:lnTo>
                    <a:pt x="101" y="169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38"/>
                  </a:lnTo>
                  <a:lnTo>
                    <a:pt x="104" y="122"/>
                  </a:lnTo>
                  <a:lnTo>
                    <a:pt x="108" y="108"/>
                  </a:lnTo>
                  <a:lnTo>
                    <a:pt x="114" y="94"/>
                  </a:lnTo>
                  <a:lnTo>
                    <a:pt x="120" y="80"/>
                  </a:lnTo>
                  <a:lnTo>
                    <a:pt x="126" y="68"/>
                  </a:lnTo>
                  <a:lnTo>
                    <a:pt x="136" y="57"/>
                  </a:lnTo>
                  <a:lnTo>
                    <a:pt x="145" y="46"/>
                  </a:lnTo>
                  <a:lnTo>
                    <a:pt x="156" y="36"/>
                  </a:lnTo>
                  <a:lnTo>
                    <a:pt x="168" y="27"/>
                  </a:lnTo>
                  <a:lnTo>
                    <a:pt x="181" y="19"/>
                  </a:lnTo>
                  <a:lnTo>
                    <a:pt x="193" y="13"/>
                  </a:lnTo>
                  <a:lnTo>
                    <a:pt x="207" y="8"/>
                  </a:lnTo>
                  <a:lnTo>
                    <a:pt x="223" y="4"/>
                  </a:lnTo>
                  <a:lnTo>
                    <a:pt x="237" y="2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8" y="2"/>
                  </a:lnTo>
                  <a:lnTo>
                    <a:pt x="284" y="4"/>
                  </a:lnTo>
                  <a:lnTo>
                    <a:pt x="298" y="8"/>
                  </a:lnTo>
                  <a:lnTo>
                    <a:pt x="312" y="13"/>
                  </a:lnTo>
                  <a:lnTo>
                    <a:pt x="324" y="19"/>
                  </a:lnTo>
                  <a:lnTo>
                    <a:pt x="337" y="27"/>
                  </a:lnTo>
                  <a:lnTo>
                    <a:pt x="349" y="36"/>
                  </a:lnTo>
                  <a:lnTo>
                    <a:pt x="360" y="46"/>
                  </a:lnTo>
                  <a:lnTo>
                    <a:pt x="369" y="57"/>
                  </a:lnTo>
                  <a:lnTo>
                    <a:pt x="379" y="68"/>
                  </a:lnTo>
                  <a:lnTo>
                    <a:pt x="386" y="80"/>
                  </a:lnTo>
                  <a:lnTo>
                    <a:pt x="393" y="94"/>
                  </a:lnTo>
                  <a:lnTo>
                    <a:pt x="397" y="108"/>
                  </a:lnTo>
                  <a:lnTo>
                    <a:pt x="400" y="122"/>
                  </a:lnTo>
                  <a:lnTo>
                    <a:pt x="404" y="138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71"/>
                  </a:lnTo>
                  <a:lnTo>
                    <a:pt x="400" y="188"/>
                  </a:lnTo>
                  <a:lnTo>
                    <a:pt x="396" y="203"/>
                  </a:lnTo>
                  <a:lnTo>
                    <a:pt x="388" y="219"/>
                  </a:lnTo>
                  <a:lnTo>
                    <a:pt x="380" y="234"/>
                  </a:lnTo>
                  <a:lnTo>
                    <a:pt x="371" y="247"/>
                  </a:lnTo>
                  <a:lnTo>
                    <a:pt x="360" y="259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3" y="273"/>
                  </a:lnTo>
                  <a:lnTo>
                    <a:pt x="340" y="275"/>
                  </a:lnTo>
                  <a:lnTo>
                    <a:pt x="330" y="277"/>
                  </a:lnTo>
                  <a:lnTo>
                    <a:pt x="321" y="273"/>
                  </a:lnTo>
                  <a:lnTo>
                    <a:pt x="318" y="270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2" y="263"/>
                  </a:lnTo>
                  <a:lnTo>
                    <a:pt x="310" y="259"/>
                  </a:lnTo>
                  <a:lnTo>
                    <a:pt x="309" y="250"/>
                  </a:lnTo>
                  <a:lnTo>
                    <a:pt x="312" y="241"/>
                  </a:lnTo>
                  <a:lnTo>
                    <a:pt x="315" y="238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26" y="225"/>
                  </a:lnTo>
                  <a:lnTo>
                    <a:pt x="333" y="217"/>
                  </a:lnTo>
                  <a:lnTo>
                    <a:pt x="340" y="208"/>
                  </a:lnTo>
                  <a:lnTo>
                    <a:pt x="346" y="199"/>
                  </a:lnTo>
                  <a:lnTo>
                    <a:pt x="351" y="188"/>
                  </a:lnTo>
                  <a:lnTo>
                    <a:pt x="354" y="177"/>
                  </a:lnTo>
                  <a:lnTo>
                    <a:pt x="355" y="164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5" y="142"/>
                  </a:lnTo>
                  <a:lnTo>
                    <a:pt x="354" y="132"/>
                  </a:lnTo>
                  <a:lnTo>
                    <a:pt x="352" y="122"/>
                  </a:lnTo>
                  <a:lnTo>
                    <a:pt x="347" y="113"/>
                  </a:lnTo>
                  <a:lnTo>
                    <a:pt x="344" y="103"/>
                  </a:lnTo>
                  <a:lnTo>
                    <a:pt x="338" y="94"/>
                  </a:lnTo>
                  <a:lnTo>
                    <a:pt x="332" y="86"/>
                  </a:lnTo>
                  <a:lnTo>
                    <a:pt x="326" y="80"/>
                  </a:lnTo>
                  <a:lnTo>
                    <a:pt x="318" y="72"/>
                  </a:lnTo>
                  <a:lnTo>
                    <a:pt x="310" y="66"/>
                  </a:lnTo>
                  <a:lnTo>
                    <a:pt x="302" y="61"/>
                  </a:lnTo>
                  <a:lnTo>
                    <a:pt x="293" y="57"/>
                  </a:lnTo>
                  <a:lnTo>
                    <a:pt x="284" y="54"/>
                  </a:lnTo>
                  <a:lnTo>
                    <a:pt x="274" y="50"/>
                  </a:lnTo>
                  <a:lnTo>
                    <a:pt x="263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42" y="49"/>
                  </a:lnTo>
                  <a:lnTo>
                    <a:pt x="232" y="50"/>
                  </a:lnTo>
                  <a:lnTo>
                    <a:pt x="221" y="54"/>
                  </a:lnTo>
                  <a:lnTo>
                    <a:pt x="212" y="57"/>
                  </a:lnTo>
                  <a:lnTo>
                    <a:pt x="203" y="61"/>
                  </a:lnTo>
                  <a:lnTo>
                    <a:pt x="195" y="66"/>
                  </a:lnTo>
                  <a:lnTo>
                    <a:pt x="187" y="72"/>
                  </a:lnTo>
                  <a:lnTo>
                    <a:pt x="179" y="80"/>
                  </a:lnTo>
                  <a:lnTo>
                    <a:pt x="173" y="86"/>
                  </a:lnTo>
                  <a:lnTo>
                    <a:pt x="167" y="94"/>
                  </a:lnTo>
                  <a:lnTo>
                    <a:pt x="162" y="103"/>
                  </a:lnTo>
                  <a:lnTo>
                    <a:pt x="157" y="113"/>
                  </a:lnTo>
                  <a:lnTo>
                    <a:pt x="154" y="122"/>
                  </a:lnTo>
                  <a:lnTo>
                    <a:pt x="151" y="132"/>
                  </a:lnTo>
                  <a:lnTo>
                    <a:pt x="150" y="142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64"/>
                  </a:lnTo>
                  <a:lnTo>
                    <a:pt x="151" y="174"/>
                  </a:lnTo>
                  <a:lnTo>
                    <a:pt x="156" y="191"/>
                  </a:lnTo>
                  <a:lnTo>
                    <a:pt x="164" y="206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81" y="228"/>
                  </a:lnTo>
                  <a:lnTo>
                    <a:pt x="189" y="236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210" y="249"/>
                  </a:lnTo>
                  <a:lnTo>
                    <a:pt x="210" y="316"/>
                  </a:lnTo>
                  <a:lnTo>
                    <a:pt x="210" y="316"/>
                  </a:lnTo>
                  <a:lnTo>
                    <a:pt x="209" y="331"/>
                  </a:lnTo>
                  <a:lnTo>
                    <a:pt x="204" y="347"/>
                  </a:lnTo>
                  <a:lnTo>
                    <a:pt x="196" y="361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73" y="380"/>
                  </a:lnTo>
                  <a:lnTo>
                    <a:pt x="159" y="386"/>
                  </a:lnTo>
                  <a:lnTo>
                    <a:pt x="145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79" y="389"/>
                  </a:lnTo>
                  <a:lnTo>
                    <a:pt x="79" y="389"/>
                  </a:lnTo>
                  <a:lnTo>
                    <a:pt x="73" y="390"/>
                  </a:lnTo>
                  <a:lnTo>
                    <a:pt x="67" y="392"/>
                  </a:lnTo>
                  <a:lnTo>
                    <a:pt x="62" y="395"/>
                  </a:lnTo>
                  <a:lnTo>
                    <a:pt x="58" y="398"/>
                  </a:lnTo>
                  <a:lnTo>
                    <a:pt x="53" y="403"/>
                  </a:lnTo>
                  <a:lnTo>
                    <a:pt x="50" y="409"/>
                  </a:lnTo>
                  <a:lnTo>
                    <a:pt x="48" y="415"/>
                  </a:lnTo>
                  <a:lnTo>
                    <a:pt x="48" y="422"/>
                  </a:lnTo>
                  <a:lnTo>
                    <a:pt x="48" y="422"/>
                  </a:lnTo>
                  <a:lnTo>
                    <a:pt x="48" y="557"/>
                  </a:lnTo>
                  <a:lnTo>
                    <a:pt x="48" y="557"/>
                  </a:lnTo>
                  <a:lnTo>
                    <a:pt x="48" y="564"/>
                  </a:lnTo>
                  <a:lnTo>
                    <a:pt x="50" y="570"/>
                  </a:lnTo>
                  <a:lnTo>
                    <a:pt x="53" y="575"/>
                  </a:lnTo>
                  <a:lnTo>
                    <a:pt x="58" y="579"/>
                  </a:lnTo>
                  <a:lnTo>
                    <a:pt x="62" y="584"/>
                  </a:lnTo>
                  <a:lnTo>
                    <a:pt x="67" y="587"/>
                  </a:lnTo>
                  <a:lnTo>
                    <a:pt x="73" y="589"/>
                  </a:lnTo>
                  <a:lnTo>
                    <a:pt x="79" y="589"/>
                  </a:lnTo>
                  <a:lnTo>
                    <a:pt x="79" y="589"/>
                  </a:lnTo>
                  <a:lnTo>
                    <a:pt x="424" y="589"/>
                  </a:lnTo>
                  <a:lnTo>
                    <a:pt x="424" y="589"/>
                  </a:lnTo>
                  <a:lnTo>
                    <a:pt x="430" y="589"/>
                  </a:lnTo>
                  <a:lnTo>
                    <a:pt x="436" y="587"/>
                  </a:lnTo>
                  <a:lnTo>
                    <a:pt x="441" y="584"/>
                  </a:lnTo>
                  <a:lnTo>
                    <a:pt x="446" y="579"/>
                  </a:lnTo>
                  <a:lnTo>
                    <a:pt x="450" y="575"/>
                  </a:lnTo>
                  <a:lnTo>
                    <a:pt x="452" y="570"/>
                  </a:lnTo>
                  <a:lnTo>
                    <a:pt x="455" y="564"/>
                  </a:lnTo>
                  <a:lnTo>
                    <a:pt x="455" y="557"/>
                  </a:lnTo>
                  <a:lnTo>
                    <a:pt x="455" y="557"/>
                  </a:lnTo>
                  <a:lnTo>
                    <a:pt x="455" y="437"/>
                  </a:lnTo>
                  <a:lnTo>
                    <a:pt x="455" y="437"/>
                  </a:lnTo>
                  <a:lnTo>
                    <a:pt x="453" y="425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1" y="400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29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68" y="389"/>
                  </a:lnTo>
                  <a:lnTo>
                    <a:pt x="363" y="387"/>
                  </a:lnTo>
                  <a:lnTo>
                    <a:pt x="355" y="381"/>
                  </a:lnTo>
                  <a:lnTo>
                    <a:pt x="351" y="373"/>
                  </a:lnTo>
                  <a:lnTo>
                    <a:pt x="349" y="370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59"/>
                  </a:lnTo>
                  <a:lnTo>
                    <a:pt x="351" y="356"/>
                  </a:lnTo>
                  <a:lnTo>
                    <a:pt x="355" y="348"/>
                  </a:lnTo>
                  <a:lnTo>
                    <a:pt x="363" y="342"/>
                  </a:lnTo>
                  <a:lnTo>
                    <a:pt x="368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35" y="342"/>
                  </a:lnTo>
                  <a:lnTo>
                    <a:pt x="444" y="344"/>
                  </a:lnTo>
                  <a:lnTo>
                    <a:pt x="452" y="347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72" y="362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91" y="390"/>
                  </a:lnTo>
                  <a:lnTo>
                    <a:pt x="497" y="405"/>
                  </a:lnTo>
                  <a:lnTo>
                    <a:pt x="502" y="422"/>
                  </a:lnTo>
                  <a:lnTo>
                    <a:pt x="503" y="437"/>
                  </a:lnTo>
                  <a:lnTo>
                    <a:pt x="503" y="437"/>
                  </a:lnTo>
                  <a:lnTo>
                    <a:pt x="503" y="557"/>
                  </a:lnTo>
                  <a:lnTo>
                    <a:pt x="503" y="557"/>
                  </a:lnTo>
                  <a:lnTo>
                    <a:pt x="502" y="573"/>
                  </a:lnTo>
                  <a:lnTo>
                    <a:pt x="497" y="589"/>
                  </a:lnTo>
                  <a:lnTo>
                    <a:pt x="489" y="603"/>
                  </a:lnTo>
                  <a:lnTo>
                    <a:pt x="480" y="614"/>
                  </a:lnTo>
                  <a:lnTo>
                    <a:pt x="467" y="623"/>
                  </a:lnTo>
                  <a:lnTo>
                    <a:pt x="455" y="631"/>
                  </a:lnTo>
                  <a:lnTo>
                    <a:pt x="439" y="635"/>
                  </a:lnTo>
                  <a:lnTo>
                    <a:pt x="424" y="637"/>
                  </a:lnTo>
                  <a:lnTo>
                    <a:pt x="424" y="637"/>
                  </a:lnTo>
                  <a:lnTo>
                    <a:pt x="79" y="637"/>
                  </a:lnTo>
                  <a:lnTo>
                    <a:pt x="79" y="637"/>
                  </a:lnTo>
                  <a:lnTo>
                    <a:pt x="64" y="635"/>
                  </a:lnTo>
                  <a:lnTo>
                    <a:pt x="48" y="631"/>
                  </a:lnTo>
                  <a:lnTo>
                    <a:pt x="34" y="623"/>
                  </a:lnTo>
                  <a:lnTo>
                    <a:pt x="23" y="614"/>
                  </a:lnTo>
                  <a:lnTo>
                    <a:pt x="14" y="603"/>
                  </a:lnTo>
                  <a:lnTo>
                    <a:pt x="6" y="589"/>
                  </a:lnTo>
                  <a:lnTo>
                    <a:pt x="2" y="573"/>
                  </a:lnTo>
                  <a:lnTo>
                    <a:pt x="0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006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2745154" y="3271304"/>
              <a:ext cx="400050" cy="504825"/>
            </a:xfrm>
            <a:custGeom>
              <a:avLst/>
              <a:gdLst>
                <a:gd name="T0" fmla="*/ 6 w 503"/>
                <a:gd name="T1" fmla="*/ 390 h 637"/>
                <a:gd name="T2" fmla="*/ 64 w 503"/>
                <a:gd name="T3" fmla="*/ 344 h 637"/>
                <a:gd name="T4" fmla="*/ 139 w 503"/>
                <a:gd name="T5" fmla="*/ 341 h 637"/>
                <a:gd name="T6" fmla="*/ 154 w 503"/>
                <a:gd name="T7" fmla="*/ 334 h 637"/>
                <a:gd name="T8" fmla="*/ 162 w 503"/>
                <a:gd name="T9" fmla="*/ 316 h 637"/>
                <a:gd name="T10" fmla="*/ 137 w 503"/>
                <a:gd name="T11" fmla="*/ 253 h 637"/>
                <a:gd name="T12" fmla="*/ 108 w 503"/>
                <a:gd name="T13" fmla="*/ 199 h 637"/>
                <a:gd name="T14" fmla="*/ 101 w 503"/>
                <a:gd name="T15" fmla="*/ 153 h 637"/>
                <a:gd name="T16" fmla="*/ 120 w 503"/>
                <a:gd name="T17" fmla="*/ 80 h 637"/>
                <a:gd name="T18" fmla="*/ 168 w 503"/>
                <a:gd name="T19" fmla="*/ 27 h 637"/>
                <a:gd name="T20" fmla="*/ 237 w 503"/>
                <a:gd name="T21" fmla="*/ 2 h 637"/>
                <a:gd name="T22" fmla="*/ 284 w 503"/>
                <a:gd name="T23" fmla="*/ 4 h 637"/>
                <a:gd name="T24" fmla="*/ 349 w 503"/>
                <a:gd name="T25" fmla="*/ 36 h 637"/>
                <a:gd name="T26" fmla="*/ 393 w 503"/>
                <a:gd name="T27" fmla="*/ 94 h 637"/>
                <a:gd name="T28" fmla="*/ 404 w 503"/>
                <a:gd name="T29" fmla="*/ 153 h 637"/>
                <a:gd name="T30" fmla="*/ 388 w 503"/>
                <a:gd name="T31" fmla="*/ 219 h 637"/>
                <a:gd name="T32" fmla="*/ 347 w 503"/>
                <a:gd name="T33" fmla="*/ 270 h 637"/>
                <a:gd name="T34" fmla="*/ 330 w 503"/>
                <a:gd name="T35" fmla="*/ 277 h 637"/>
                <a:gd name="T36" fmla="*/ 313 w 503"/>
                <a:gd name="T37" fmla="*/ 267 h 637"/>
                <a:gd name="T38" fmla="*/ 315 w 503"/>
                <a:gd name="T39" fmla="*/ 238 h 637"/>
                <a:gd name="T40" fmla="*/ 333 w 503"/>
                <a:gd name="T41" fmla="*/ 217 h 637"/>
                <a:gd name="T42" fmla="*/ 355 w 503"/>
                <a:gd name="T43" fmla="*/ 164 h 637"/>
                <a:gd name="T44" fmla="*/ 354 w 503"/>
                <a:gd name="T45" fmla="*/ 132 h 637"/>
                <a:gd name="T46" fmla="*/ 332 w 503"/>
                <a:gd name="T47" fmla="*/ 86 h 637"/>
                <a:gd name="T48" fmla="*/ 293 w 503"/>
                <a:gd name="T49" fmla="*/ 57 h 637"/>
                <a:gd name="T50" fmla="*/ 252 w 503"/>
                <a:gd name="T51" fmla="*/ 49 h 637"/>
                <a:gd name="T52" fmla="*/ 212 w 503"/>
                <a:gd name="T53" fmla="*/ 57 h 637"/>
                <a:gd name="T54" fmla="*/ 173 w 503"/>
                <a:gd name="T55" fmla="*/ 86 h 637"/>
                <a:gd name="T56" fmla="*/ 151 w 503"/>
                <a:gd name="T57" fmla="*/ 132 h 637"/>
                <a:gd name="T58" fmla="*/ 150 w 503"/>
                <a:gd name="T59" fmla="*/ 164 h 637"/>
                <a:gd name="T60" fmla="*/ 171 w 503"/>
                <a:gd name="T61" fmla="*/ 219 h 637"/>
                <a:gd name="T62" fmla="*/ 198 w 503"/>
                <a:gd name="T63" fmla="*/ 242 h 637"/>
                <a:gd name="T64" fmla="*/ 209 w 503"/>
                <a:gd name="T65" fmla="*/ 331 h 637"/>
                <a:gd name="T66" fmla="*/ 185 w 503"/>
                <a:gd name="T67" fmla="*/ 372 h 637"/>
                <a:gd name="T68" fmla="*/ 131 w 503"/>
                <a:gd name="T69" fmla="*/ 389 h 637"/>
                <a:gd name="T70" fmla="*/ 62 w 503"/>
                <a:gd name="T71" fmla="*/ 395 h 637"/>
                <a:gd name="T72" fmla="*/ 48 w 503"/>
                <a:gd name="T73" fmla="*/ 422 h 637"/>
                <a:gd name="T74" fmla="*/ 50 w 503"/>
                <a:gd name="T75" fmla="*/ 570 h 637"/>
                <a:gd name="T76" fmla="*/ 73 w 503"/>
                <a:gd name="T77" fmla="*/ 589 h 637"/>
                <a:gd name="T78" fmla="*/ 430 w 503"/>
                <a:gd name="T79" fmla="*/ 589 h 637"/>
                <a:gd name="T80" fmla="*/ 452 w 503"/>
                <a:gd name="T81" fmla="*/ 570 h 637"/>
                <a:gd name="T82" fmla="*/ 455 w 503"/>
                <a:gd name="T83" fmla="*/ 437 h 637"/>
                <a:gd name="T84" fmla="*/ 441 w 503"/>
                <a:gd name="T85" fmla="*/ 400 h 637"/>
                <a:gd name="T86" fmla="*/ 425 w 503"/>
                <a:gd name="T87" fmla="*/ 389 h 637"/>
                <a:gd name="T88" fmla="*/ 372 w 503"/>
                <a:gd name="T89" fmla="*/ 389 h 637"/>
                <a:gd name="T90" fmla="*/ 349 w 503"/>
                <a:gd name="T91" fmla="*/ 370 h 637"/>
                <a:gd name="T92" fmla="*/ 351 w 503"/>
                <a:gd name="T93" fmla="*/ 356 h 637"/>
                <a:gd name="T94" fmla="*/ 372 w 503"/>
                <a:gd name="T95" fmla="*/ 341 h 637"/>
                <a:gd name="T96" fmla="*/ 435 w 503"/>
                <a:gd name="T97" fmla="*/ 342 h 637"/>
                <a:gd name="T98" fmla="*/ 460 w 503"/>
                <a:gd name="T99" fmla="*/ 351 h 637"/>
                <a:gd name="T100" fmla="*/ 491 w 503"/>
                <a:gd name="T101" fmla="*/ 390 h 637"/>
                <a:gd name="T102" fmla="*/ 503 w 503"/>
                <a:gd name="T103" fmla="*/ 557 h 637"/>
                <a:gd name="T104" fmla="*/ 480 w 503"/>
                <a:gd name="T105" fmla="*/ 614 h 637"/>
                <a:gd name="T106" fmla="*/ 424 w 503"/>
                <a:gd name="T107" fmla="*/ 637 h 637"/>
                <a:gd name="T108" fmla="*/ 34 w 503"/>
                <a:gd name="T109" fmla="*/ 623 h 637"/>
                <a:gd name="T110" fmla="*/ 0 w 503"/>
                <a:gd name="T111" fmla="*/ 55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3" h="637">
                  <a:moveTo>
                    <a:pt x="0" y="557"/>
                  </a:moveTo>
                  <a:lnTo>
                    <a:pt x="0" y="422"/>
                  </a:lnTo>
                  <a:lnTo>
                    <a:pt x="0" y="422"/>
                  </a:lnTo>
                  <a:lnTo>
                    <a:pt x="2" y="405"/>
                  </a:lnTo>
                  <a:lnTo>
                    <a:pt x="6" y="390"/>
                  </a:lnTo>
                  <a:lnTo>
                    <a:pt x="14" y="376"/>
                  </a:lnTo>
                  <a:lnTo>
                    <a:pt x="23" y="366"/>
                  </a:lnTo>
                  <a:lnTo>
                    <a:pt x="34" y="355"/>
                  </a:lnTo>
                  <a:lnTo>
                    <a:pt x="48" y="348"/>
                  </a:lnTo>
                  <a:lnTo>
                    <a:pt x="64" y="344"/>
                  </a:lnTo>
                  <a:lnTo>
                    <a:pt x="79" y="342"/>
                  </a:lnTo>
                  <a:lnTo>
                    <a:pt x="79" y="342"/>
                  </a:lnTo>
                  <a:lnTo>
                    <a:pt x="131" y="342"/>
                  </a:lnTo>
                  <a:lnTo>
                    <a:pt x="131" y="342"/>
                  </a:lnTo>
                  <a:lnTo>
                    <a:pt x="139" y="341"/>
                  </a:lnTo>
                  <a:lnTo>
                    <a:pt x="145" y="339"/>
                  </a:lnTo>
                  <a:lnTo>
                    <a:pt x="151" y="337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7" y="331"/>
                  </a:lnTo>
                  <a:lnTo>
                    <a:pt x="160" y="328"/>
                  </a:lnTo>
                  <a:lnTo>
                    <a:pt x="162" y="322"/>
                  </a:lnTo>
                  <a:lnTo>
                    <a:pt x="162" y="316"/>
                  </a:lnTo>
                  <a:lnTo>
                    <a:pt x="162" y="316"/>
                  </a:lnTo>
                  <a:lnTo>
                    <a:pt x="162" y="277"/>
                  </a:lnTo>
                  <a:lnTo>
                    <a:pt x="162" y="277"/>
                  </a:lnTo>
                  <a:lnTo>
                    <a:pt x="151" y="266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25" y="234"/>
                  </a:lnTo>
                  <a:lnTo>
                    <a:pt x="118" y="224"/>
                  </a:lnTo>
                  <a:lnTo>
                    <a:pt x="112" y="211"/>
                  </a:lnTo>
                  <a:lnTo>
                    <a:pt x="108" y="199"/>
                  </a:lnTo>
                  <a:lnTo>
                    <a:pt x="104" y="185"/>
                  </a:lnTo>
                  <a:lnTo>
                    <a:pt x="101" y="169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38"/>
                  </a:lnTo>
                  <a:lnTo>
                    <a:pt x="104" y="122"/>
                  </a:lnTo>
                  <a:lnTo>
                    <a:pt x="108" y="108"/>
                  </a:lnTo>
                  <a:lnTo>
                    <a:pt x="114" y="94"/>
                  </a:lnTo>
                  <a:lnTo>
                    <a:pt x="120" y="80"/>
                  </a:lnTo>
                  <a:lnTo>
                    <a:pt x="126" y="68"/>
                  </a:lnTo>
                  <a:lnTo>
                    <a:pt x="136" y="57"/>
                  </a:lnTo>
                  <a:lnTo>
                    <a:pt x="145" y="46"/>
                  </a:lnTo>
                  <a:lnTo>
                    <a:pt x="156" y="36"/>
                  </a:lnTo>
                  <a:lnTo>
                    <a:pt x="168" y="27"/>
                  </a:lnTo>
                  <a:lnTo>
                    <a:pt x="181" y="19"/>
                  </a:lnTo>
                  <a:lnTo>
                    <a:pt x="193" y="13"/>
                  </a:lnTo>
                  <a:lnTo>
                    <a:pt x="207" y="8"/>
                  </a:lnTo>
                  <a:lnTo>
                    <a:pt x="223" y="4"/>
                  </a:lnTo>
                  <a:lnTo>
                    <a:pt x="237" y="2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8" y="2"/>
                  </a:lnTo>
                  <a:lnTo>
                    <a:pt x="284" y="4"/>
                  </a:lnTo>
                  <a:lnTo>
                    <a:pt x="298" y="8"/>
                  </a:lnTo>
                  <a:lnTo>
                    <a:pt x="312" y="13"/>
                  </a:lnTo>
                  <a:lnTo>
                    <a:pt x="324" y="19"/>
                  </a:lnTo>
                  <a:lnTo>
                    <a:pt x="337" y="27"/>
                  </a:lnTo>
                  <a:lnTo>
                    <a:pt x="349" y="36"/>
                  </a:lnTo>
                  <a:lnTo>
                    <a:pt x="360" y="46"/>
                  </a:lnTo>
                  <a:lnTo>
                    <a:pt x="369" y="57"/>
                  </a:lnTo>
                  <a:lnTo>
                    <a:pt x="379" y="68"/>
                  </a:lnTo>
                  <a:lnTo>
                    <a:pt x="386" y="80"/>
                  </a:lnTo>
                  <a:lnTo>
                    <a:pt x="393" y="94"/>
                  </a:lnTo>
                  <a:lnTo>
                    <a:pt x="397" y="108"/>
                  </a:lnTo>
                  <a:lnTo>
                    <a:pt x="400" y="122"/>
                  </a:lnTo>
                  <a:lnTo>
                    <a:pt x="404" y="138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71"/>
                  </a:lnTo>
                  <a:lnTo>
                    <a:pt x="400" y="188"/>
                  </a:lnTo>
                  <a:lnTo>
                    <a:pt x="396" y="203"/>
                  </a:lnTo>
                  <a:lnTo>
                    <a:pt x="388" y="219"/>
                  </a:lnTo>
                  <a:lnTo>
                    <a:pt x="380" y="234"/>
                  </a:lnTo>
                  <a:lnTo>
                    <a:pt x="371" y="247"/>
                  </a:lnTo>
                  <a:lnTo>
                    <a:pt x="360" y="259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3" y="273"/>
                  </a:lnTo>
                  <a:lnTo>
                    <a:pt x="340" y="275"/>
                  </a:lnTo>
                  <a:lnTo>
                    <a:pt x="330" y="277"/>
                  </a:lnTo>
                  <a:lnTo>
                    <a:pt x="321" y="273"/>
                  </a:lnTo>
                  <a:lnTo>
                    <a:pt x="318" y="270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2" y="263"/>
                  </a:lnTo>
                  <a:lnTo>
                    <a:pt x="310" y="259"/>
                  </a:lnTo>
                  <a:lnTo>
                    <a:pt x="309" y="250"/>
                  </a:lnTo>
                  <a:lnTo>
                    <a:pt x="312" y="241"/>
                  </a:lnTo>
                  <a:lnTo>
                    <a:pt x="315" y="238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26" y="225"/>
                  </a:lnTo>
                  <a:lnTo>
                    <a:pt x="333" y="217"/>
                  </a:lnTo>
                  <a:lnTo>
                    <a:pt x="340" y="208"/>
                  </a:lnTo>
                  <a:lnTo>
                    <a:pt x="346" y="199"/>
                  </a:lnTo>
                  <a:lnTo>
                    <a:pt x="351" y="188"/>
                  </a:lnTo>
                  <a:lnTo>
                    <a:pt x="354" y="177"/>
                  </a:lnTo>
                  <a:lnTo>
                    <a:pt x="355" y="164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5" y="142"/>
                  </a:lnTo>
                  <a:lnTo>
                    <a:pt x="354" y="132"/>
                  </a:lnTo>
                  <a:lnTo>
                    <a:pt x="352" y="122"/>
                  </a:lnTo>
                  <a:lnTo>
                    <a:pt x="347" y="113"/>
                  </a:lnTo>
                  <a:lnTo>
                    <a:pt x="344" y="103"/>
                  </a:lnTo>
                  <a:lnTo>
                    <a:pt x="338" y="94"/>
                  </a:lnTo>
                  <a:lnTo>
                    <a:pt x="332" y="86"/>
                  </a:lnTo>
                  <a:lnTo>
                    <a:pt x="326" y="80"/>
                  </a:lnTo>
                  <a:lnTo>
                    <a:pt x="318" y="72"/>
                  </a:lnTo>
                  <a:lnTo>
                    <a:pt x="310" y="66"/>
                  </a:lnTo>
                  <a:lnTo>
                    <a:pt x="302" y="61"/>
                  </a:lnTo>
                  <a:lnTo>
                    <a:pt x="293" y="57"/>
                  </a:lnTo>
                  <a:lnTo>
                    <a:pt x="284" y="54"/>
                  </a:lnTo>
                  <a:lnTo>
                    <a:pt x="274" y="50"/>
                  </a:lnTo>
                  <a:lnTo>
                    <a:pt x="263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42" y="49"/>
                  </a:lnTo>
                  <a:lnTo>
                    <a:pt x="232" y="50"/>
                  </a:lnTo>
                  <a:lnTo>
                    <a:pt x="221" y="54"/>
                  </a:lnTo>
                  <a:lnTo>
                    <a:pt x="212" y="57"/>
                  </a:lnTo>
                  <a:lnTo>
                    <a:pt x="203" y="61"/>
                  </a:lnTo>
                  <a:lnTo>
                    <a:pt x="195" y="66"/>
                  </a:lnTo>
                  <a:lnTo>
                    <a:pt x="187" y="72"/>
                  </a:lnTo>
                  <a:lnTo>
                    <a:pt x="179" y="80"/>
                  </a:lnTo>
                  <a:lnTo>
                    <a:pt x="173" y="86"/>
                  </a:lnTo>
                  <a:lnTo>
                    <a:pt x="167" y="94"/>
                  </a:lnTo>
                  <a:lnTo>
                    <a:pt x="162" y="103"/>
                  </a:lnTo>
                  <a:lnTo>
                    <a:pt x="157" y="113"/>
                  </a:lnTo>
                  <a:lnTo>
                    <a:pt x="154" y="122"/>
                  </a:lnTo>
                  <a:lnTo>
                    <a:pt x="151" y="132"/>
                  </a:lnTo>
                  <a:lnTo>
                    <a:pt x="150" y="142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64"/>
                  </a:lnTo>
                  <a:lnTo>
                    <a:pt x="151" y="174"/>
                  </a:lnTo>
                  <a:lnTo>
                    <a:pt x="156" y="191"/>
                  </a:lnTo>
                  <a:lnTo>
                    <a:pt x="164" y="206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81" y="228"/>
                  </a:lnTo>
                  <a:lnTo>
                    <a:pt x="189" y="236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210" y="249"/>
                  </a:lnTo>
                  <a:lnTo>
                    <a:pt x="210" y="316"/>
                  </a:lnTo>
                  <a:lnTo>
                    <a:pt x="210" y="316"/>
                  </a:lnTo>
                  <a:lnTo>
                    <a:pt x="209" y="331"/>
                  </a:lnTo>
                  <a:lnTo>
                    <a:pt x="204" y="347"/>
                  </a:lnTo>
                  <a:lnTo>
                    <a:pt x="196" y="361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73" y="380"/>
                  </a:lnTo>
                  <a:lnTo>
                    <a:pt x="159" y="386"/>
                  </a:lnTo>
                  <a:lnTo>
                    <a:pt x="145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79" y="389"/>
                  </a:lnTo>
                  <a:lnTo>
                    <a:pt x="79" y="389"/>
                  </a:lnTo>
                  <a:lnTo>
                    <a:pt x="73" y="390"/>
                  </a:lnTo>
                  <a:lnTo>
                    <a:pt x="67" y="392"/>
                  </a:lnTo>
                  <a:lnTo>
                    <a:pt x="62" y="395"/>
                  </a:lnTo>
                  <a:lnTo>
                    <a:pt x="58" y="398"/>
                  </a:lnTo>
                  <a:lnTo>
                    <a:pt x="53" y="403"/>
                  </a:lnTo>
                  <a:lnTo>
                    <a:pt x="50" y="409"/>
                  </a:lnTo>
                  <a:lnTo>
                    <a:pt x="48" y="415"/>
                  </a:lnTo>
                  <a:lnTo>
                    <a:pt x="48" y="422"/>
                  </a:lnTo>
                  <a:lnTo>
                    <a:pt x="48" y="422"/>
                  </a:lnTo>
                  <a:lnTo>
                    <a:pt x="48" y="557"/>
                  </a:lnTo>
                  <a:lnTo>
                    <a:pt x="48" y="557"/>
                  </a:lnTo>
                  <a:lnTo>
                    <a:pt x="48" y="564"/>
                  </a:lnTo>
                  <a:lnTo>
                    <a:pt x="50" y="570"/>
                  </a:lnTo>
                  <a:lnTo>
                    <a:pt x="53" y="575"/>
                  </a:lnTo>
                  <a:lnTo>
                    <a:pt x="58" y="579"/>
                  </a:lnTo>
                  <a:lnTo>
                    <a:pt x="62" y="584"/>
                  </a:lnTo>
                  <a:lnTo>
                    <a:pt x="67" y="587"/>
                  </a:lnTo>
                  <a:lnTo>
                    <a:pt x="73" y="589"/>
                  </a:lnTo>
                  <a:lnTo>
                    <a:pt x="79" y="589"/>
                  </a:lnTo>
                  <a:lnTo>
                    <a:pt x="79" y="589"/>
                  </a:lnTo>
                  <a:lnTo>
                    <a:pt x="424" y="589"/>
                  </a:lnTo>
                  <a:lnTo>
                    <a:pt x="424" y="589"/>
                  </a:lnTo>
                  <a:lnTo>
                    <a:pt x="430" y="589"/>
                  </a:lnTo>
                  <a:lnTo>
                    <a:pt x="436" y="587"/>
                  </a:lnTo>
                  <a:lnTo>
                    <a:pt x="441" y="584"/>
                  </a:lnTo>
                  <a:lnTo>
                    <a:pt x="446" y="579"/>
                  </a:lnTo>
                  <a:lnTo>
                    <a:pt x="450" y="575"/>
                  </a:lnTo>
                  <a:lnTo>
                    <a:pt x="452" y="570"/>
                  </a:lnTo>
                  <a:lnTo>
                    <a:pt x="455" y="564"/>
                  </a:lnTo>
                  <a:lnTo>
                    <a:pt x="455" y="557"/>
                  </a:lnTo>
                  <a:lnTo>
                    <a:pt x="455" y="557"/>
                  </a:lnTo>
                  <a:lnTo>
                    <a:pt x="455" y="437"/>
                  </a:lnTo>
                  <a:lnTo>
                    <a:pt x="455" y="437"/>
                  </a:lnTo>
                  <a:lnTo>
                    <a:pt x="453" y="425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1" y="400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29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68" y="389"/>
                  </a:lnTo>
                  <a:lnTo>
                    <a:pt x="363" y="387"/>
                  </a:lnTo>
                  <a:lnTo>
                    <a:pt x="355" y="381"/>
                  </a:lnTo>
                  <a:lnTo>
                    <a:pt x="351" y="373"/>
                  </a:lnTo>
                  <a:lnTo>
                    <a:pt x="349" y="370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59"/>
                  </a:lnTo>
                  <a:lnTo>
                    <a:pt x="351" y="356"/>
                  </a:lnTo>
                  <a:lnTo>
                    <a:pt x="355" y="348"/>
                  </a:lnTo>
                  <a:lnTo>
                    <a:pt x="363" y="342"/>
                  </a:lnTo>
                  <a:lnTo>
                    <a:pt x="368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35" y="342"/>
                  </a:lnTo>
                  <a:lnTo>
                    <a:pt x="444" y="344"/>
                  </a:lnTo>
                  <a:lnTo>
                    <a:pt x="452" y="347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72" y="362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91" y="390"/>
                  </a:lnTo>
                  <a:lnTo>
                    <a:pt x="497" y="405"/>
                  </a:lnTo>
                  <a:lnTo>
                    <a:pt x="502" y="422"/>
                  </a:lnTo>
                  <a:lnTo>
                    <a:pt x="503" y="437"/>
                  </a:lnTo>
                  <a:lnTo>
                    <a:pt x="503" y="437"/>
                  </a:lnTo>
                  <a:lnTo>
                    <a:pt x="503" y="557"/>
                  </a:lnTo>
                  <a:lnTo>
                    <a:pt x="503" y="557"/>
                  </a:lnTo>
                  <a:lnTo>
                    <a:pt x="502" y="573"/>
                  </a:lnTo>
                  <a:lnTo>
                    <a:pt x="497" y="589"/>
                  </a:lnTo>
                  <a:lnTo>
                    <a:pt x="489" y="603"/>
                  </a:lnTo>
                  <a:lnTo>
                    <a:pt x="480" y="614"/>
                  </a:lnTo>
                  <a:lnTo>
                    <a:pt x="467" y="623"/>
                  </a:lnTo>
                  <a:lnTo>
                    <a:pt x="455" y="631"/>
                  </a:lnTo>
                  <a:lnTo>
                    <a:pt x="439" y="635"/>
                  </a:lnTo>
                  <a:lnTo>
                    <a:pt x="424" y="637"/>
                  </a:lnTo>
                  <a:lnTo>
                    <a:pt x="424" y="637"/>
                  </a:lnTo>
                  <a:lnTo>
                    <a:pt x="79" y="637"/>
                  </a:lnTo>
                  <a:lnTo>
                    <a:pt x="79" y="637"/>
                  </a:lnTo>
                  <a:lnTo>
                    <a:pt x="64" y="635"/>
                  </a:lnTo>
                  <a:lnTo>
                    <a:pt x="48" y="631"/>
                  </a:lnTo>
                  <a:lnTo>
                    <a:pt x="34" y="623"/>
                  </a:lnTo>
                  <a:lnTo>
                    <a:pt x="23" y="614"/>
                  </a:lnTo>
                  <a:lnTo>
                    <a:pt x="14" y="603"/>
                  </a:lnTo>
                  <a:lnTo>
                    <a:pt x="6" y="589"/>
                  </a:lnTo>
                  <a:lnTo>
                    <a:pt x="2" y="573"/>
                  </a:lnTo>
                  <a:lnTo>
                    <a:pt x="0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006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>
              <a:off x="2897554" y="3423704"/>
              <a:ext cx="400050" cy="504825"/>
            </a:xfrm>
            <a:custGeom>
              <a:avLst/>
              <a:gdLst>
                <a:gd name="T0" fmla="*/ 6 w 503"/>
                <a:gd name="T1" fmla="*/ 390 h 637"/>
                <a:gd name="T2" fmla="*/ 64 w 503"/>
                <a:gd name="T3" fmla="*/ 344 h 637"/>
                <a:gd name="T4" fmla="*/ 139 w 503"/>
                <a:gd name="T5" fmla="*/ 341 h 637"/>
                <a:gd name="T6" fmla="*/ 154 w 503"/>
                <a:gd name="T7" fmla="*/ 334 h 637"/>
                <a:gd name="T8" fmla="*/ 162 w 503"/>
                <a:gd name="T9" fmla="*/ 316 h 637"/>
                <a:gd name="T10" fmla="*/ 137 w 503"/>
                <a:gd name="T11" fmla="*/ 253 h 637"/>
                <a:gd name="T12" fmla="*/ 108 w 503"/>
                <a:gd name="T13" fmla="*/ 199 h 637"/>
                <a:gd name="T14" fmla="*/ 101 w 503"/>
                <a:gd name="T15" fmla="*/ 153 h 637"/>
                <a:gd name="T16" fmla="*/ 120 w 503"/>
                <a:gd name="T17" fmla="*/ 80 h 637"/>
                <a:gd name="T18" fmla="*/ 168 w 503"/>
                <a:gd name="T19" fmla="*/ 27 h 637"/>
                <a:gd name="T20" fmla="*/ 237 w 503"/>
                <a:gd name="T21" fmla="*/ 2 h 637"/>
                <a:gd name="T22" fmla="*/ 284 w 503"/>
                <a:gd name="T23" fmla="*/ 4 h 637"/>
                <a:gd name="T24" fmla="*/ 349 w 503"/>
                <a:gd name="T25" fmla="*/ 36 h 637"/>
                <a:gd name="T26" fmla="*/ 393 w 503"/>
                <a:gd name="T27" fmla="*/ 94 h 637"/>
                <a:gd name="T28" fmla="*/ 404 w 503"/>
                <a:gd name="T29" fmla="*/ 153 h 637"/>
                <a:gd name="T30" fmla="*/ 388 w 503"/>
                <a:gd name="T31" fmla="*/ 219 h 637"/>
                <a:gd name="T32" fmla="*/ 347 w 503"/>
                <a:gd name="T33" fmla="*/ 270 h 637"/>
                <a:gd name="T34" fmla="*/ 330 w 503"/>
                <a:gd name="T35" fmla="*/ 277 h 637"/>
                <a:gd name="T36" fmla="*/ 313 w 503"/>
                <a:gd name="T37" fmla="*/ 267 h 637"/>
                <a:gd name="T38" fmla="*/ 315 w 503"/>
                <a:gd name="T39" fmla="*/ 238 h 637"/>
                <a:gd name="T40" fmla="*/ 333 w 503"/>
                <a:gd name="T41" fmla="*/ 217 h 637"/>
                <a:gd name="T42" fmla="*/ 355 w 503"/>
                <a:gd name="T43" fmla="*/ 164 h 637"/>
                <a:gd name="T44" fmla="*/ 354 w 503"/>
                <a:gd name="T45" fmla="*/ 132 h 637"/>
                <a:gd name="T46" fmla="*/ 332 w 503"/>
                <a:gd name="T47" fmla="*/ 86 h 637"/>
                <a:gd name="T48" fmla="*/ 293 w 503"/>
                <a:gd name="T49" fmla="*/ 57 h 637"/>
                <a:gd name="T50" fmla="*/ 252 w 503"/>
                <a:gd name="T51" fmla="*/ 49 h 637"/>
                <a:gd name="T52" fmla="*/ 212 w 503"/>
                <a:gd name="T53" fmla="*/ 57 h 637"/>
                <a:gd name="T54" fmla="*/ 173 w 503"/>
                <a:gd name="T55" fmla="*/ 86 h 637"/>
                <a:gd name="T56" fmla="*/ 151 w 503"/>
                <a:gd name="T57" fmla="*/ 132 h 637"/>
                <a:gd name="T58" fmla="*/ 150 w 503"/>
                <a:gd name="T59" fmla="*/ 164 h 637"/>
                <a:gd name="T60" fmla="*/ 171 w 503"/>
                <a:gd name="T61" fmla="*/ 219 h 637"/>
                <a:gd name="T62" fmla="*/ 198 w 503"/>
                <a:gd name="T63" fmla="*/ 242 h 637"/>
                <a:gd name="T64" fmla="*/ 209 w 503"/>
                <a:gd name="T65" fmla="*/ 331 h 637"/>
                <a:gd name="T66" fmla="*/ 185 w 503"/>
                <a:gd name="T67" fmla="*/ 372 h 637"/>
                <a:gd name="T68" fmla="*/ 131 w 503"/>
                <a:gd name="T69" fmla="*/ 389 h 637"/>
                <a:gd name="T70" fmla="*/ 62 w 503"/>
                <a:gd name="T71" fmla="*/ 395 h 637"/>
                <a:gd name="T72" fmla="*/ 48 w 503"/>
                <a:gd name="T73" fmla="*/ 422 h 637"/>
                <a:gd name="T74" fmla="*/ 50 w 503"/>
                <a:gd name="T75" fmla="*/ 570 h 637"/>
                <a:gd name="T76" fmla="*/ 73 w 503"/>
                <a:gd name="T77" fmla="*/ 589 h 637"/>
                <a:gd name="T78" fmla="*/ 430 w 503"/>
                <a:gd name="T79" fmla="*/ 589 h 637"/>
                <a:gd name="T80" fmla="*/ 452 w 503"/>
                <a:gd name="T81" fmla="*/ 570 h 637"/>
                <a:gd name="T82" fmla="*/ 455 w 503"/>
                <a:gd name="T83" fmla="*/ 437 h 637"/>
                <a:gd name="T84" fmla="*/ 441 w 503"/>
                <a:gd name="T85" fmla="*/ 400 h 637"/>
                <a:gd name="T86" fmla="*/ 425 w 503"/>
                <a:gd name="T87" fmla="*/ 389 h 637"/>
                <a:gd name="T88" fmla="*/ 372 w 503"/>
                <a:gd name="T89" fmla="*/ 389 h 637"/>
                <a:gd name="T90" fmla="*/ 349 w 503"/>
                <a:gd name="T91" fmla="*/ 370 h 637"/>
                <a:gd name="T92" fmla="*/ 351 w 503"/>
                <a:gd name="T93" fmla="*/ 356 h 637"/>
                <a:gd name="T94" fmla="*/ 372 w 503"/>
                <a:gd name="T95" fmla="*/ 341 h 637"/>
                <a:gd name="T96" fmla="*/ 435 w 503"/>
                <a:gd name="T97" fmla="*/ 342 h 637"/>
                <a:gd name="T98" fmla="*/ 460 w 503"/>
                <a:gd name="T99" fmla="*/ 351 h 637"/>
                <a:gd name="T100" fmla="*/ 491 w 503"/>
                <a:gd name="T101" fmla="*/ 390 h 637"/>
                <a:gd name="T102" fmla="*/ 503 w 503"/>
                <a:gd name="T103" fmla="*/ 557 h 637"/>
                <a:gd name="T104" fmla="*/ 480 w 503"/>
                <a:gd name="T105" fmla="*/ 614 h 637"/>
                <a:gd name="T106" fmla="*/ 424 w 503"/>
                <a:gd name="T107" fmla="*/ 637 h 637"/>
                <a:gd name="T108" fmla="*/ 34 w 503"/>
                <a:gd name="T109" fmla="*/ 623 h 637"/>
                <a:gd name="T110" fmla="*/ 0 w 503"/>
                <a:gd name="T111" fmla="*/ 55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3" h="637">
                  <a:moveTo>
                    <a:pt x="0" y="557"/>
                  </a:moveTo>
                  <a:lnTo>
                    <a:pt x="0" y="422"/>
                  </a:lnTo>
                  <a:lnTo>
                    <a:pt x="0" y="422"/>
                  </a:lnTo>
                  <a:lnTo>
                    <a:pt x="2" y="405"/>
                  </a:lnTo>
                  <a:lnTo>
                    <a:pt x="6" y="390"/>
                  </a:lnTo>
                  <a:lnTo>
                    <a:pt x="14" y="376"/>
                  </a:lnTo>
                  <a:lnTo>
                    <a:pt x="23" y="366"/>
                  </a:lnTo>
                  <a:lnTo>
                    <a:pt x="34" y="355"/>
                  </a:lnTo>
                  <a:lnTo>
                    <a:pt x="48" y="348"/>
                  </a:lnTo>
                  <a:lnTo>
                    <a:pt x="64" y="344"/>
                  </a:lnTo>
                  <a:lnTo>
                    <a:pt x="79" y="342"/>
                  </a:lnTo>
                  <a:lnTo>
                    <a:pt x="79" y="342"/>
                  </a:lnTo>
                  <a:lnTo>
                    <a:pt x="131" y="342"/>
                  </a:lnTo>
                  <a:lnTo>
                    <a:pt x="131" y="342"/>
                  </a:lnTo>
                  <a:lnTo>
                    <a:pt x="139" y="341"/>
                  </a:lnTo>
                  <a:lnTo>
                    <a:pt x="145" y="339"/>
                  </a:lnTo>
                  <a:lnTo>
                    <a:pt x="151" y="337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7" y="331"/>
                  </a:lnTo>
                  <a:lnTo>
                    <a:pt x="160" y="328"/>
                  </a:lnTo>
                  <a:lnTo>
                    <a:pt x="162" y="322"/>
                  </a:lnTo>
                  <a:lnTo>
                    <a:pt x="162" y="316"/>
                  </a:lnTo>
                  <a:lnTo>
                    <a:pt x="162" y="316"/>
                  </a:lnTo>
                  <a:lnTo>
                    <a:pt x="162" y="277"/>
                  </a:lnTo>
                  <a:lnTo>
                    <a:pt x="162" y="277"/>
                  </a:lnTo>
                  <a:lnTo>
                    <a:pt x="151" y="266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25" y="234"/>
                  </a:lnTo>
                  <a:lnTo>
                    <a:pt x="118" y="224"/>
                  </a:lnTo>
                  <a:lnTo>
                    <a:pt x="112" y="211"/>
                  </a:lnTo>
                  <a:lnTo>
                    <a:pt x="108" y="199"/>
                  </a:lnTo>
                  <a:lnTo>
                    <a:pt x="104" y="185"/>
                  </a:lnTo>
                  <a:lnTo>
                    <a:pt x="101" y="169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38"/>
                  </a:lnTo>
                  <a:lnTo>
                    <a:pt x="104" y="122"/>
                  </a:lnTo>
                  <a:lnTo>
                    <a:pt x="108" y="108"/>
                  </a:lnTo>
                  <a:lnTo>
                    <a:pt x="114" y="94"/>
                  </a:lnTo>
                  <a:lnTo>
                    <a:pt x="120" y="80"/>
                  </a:lnTo>
                  <a:lnTo>
                    <a:pt x="126" y="68"/>
                  </a:lnTo>
                  <a:lnTo>
                    <a:pt x="136" y="57"/>
                  </a:lnTo>
                  <a:lnTo>
                    <a:pt x="145" y="46"/>
                  </a:lnTo>
                  <a:lnTo>
                    <a:pt x="156" y="36"/>
                  </a:lnTo>
                  <a:lnTo>
                    <a:pt x="168" y="27"/>
                  </a:lnTo>
                  <a:lnTo>
                    <a:pt x="181" y="19"/>
                  </a:lnTo>
                  <a:lnTo>
                    <a:pt x="193" y="13"/>
                  </a:lnTo>
                  <a:lnTo>
                    <a:pt x="207" y="8"/>
                  </a:lnTo>
                  <a:lnTo>
                    <a:pt x="223" y="4"/>
                  </a:lnTo>
                  <a:lnTo>
                    <a:pt x="237" y="2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8" y="2"/>
                  </a:lnTo>
                  <a:lnTo>
                    <a:pt x="284" y="4"/>
                  </a:lnTo>
                  <a:lnTo>
                    <a:pt x="298" y="8"/>
                  </a:lnTo>
                  <a:lnTo>
                    <a:pt x="312" y="13"/>
                  </a:lnTo>
                  <a:lnTo>
                    <a:pt x="324" y="19"/>
                  </a:lnTo>
                  <a:lnTo>
                    <a:pt x="337" y="27"/>
                  </a:lnTo>
                  <a:lnTo>
                    <a:pt x="349" y="36"/>
                  </a:lnTo>
                  <a:lnTo>
                    <a:pt x="360" y="46"/>
                  </a:lnTo>
                  <a:lnTo>
                    <a:pt x="369" y="57"/>
                  </a:lnTo>
                  <a:lnTo>
                    <a:pt x="379" y="68"/>
                  </a:lnTo>
                  <a:lnTo>
                    <a:pt x="386" y="80"/>
                  </a:lnTo>
                  <a:lnTo>
                    <a:pt x="393" y="94"/>
                  </a:lnTo>
                  <a:lnTo>
                    <a:pt x="397" y="108"/>
                  </a:lnTo>
                  <a:lnTo>
                    <a:pt x="400" y="122"/>
                  </a:lnTo>
                  <a:lnTo>
                    <a:pt x="404" y="138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71"/>
                  </a:lnTo>
                  <a:lnTo>
                    <a:pt x="400" y="188"/>
                  </a:lnTo>
                  <a:lnTo>
                    <a:pt x="396" y="203"/>
                  </a:lnTo>
                  <a:lnTo>
                    <a:pt x="388" y="219"/>
                  </a:lnTo>
                  <a:lnTo>
                    <a:pt x="380" y="234"/>
                  </a:lnTo>
                  <a:lnTo>
                    <a:pt x="371" y="247"/>
                  </a:lnTo>
                  <a:lnTo>
                    <a:pt x="360" y="259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3" y="273"/>
                  </a:lnTo>
                  <a:lnTo>
                    <a:pt x="340" y="275"/>
                  </a:lnTo>
                  <a:lnTo>
                    <a:pt x="330" y="277"/>
                  </a:lnTo>
                  <a:lnTo>
                    <a:pt x="321" y="273"/>
                  </a:lnTo>
                  <a:lnTo>
                    <a:pt x="318" y="270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2" y="263"/>
                  </a:lnTo>
                  <a:lnTo>
                    <a:pt x="310" y="259"/>
                  </a:lnTo>
                  <a:lnTo>
                    <a:pt x="309" y="250"/>
                  </a:lnTo>
                  <a:lnTo>
                    <a:pt x="312" y="241"/>
                  </a:lnTo>
                  <a:lnTo>
                    <a:pt x="315" y="238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26" y="225"/>
                  </a:lnTo>
                  <a:lnTo>
                    <a:pt x="333" y="217"/>
                  </a:lnTo>
                  <a:lnTo>
                    <a:pt x="340" y="208"/>
                  </a:lnTo>
                  <a:lnTo>
                    <a:pt x="346" y="199"/>
                  </a:lnTo>
                  <a:lnTo>
                    <a:pt x="351" y="188"/>
                  </a:lnTo>
                  <a:lnTo>
                    <a:pt x="354" y="177"/>
                  </a:lnTo>
                  <a:lnTo>
                    <a:pt x="355" y="164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5" y="142"/>
                  </a:lnTo>
                  <a:lnTo>
                    <a:pt x="354" y="132"/>
                  </a:lnTo>
                  <a:lnTo>
                    <a:pt x="352" y="122"/>
                  </a:lnTo>
                  <a:lnTo>
                    <a:pt x="347" y="113"/>
                  </a:lnTo>
                  <a:lnTo>
                    <a:pt x="344" y="103"/>
                  </a:lnTo>
                  <a:lnTo>
                    <a:pt x="338" y="94"/>
                  </a:lnTo>
                  <a:lnTo>
                    <a:pt x="332" y="86"/>
                  </a:lnTo>
                  <a:lnTo>
                    <a:pt x="326" y="80"/>
                  </a:lnTo>
                  <a:lnTo>
                    <a:pt x="318" y="72"/>
                  </a:lnTo>
                  <a:lnTo>
                    <a:pt x="310" y="66"/>
                  </a:lnTo>
                  <a:lnTo>
                    <a:pt x="302" y="61"/>
                  </a:lnTo>
                  <a:lnTo>
                    <a:pt x="293" y="57"/>
                  </a:lnTo>
                  <a:lnTo>
                    <a:pt x="284" y="54"/>
                  </a:lnTo>
                  <a:lnTo>
                    <a:pt x="274" y="50"/>
                  </a:lnTo>
                  <a:lnTo>
                    <a:pt x="263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42" y="49"/>
                  </a:lnTo>
                  <a:lnTo>
                    <a:pt x="232" y="50"/>
                  </a:lnTo>
                  <a:lnTo>
                    <a:pt x="221" y="54"/>
                  </a:lnTo>
                  <a:lnTo>
                    <a:pt x="212" y="57"/>
                  </a:lnTo>
                  <a:lnTo>
                    <a:pt x="203" y="61"/>
                  </a:lnTo>
                  <a:lnTo>
                    <a:pt x="195" y="66"/>
                  </a:lnTo>
                  <a:lnTo>
                    <a:pt x="187" y="72"/>
                  </a:lnTo>
                  <a:lnTo>
                    <a:pt x="179" y="80"/>
                  </a:lnTo>
                  <a:lnTo>
                    <a:pt x="173" y="86"/>
                  </a:lnTo>
                  <a:lnTo>
                    <a:pt x="167" y="94"/>
                  </a:lnTo>
                  <a:lnTo>
                    <a:pt x="162" y="103"/>
                  </a:lnTo>
                  <a:lnTo>
                    <a:pt x="157" y="113"/>
                  </a:lnTo>
                  <a:lnTo>
                    <a:pt x="154" y="122"/>
                  </a:lnTo>
                  <a:lnTo>
                    <a:pt x="151" y="132"/>
                  </a:lnTo>
                  <a:lnTo>
                    <a:pt x="150" y="142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64"/>
                  </a:lnTo>
                  <a:lnTo>
                    <a:pt x="151" y="174"/>
                  </a:lnTo>
                  <a:lnTo>
                    <a:pt x="156" y="191"/>
                  </a:lnTo>
                  <a:lnTo>
                    <a:pt x="164" y="206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81" y="228"/>
                  </a:lnTo>
                  <a:lnTo>
                    <a:pt x="189" y="236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210" y="249"/>
                  </a:lnTo>
                  <a:lnTo>
                    <a:pt x="210" y="316"/>
                  </a:lnTo>
                  <a:lnTo>
                    <a:pt x="210" y="316"/>
                  </a:lnTo>
                  <a:lnTo>
                    <a:pt x="209" y="331"/>
                  </a:lnTo>
                  <a:lnTo>
                    <a:pt x="204" y="347"/>
                  </a:lnTo>
                  <a:lnTo>
                    <a:pt x="196" y="361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73" y="380"/>
                  </a:lnTo>
                  <a:lnTo>
                    <a:pt x="159" y="386"/>
                  </a:lnTo>
                  <a:lnTo>
                    <a:pt x="145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79" y="389"/>
                  </a:lnTo>
                  <a:lnTo>
                    <a:pt x="79" y="389"/>
                  </a:lnTo>
                  <a:lnTo>
                    <a:pt x="73" y="390"/>
                  </a:lnTo>
                  <a:lnTo>
                    <a:pt x="67" y="392"/>
                  </a:lnTo>
                  <a:lnTo>
                    <a:pt x="62" y="395"/>
                  </a:lnTo>
                  <a:lnTo>
                    <a:pt x="58" y="398"/>
                  </a:lnTo>
                  <a:lnTo>
                    <a:pt x="53" y="403"/>
                  </a:lnTo>
                  <a:lnTo>
                    <a:pt x="50" y="409"/>
                  </a:lnTo>
                  <a:lnTo>
                    <a:pt x="48" y="415"/>
                  </a:lnTo>
                  <a:lnTo>
                    <a:pt x="48" y="422"/>
                  </a:lnTo>
                  <a:lnTo>
                    <a:pt x="48" y="422"/>
                  </a:lnTo>
                  <a:lnTo>
                    <a:pt x="48" y="557"/>
                  </a:lnTo>
                  <a:lnTo>
                    <a:pt x="48" y="557"/>
                  </a:lnTo>
                  <a:lnTo>
                    <a:pt x="48" y="564"/>
                  </a:lnTo>
                  <a:lnTo>
                    <a:pt x="50" y="570"/>
                  </a:lnTo>
                  <a:lnTo>
                    <a:pt x="53" y="575"/>
                  </a:lnTo>
                  <a:lnTo>
                    <a:pt x="58" y="579"/>
                  </a:lnTo>
                  <a:lnTo>
                    <a:pt x="62" y="584"/>
                  </a:lnTo>
                  <a:lnTo>
                    <a:pt x="67" y="587"/>
                  </a:lnTo>
                  <a:lnTo>
                    <a:pt x="73" y="589"/>
                  </a:lnTo>
                  <a:lnTo>
                    <a:pt x="79" y="589"/>
                  </a:lnTo>
                  <a:lnTo>
                    <a:pt x="79" y="589"/>
                  </a:lnTo>
                  <a:lnTo>
                    <a:pt x="424" y="589"/>
                  </a:lnTo>
                  <a:lnTo>
                    <a:pt x="424" y="589"/>
                  </a:lnTo>
                  <a:lnTo>
                    <a:pt x="430" y="589"/>
                  </a:lnTo>
                  <a:lnTo>
                    <a:pt x="436" y="587"/>
                  </a:lnTo>
                  <a:lnTo>
                    <a:pt x="441" y="584"/>
                  </a:lnTo>
                  <a:lnTo>
                    <a:pt x="446" y="579"/>
                  </a:lnTo>
                  <a:lnTo>
                    <a:pt x="450" y="575"/>
                  </a:lnTo>
                  <a:lnTo>
                    <a:pt x="452" y="570"/>
                  </a:lnTo>
                  <a:lnTo>
                    <a:pt x="455" y="564"/>
                  </a:lnTo>
                  <a:lnTo>
                    <a:pt x="455" y="557"/>
                  </a:lnTo>
                  <a:lnTo>
                    <a:pt x="455" y="557"/>
                  </a:lnTo>
                  <a:lnTo>
                    <a:pt x="455" y="437"/>
                  </a:lnTo>
                  <a:lnTo>
                    <a:pt x="455" y="437"/>
                  </a:lnTo>
                  <a:lnTo>
                    <a:pt x="453" y="425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1" y="400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29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68" y="389"/>
                  </a:lnTo>
                  <a:lnTo>
                    <a:pt x="363" y="387"/>
                  </a:lnTo>
                  <a:lnTo>
                    <a:pt x="355" y="381"/>
                  </a:lnTo>
                  <a:lnTo>
                    <a:pt x="351" y="373"/>
                  </a:lnTo>
                  <a:lnTo>
                    <a:pt x="349" y="370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59"/>
                  </a:lnTo>
                  <a:lnTo>
                    <a:pt x="351" y="356"/>
                  </a:lnTo>
                  <a:lnTo>
                    <a:pt x="355" y="348"/>
                  </a:lnTo>
                  <a:lnTo>
                    <a:pt x="363" y="342"/>
                  </a:lnTo>
                  <a:lnTo>
                    <a:pt x="368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35" y="342"/>
                  </a:lnTo>
                  <a:lnTo>
                    <a:pt x="444" y="344"/>
                  </a:lnTo>
                  <a:lnTo>
                    <a:pt x="452" y="347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72" y="362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91" y="390"/>
                  </a:lnTo>
                  <a:lnTo>
                    <a:pt x="497" y="405"/>
                  </a:lnTo>
                  <a:lnTo>
                    <a:pt x="502" y="422"/>
                  </a:lnTo>
                  <a:lnTo>
                    <a:pt x="503" y="437"/>
                  </a:lnTo>
                  <a:lnTo>
                    <a:pt x="503" y="437"/>
                  </a:lnTo>
                  <a:lnTo>
                    <a:pt x="503" y="557"/>
                  </a:lnTo>
                  <a:lnTo>
                    <a:pt x="503" y="557"/>
                  </a:lnTo>
                  <a:lnTo>
                    <a:pt x="502" y="573"/>
                  </a:lnTo>
                  <a:lnTo>
                    <a:pt x="497" y="589"/>
                  </a:lnTo>
                  <a:lnTo>
                    <a:pt x="489" y="603"/>
                  </a:lnTo>
                  <a:lnTo>
                    <a:pt x="480" y="614"/>
                  </a:lnTo>
                  <a:lnTo>
                    <a:pt x="467" y="623"/>
                  </a:lnTo>
                  <a:lnTo>
                    <a:pt x="455" y="631"/>
                  </a:lnTo>
                  <a:lnTo>
                    <a:pt x="439" y="635"/>
                  </a:lnTo>
                  <a:lnTo>
                    <a:pt x="424" y="637"/>
                  </a:lnTo>
                  <a:lnTo>
                    <a:pt x="424" y="637"/>
                  </a:lnTo>
                  <a:lnTo>
                    <a:pt x="79" y="637"/>
                  </a:lnTo>
                  <a:lnTo>
                    <a:pt x="79" y="637"/>
                  </a:lnTo>
                  <a:lnTo>
                    <a:pt x="64" y="635"/>
                  </a:lnTo>
                  <a:lnTo>
                    <a:pt x="48" y="631"/>
                  </a:lnTo>
                  <a:lnTo>
                    <a:pt x="34" y="623"/>
                  </a:lnTo>
                  <a:lnTo>
                    <a:pt x="23" y="614"/>
                  </a:lnTo>
                  <a:lnTo>
                    <a:pt x="14" y="603"/>
                  </a:lnTo>
                  <a:lnTo>
                    <a:pt x="6" y="589"/>
                  </a:lnTo>
                  <a:lnTo>
                    <a:pt x="2" y="573"/>
                  </a:lnTo>
                  <a:lnTo>
                    <a:pt x="0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006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13"/>
            <p:cNvSpPr>
              <a:spLocks/>
            </p:cNvSpPr>
            <p:nvPr/>
          </p:nvSpPr>
          <p:spPr bwMode="auto">
            <a:xfrm>
              <a:off x="3049954" y="3576104"/>
              <a:ext cx="400050" cy="504825"/>
            </a:xfrm>
            <a:custGeom>
              <a:avLst/>
              <a:gdLst>
                <a:gd name="T0" fmla="*/ 6 w 503"/>
                <a:gd name="T1" fmla="*/ 390 h 637"/>
                <a:gd name="T2" fmla="*/ 64 w 503"/>
                <a:gd name="T3" fmla="*/ 344 h 637"/>
                <a:gd name="T4" fmla="*/ 139 w 503"/>
                <a:gd name="T5" fmla="*/ 341 h 637"/>
                <a:gd name="T6" fmla="*/ 154 w 503"/>
                <a:gd name="T7" fmla="*/ 334 h 637"/>
                <a:gd name="T8" fmla="*/ 162 w 503"/>
                <a:gd name="T9" fmla="*/ 316 h 637"/>
                <a:gd name="T10" fmla="*/ 137 w 503"/>
                <a:gd name="T11" fmla="*/ 253 h 637"/>
                <a:gd name="T12" fmla="*/ 108 w 503"/>
                <a:gd name="T13" fmla="*/ 199 h 637"/>
                <a:gd name="T14" fmla="*/ 101 w 503"/>
                <a:gd name="T15" fmla="*/ 153 h 637"/>
                <a:gd name="T16" fmla="*/ 120 w 503"/>
                <a:gd name="T17" fmla="*/ 80 h 637"/>
                <a:gd name="T18" fmla="*/ 168 w 503"/>
                <a:gd name="T19" fmla="*/ 27 h 637"/>
                <a:gd name="T20" fmla="*/ 237 w 503"/>
                <a:gd name="T21" fmla="*/ 2 h 637"/>
                <a:gd name="T22" fmla="*/ 284 w 503"/>
                <a:gd name="T23" fmla="*/ 4 h 637"/>
                <a:gd name="T24" fmla="*/ 349 w 503"/>
                <a:gd name="T25" fmla="*/ 36 h 637"/>
                <a:gd name="T26" fmla="*/ 393 w 503"/>
                <a:gd name="T27" fmla="*/ 94 h 637"/>
                <a:gd name="T28" fmla="*/ 404 w 503"/>
                <a:gd name="T29" fmla="*/ 153 h 637"/>
                <a:gd name="T30" fmla="*/ 388 w 503"/>
                <a:gd name="T31" fmla="*/ 219 h 637"/>
                <a:gd name="T32" fmla="*/ 347 w 503"/>
                <a:gd name="T33" fmla="*/ 270 h 637"/>
                <a:gd name="T34" fmla="*/ 330 w 503"/>
                <a:gd name="T35" fmla="*/ 277 h 637"/>
                <a:gd name="T36" fmla="*/ 313 w 503"/>
                <a:gd name="T37" fmla="*/ 267 h 637"/>
                <a:gd name="T38" fmla="*/ 315 w 503"/>
                <a:gd name="T39" fmla="*/ 238 h 637"/>
                <a:gd name="T40" fmla="*/ 333 w 503"/>
                <a:gd name="T41" fmla="*/ 217 h 637"/>
                <a:gd name="T42" fmla="*/ 355 w 503"/>
                <a:gd name="T43" fmla="*/ 164 h 637"/>
                <a:gd name="T44" fmla="*/ 354 w 503"/>
                <a:gd name="T45" fmla="*/ 132 h 637"/>
                <a:gd name="T46" fmla="*/ 332 w 503"/>
                <a:gd name="T47" fmla="*/ 86 h 637"/>
                <a:gd name="T48" fmla="*/ 293 w 503"/>
                <a:gd name="T49" fmla="*/ 57 h 637"/>
                <a:gd name="T50" fmla="*/ 252 w 503"/>
                <a:gd name="T51" fmla="*/ 49 h 637"/>
                <a:gd name="T52" fmla="*/ 212 w 503"/>
                <a:gd name="T53" fmla="*/ 57 h 637"/>
                <a:gd name="T54" fmla="*/ 173 w 503"/>
                <a:gd name="T55" fmla="*/ 86 h 637"/>
                <a:gd name="T56" fmla="*/ 151 w 503"/>
                <a:gd name="T57" fmla="*/ 132 h 637"/>
                <a:gd name="T58" fmla="*/ 150 w 503"/>
                <a:gd name="T59" fmla="*/ 164 h 637"/>
                <a:gd name="T60" fmla="*/ 171 w 503"/>
                <a:gd name="T61" fmla="*/ 219 h 637"/>
                <a:gd name="T62" fmla="*/ 198 w 503"/>
                <a:gd name="T63" fmla="*/ 242 h 637"/>
                <a:gd name="T64" fmla="*/ 209 w 503"/>
                <a:gd name="T65" fmla="*/ 331 h 637"/>
                <a:gd name="T66" fmla="*/ 185 w 503"/>
                <a:gd name="T67" fmla="*/ 372 h 637"/>
                <a:gd name="T68" fmla="*/ 131 w 503"/>
                <a:gd name="T69" fmla="*/ 389 h 637"/>
                <a:gd name="T70" fmla="*/ 62 w 503"/>
                <a:gd name="T71" fmla="*/ 395 h 637"/>
                <a:gd name="T72" fmla="*/ 48 w 503"/>
                <a:gd name="T73" fmla="*/ 422 h 637"/>
                <a:gd name="T74" fmla="*/ 50 w 503"/>
                <a:gd name="T75" fmla="*/ 570 h 637"/>
                <a:gd name="T76" fmla="*/ 73 w 503"/>
                <a:gd name="T77" fmla="*/ 589 h 637"/>
                <a:gd name="T78" fmla="*/ 430 w 503"/>
                <a:gd name="T79" fmla="*/ 589 h 637"/>
                <a:gd name="T80" fmla="*/ 452 w 503"/>
                <a:gd name="T81" fmla="*/ 570 h 637"/>
                <a:gd name="T82" fmla="*/ 455 w 503"/>
                <a:gd name="T83" fmla="*/ 437 h 637"/>
                <a:gd name="T84" fmla="*/ 441 w 503"/>
                <a:gd name="T85" fmla="*/ 400 h 637"/>
                <a:gd name="T86" fmla="*/ 425 w 503"/>
                <a:gd name="T87" fmla="*/ 389 h 637"/>
                <a:gd name="T88" fmla="*/ 372 w 503"/>
                <a:gd name="T89" fmla="*/ 389 h 637"/>
                <a:gd name="T90" fmla="*/ 349 w 503"/>
                <a:gd name="T91" fmla="*/ 370 h 637"/>
                <a:gd name="T92" fmla="*/ 351 w 503"/>
                <a:gd name="T93" fmla="*/ 356 h 637"/>
                <a:gd name="T94" fmla="*/ 372 w 503"/>
                <a:gd name="T95" fmla="*/ 341 h 637"/>
                <a:gd name="T96" fmla="*/ 435 w 503"/>
                <a:gd name="T97" fmla="*/ 342 h 637"/>
                <a:gd name="T98" fmla="*/ 460 w 503"/>
                <a:gd name="T99" fmla="*/ 351 h 637"/>
                <a:gd name="T100" fmla="*/ 491 w 503"/>
                <a:gd name="T101" fmla="*/ 390 h 637"/>
                <a:gd name="T102" fmla="*/ 503 w 503"/>
                <a:gd name="T103" fmla="*/ 557 h 637"/>
                <a:gd name="T104" fmla="*/ 480 w 503"/>
                <a:gd name="T105" fmla="*/ 614 h 637"/>
                <a:gd name="T106" fmla="*/ 424 w 503"/>
                <a:gd name="T107" fmla="*/ 637 h 637"/>
                <a:gd name="T108" fmla="*/ 34 w 503"/>
                <a:gd name="T109" fmla="*/ 623 h 637"/>
                <a:gd name="T110" fmla="*/ 0 w 503"/>
                <a:gd name="T111" fmla="*/ 55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3" h="637">
                  <a:moveTo>
                    <a:pt x="0" y="557"/>
                  </a:moveTo>
                  <a:lnTo>
                    <a:pt x="0" y="422"/>
                  </a:lnTo>
                  <a:lnTo>
                    <a:pt x="0" y="422"/>
                  </a:lnTo>
                  <a:lnTo>
                    <a:pt x="2" y="405"/>
                  </a:lnTo>
                  <a:lnTo>
                    <a:pt x="6" y="390"/>
                  </a:lnTo>
                  <a:lnTo>
                    <a:pt x="14" y="376"/>
                  </a:lnTo>
                  <a:lnTo>
                    <a:pt x="23" y="366"/>
                  </a:lnTo>
                  <a:lnTo>
                    <a:pt x="34" y="355"/>
                  </a:lnTo>
                  <a:lnTo>
                    <a:pt x="48" y="348"/>
                  </a:lnTo>
                  <a:lnTo>
                    <a:pt x="64" y="344"/>
                  </a:lnTo>
                  <a:lnTo>
                    <a:pt x="79" y="342"/>
                  </a:lnTo>
                  <a:lnTo>
                    <a:pt x="79" y="342"/>
                  </a:lnTo>
                  <a:lnTo>
                    <a:pt x="131" y="342"/>
                  </a:lnTo>
                  <a:lnTo>
                    <a:pt x="131" y="342"/>
                  </a:lnTo>
                  <a:lnTo>
                    <a:pt x="139" y="341"/>
                  </a:lnTo>
                  <a:lnTo>
                    <a:pt x="145" y="339"/>
                  </a:lnTo>
                  <a:lnTo>
                    <a:pt x="151" y="337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7" y="331"/>
                  </a:lnTo>
                  <a:lnTo>
                    <a:pt x="160" y="328"/>
                  </a:lnTo>
                  <a:lnTo>
                    <a:pt x="162" y="322"/>
                  </a:lnTo>
                  <a:lnTo>
                    <a:pt x="162" y="316"/>
                  </a:lnTo>
                  <a:lnTo>
                    <a:pt x="162" y="316"/>
                  </a:lnTo>
                  <a:lnTo>
                    <a:pt x="162" y="277"/>
                  </a:lnTo>
                  <a:lnTo>
                    <a:pt x="162" y="277"/>
                  </a:lnTo>
                  <a:lnTo>
                    <a:pt x="151" y="266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37" y="253"/>
                  </a:lnTo>
                  <a:lnTo>
                    <a:pt x="125" y="234"/>
                  </a:lnTo>
                  <a:lnTo>
                    <a:pt x="118" y="224"/>
                  </a:lnTo>
                  <a:lnTo>
                    <a:pt x="112" y="211"/>
                  </a:lnTo>
                  <a:lnTo>
                    <a:pt x="108" y="199"/>
                  </a:lnTo>
                  <a:lnTo>
                    <a:pt x="104" y="185"/>
                  </a:lnTo>
                  <a:lnTo>
                    <a:pt x="101" y="169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1" y="138"/>
                  </a:lnTo>
                  <a:lnTo>
                    <a:pt x="104" y="122"/>
                  </a:lnTo>
                  <a:lnTo>
                    <a:pt x="108" y="108"/>
                  </a:lnTo>
                  <a:lnTo>
                    <a:pt x="114" y="94"/>
                  </a:lnTo>
                  <a:lnTo>
                    <a:pt x="120" y="80"/>
                  </a:lnTo>
                  <a:lnTo>
                    <a:pt x="126" y="68"/>
                  </a:lnTo>
                  <a:lnTo>
                    <a:pt x="136" y="57"/>
                  </a:lnTo>
                  <a:lnTo>
                    <a:pt x="145" y="46"/>
                  </a:lnTo>
                  <a:lnTo>
                    <a:pt x="156" y="36"/>
                  </a:lnTo>
                  <a:lnTo>
                    <a:pt x="168" y="27"/>
                  </a:lnTo>
                  <a:lnTo>
                    <a:pt x="181" y="19"/>
                  </a:lnTo>
                  <a:lnTo>
                    <a:pt x="193" y="13"/>
                  </a:lnTo>
                  <a:lnTo>
                    <a:pt x="207" y="8"/>
                  </a:lnTo>
                  <a:lnTo>
                    <a:pt x="223" y="4"/>
                  </a:lnTo>
                  <a:lnTo>
                    <a:pt x="237" y="2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8" y="2"/>
                  </a:lnTo>
                  <a:lnTo>
                    <a:pt x="284" y="4"/>
                  </a:lnTo>
                  <a:lnTo>
                    <a:pt x="298" y="8"/>
                  </a:lnTo>
                  <a:lnTo>
                    <a:pt x="312" y="13"/>
                  </a:lnTo>
                  <a:lnTo>
                    <a:pt x="324" y="19"/>
                  </a:lnTo>
                  <a:lnTo>
                    <a:pt x="337" y="27"/>
                  </a:lnTo>
                  <a:lnTo>
                    <a:pt x="349" y="36"/>
                  </a:lnTo>
                  <a:lnTo>
                    <a:pt x="360" y="46"/>
                  </a:lnTo>
                  <a:lnTo>
                    <a:pt x="369" y="57"/>
                  </a:lnTo>
                  <a:lnTo>
                    <a:pt x="379" y="68"/>
                  </a:lnTo>
                  <a:lnTo>
                    <a:pt x="386" y="80"/>
                  </a:lnTo>
                  <a:lnTo>
                    <a:pt x="393" y="94"/>
                  </a:lnTo>
                  <a:lnTo>
                    <a:pt x="397" y="108"/>
                  </a:lnTo>
                  <a:lnTo>
                    <a:pt x="400" y="122"/>
                  </a:lnTo>
                  <a:lnTo>
                    <a:pt x="404" y="138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53"/>
                  </a:lnTo>
                  <a:lnTo>
                    <a:pt x="404" y="171"/>
                  </a:lnTo>
                  <a:lnTo>
                    <a:pt x="400" y="188"/>
                  </a:lnTo>
                  <a:lnTo>
                    <a:pt x="396" y="203"/>
                  </a:lnTo>
                  <a:lnTo>
                    <a:pt x="388" y="219"/>
                  </a:lnTo>
                  <a:lnTo>
                    <a:pt x="380" y="234"/>
                  </a:lnTo>
                  <a:lnTo>
                    <a:pt x="371" y="247"/>
                  </a:lnTo>
                  <a:lnTo>
                    <a:pt x="360" y="259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7" y="270"/>
                  </a:lnTo>
                  <a:lnTo>
                    <a:pt x="343" y="273"/>
                  </a:lnTo>
                  <a:lnTo>
                    <a:pt x="340" y="275"/>
                  </a:lnTo>
                  <a:lnTo>
                    <a:pt x="330" y="277"/>
                  </a:lnTo>
                  <a:lnTo>
                    <a:pt x="321" y="273"/>
                  </a:lnTo>
                  <a:lnTo>
                    <a:pt x="318" y="270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3" y="267"/>
                  </a:lnTo>
                  <a:lnTo>
                    <a:pt x="312" y="263"/>
                  </a:lnTo>
                  <a:lnTo>
                    <a:pt x="310" y="259"/>
                  </a:lnTo>
                  <a:lnTo>
                    <a:pt x="309" y="250"/>
                  </a:lnTo>
                  <a:lnTo>
                    <a:pt x="312" y="241"/>
                  </a:lnTo>
                  <a:lnTo>
                    <a:pt x="315" y="238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26" y="225"/>
                  </a:lnTo>
                  <a:lnTo>
                    <a:pt x="333" y="217"/>
                  </a:lnTo>
                  <a:lnTo>
                    <a:pt x="340" y="208"/>
                  </a:lnTo>
                  <a:lnTo>
                    <a:pt x="346" y="199"/>
                  </a:lnTo>
                  <a:lnTo>
                    <a:pt x="351" y="188"/>
                  </a:lnTo>
                  <a:lnTo>
                    <a:pt x="354" y="177"/>
                  </a:lnTo>
                  <a:lnTo>
                    <a:pt x="355" y="164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7" y="153"/>
                  </a:lnTo>
                  <a:lnTo>
                    <a:pt x="355" y="142"/>
                  </a:lnTo>
                  <a:lnTo>
                    <a:pt x="354" y="132"/>
                  </a:lnTo>
                  <a:lnTo>
                    <a:pt x="352" y="122"/>
                  </a:lnTo>
                  <a:lnTo>
                    <a:pt x="347" y="113"/>
                  </a:lnTo>
                  <a:lnTo>
                    <a:pt x="344" y="103"/>
                  </a:lnTo>
                  <a:lnTo>
                    <a:pt x="338" y="94"/>
                  </a:lnTo>
                  <a:lnTo>
                    <a:pt x="332" y="86"/>
                  </a:lnTo>
                  <a:lnTo>
                    <a:pt x="326" y="80"/>
                  </a:lnTo>
                  <a:lnTo>
                    <a:pt x="318" y="72"/>
                  </a:lnTo>
                  <a:lnTo>
                    <a:pt x="310" y="66"/>
                  </a:lnTo>
                  <a:lnTo>
                    <a:pt x="302" y="61"/>
                  </a:lnTo>
                  <a:lnTo>
                    <a:pt x="293" y="57"/>
                  </a:lnTo>
                  <a:lnTo>
                    <a:pt x="284" y="54"/>
                  </a:lnTo>
                  <a:lnTo>
                    <a:pt x="274" y="50"/>
                  </a:lnTo>
                  <a:lnTo>
                    <a:pt x="263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52" y="49"/>
                  </a:lnTo>
                  <a:lnTo>
                    <a:pt x="242" y="49"/>
                  </a:lnTo>
                  <a:lnTo>
                    <a:pt x="232" y="50"/>
                  </a:lnTo>
                  <a:lnTo>
                    <a:pt x="221" y="54"/>
                  </a:lnTo>
                  <a:lnTo>
                    <a:pt x="212" y="57"/>
                  </a:lnTo>
                  <a:lnTo>
                    <a:pt x="203" y="61"/>
                  </a:lnTo>
                  <a:lnTo>
                    <a:pt x="195" y="66"/>
                  </a:lnTo>
                  <a:lnTo>
                    <a:pt x="187" y="72"/>
                  </a:lnTo>
                  <a:lnTo>
                    <a:pt x="179" y="80"/>
                  </a:lnTo>
                  <a:lnTo>
                    <a:pt x="173" y="86"/>
                  </a:lnTo>
                  <a:lnTo>
                    <a:pt x="167" y="94"/>
                  </a:lnTo>
                  <a:lnTo>
                    <a:pt x="162" y="103"/>
                  </a:lnTo>
                  <a:lnTo>
                    <a:pt x="157" y="113"/>
                  </a:lnTo>
                  <a:lnTo>
                    <a:pt x="154" y="122"/>
                  </a:lnTo>
                  <a:lnTo>
                    <a:pt x="151" y="132"/>
                  </a:lnTo>
                  <a:lnTo>
                    <a:pt x="150" y="142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50" y="164"/>
                  </a:lnTo>
                  <a:lnTo>
                    <a:pt x="151" y="174"/>
                  </a:lnTo>
                  <a:lnTo>
                    <a:pt x="156" y="191"/>
                  </a:lnTo>
                  <a:lnTo>
                    <a:pt x="164" y="206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71" y="219"/>
                  </a:lnTo>
                  <a:lnTo>
                    <a:pt x="181" y="228"/>
                  </a:lnTo>
                  <a:lnTo>
                    <a:pt x="189" y="236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198" y="242"/>
                  </a:lnTo>
                  <a:lnTo>
                    <a:pt x="210" y="249"/>
                  </a:lnTo>
                  <a:lnTo>
                    <a:pt x="210" y="316"/>
                  </a:lnTo>
                  <a:lnTo>
                    <a:pt x="210" y="316"/>
                  </a:lnTo>
                  <a:lnTo>
                    <a:pt x="209" y="331"/>
                  </a:lnTo>
                  <a:lnTo>
                    <a:pt x="204" y="347"/>
                  </a:lnTo>
                  <a:lnTo>
                    <a:pt x="196" y="361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85" y="372"/>
                  </a:lnTo>
                  <a:lnTo>
                    <a:pt x="173" y="380"/>
                  </a:lnTo>
                  <a:lnTo>
                    <a:pt x="159" y="386"/>
                  </a:lnTo>
                  <a:lnTo>
                    <a:pt x="145" y="389"/>
                  </a:lnTo>
                  <a:lnTo>
                    <a:pt x="131" y="389"/>
                  </a:lnTo>
                  <a:lnTo>
                    <a:pt x="131" y="389"/>
                  </a:lnTo>
                  <a:lnTo>
                    <a:pt x="79" y="389"/>
                  </a:lnTo>
                  <a:lnTo>
                    <a:pt x="79" y="389"/>
                  </a:lnTo>
                  <a:lnTo>
                    <a:pt x="73" y="390"/>
                  </a:lnTo>
                  <a:lnTo>
                    <a:pt x="67" y="392"/>
                  </a:lnTo>
                  <a:lnTo>
                    <a:pt x="62" y="395"/>
                  </a:lnTo>
                  <a:lnTo>
                    <a:pt x="58" y="398"/>
                  </a:lnTo>
                  <a:lnTo>
                    <a:pt x="53" y="403"/>
                  </a:lnTo>
                  <a:lnTo>
                    <a:pt x="50" y="409"/>
                  </a:lnTo>
                  <a:lnTo>
                    <a:pt x="48" y="415"/>
                  </a:lnTo>
                  <a:lnTo>
                    <a:pt x="48" y="422"/>
                  </a:lnTo>
                  <a:lnTo>
                    <a:pt x="48" y="422"/>
                  </a:lnTo>
                  <a:lnTo>
                    <a:pt x="48" y="557"/>
                  </a:lnTo>
                  <a:lnTo>
                    <a:pt x="48" y="557"/>
                  </a:lnTo>
                  <a:lnTo>
                    <a:pt x="48" y="564"/>
                  </a:lnTo>
                  <a:lnTo>
                    <a:pt x="50" y="570"/>
                  </a:lnTo>
                  <a:lnTo>
                    <a:pt x="53" y="575"/>
                  </a:lnTo>
                  <a:lnTo>
                    <a:pt x="58" y="579"/>
                  </a:lnTo>
                  <a:lnTo>
                    <a:pt x="62" y="584"/>
                  </a:lnTo>
                  <a:lnTo>
                    <a:pt x="67" y="587"/>
                  </a:lnTo>
                  <a:lnTo>
                    <a:pt x="73" y="589"/>
                  </a:lnTo>
                  <a:lnTo>
                    <a:pt x="79" y="589"/>
                  </a:lnTo>
                  <a:lnTo>
                    <a:pt x="79" y="589"/>
                  </a:lnTo>
                  <a:lnTo>
                    <a:pt x="424" y="589"/>
                  </a:lnTo>
                  <a:lnTo>
                    <a:pt x="424" y="589"/>
                  </a:lnTo>
                  <a:lnTo>
                    <a:pt x="430" y="589"/>
                  </a:lnTo>
                  <a:lnTo>
                    <a:pt x="436" y="587"/>
                  </a:lnTo>
                  <a:lnTo>
                    <a:pt x="441" y="584"/>
                  </a:lnTo>
                  <a:lnTo>
                    <a:pt x="446" y="579"/>
                  </a:lnTo>
                  <a:lnTo>
                    <a:pt x="450" y="575"/>
                  </a:lnTo>
                  <a:lnTo>
                    <a:pt x="452" y="570"/>
                  </a:lnTo>
                  <a:lnTo>
                    <a:pt x="455" y="564"/>
                  </a:lnTo>
                  <a:lnTo>
                    <a:pt x="455" y="557"/>
                  </a:lnTo>
                  <a:lnTo>
                    <a:pt x="455" y="557"/>
                  </a:lnTo>
                  <a:lnTo>
                    <a:pt x="455" y="437"/>
                  </a:lnTo>
                  <a:lnTo>
                    <a:pt x="455" y="437"/>
                  </a:lnTo>
                  <a:lnTo>
                    <a:pt x="453" y="425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9" y="411"/>
                  </a:lnTo>
                  <a:lnTo>
                    <a:pt x="441" y="400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33" y="392"/>
                  </a:lnTo>
                  <a:lnTo>
                    <a:pt x="429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425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72" y="389"/>
                  </a:lnTo>
                  <a:lnTo>
                    <a:pt x="368" y="389"/>
                  </a:lnTo>
                  <a:lnTo>
                    <a:pt x="363" y="387"/>
                  </a:lnTo>
                  <a:lnTo>
                    <a:pt x="355" y="381"/>
                  </a:lnTo>
                  <a:lnTo>
                    <a:pt x="351" y="373"/>
                  </a:lnTo>
                  <a:lnTo>
                    <a:pt x="349" y="370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64"/>
                  </a:lnTo>
                  <a:lnTo>
                    <a:pt x="349" y="359"/>
                  </a:lnTo>
                  <a:lnTo>
                    <a:pt x="351" y="356"/>
                  </a:lnTo>
                  <a:lnTo>
                    <a:pt x="355" y="348"/>
                  </a:lnTo>
                  <a:lnTo>
                    <a:pt x="363" y="342"/>
                  </a:lnTo>
                  <a:lnTo>
                    <a:pt x="368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25" y="341"/>
                  </a:lnTo>
                  <a:lnTo>
                    <a:pt x="435" y="342"/>
                  </a:lnTo>
                  <a:lnTo>
                    <a:pt x="444" y="344"/>
                  </a:lnTo>
                  <a:lnTo>
                    <a:pt x="452" y="347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60" y="351"/>
                  </a:lnTo>
                  <a:lnTo>
                    <a:pt x="472" y="362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83" y="376"/>
                  </a:lnTo>
                  <a:lnTo>
                    <a:pt x="491" y="390"/>
                  </a:lnTo>
                  <a:lnTo>
                    <a:pt x="497" y="405"/>
                  </a:lnTo>
                  <a:lnTo>
                    <a:pt x="502" y="422"/>
                  </a:lnTo>
                  <a:lnTo>
                    <a:pt x="503" y="437"/>
                  </a:lnTo>
                  <a:lnTo>
                    <a:pt x="503" y="437"/>
                  </a:lnTo>
                  <a:lnTo>
                    <a:pt x="503" y="557"/>
                  </a:lnTo>
                  <a:lnTo>
                    <a:pt x="503" y="557"/>
                  </a:lnTo>
                  <a:lnTo>
                    <a:pt x="502" y="573"/>
                  </a:lnTo>
                  <a:lnTo>
                    <a:pt x="497" y="589"/>
                  </a:lnTo>
                  <a:lnTo>
                    <a:pt x="489" y="603"/>
                  </a:lnTo>
                  <a:lnTo>
                    <a:pt x="480" y="614"/>
                  </a:lnTo>
                  <a:lnTo>
                    <a:pt x="467" y="623"/>
                  </a:lnTo>
                  <a:lnTo>
                    <a:pt x="455" y="631"/>
                  </a:lnTo>
                  <a:lnTo>
                    <a:pt x="439" y="635"/>
                  </a:lnTo>
                  <a:lnTo>
                    <a:pt x="424" y="637"/>
                  </a:lnTo>
                  <a:lnTo>
                    <a:pt x="424" y="637"/>
                  </a:lnTo>
                  <a:lnTo>
                    <a:pt x="79" y="637"/>
                  </a:lnTo>
                  <a:lnTo>
                    <a:pt x="79" y="637"/>
                  </a:lnTo>
                  <a:lnTo>
                    <a:pt x="64" y="635"/>
                  </a:lnTo>
                  <a:lnTo>
                    <a:pt x="48" y="631"/>
                  </a:lnTo>
                  <a:lnTo>
                    <a:pt x="34" y="623"/>
                  </a:lnTo>
                  <a:lnTo>
                    <a:pt x="23" y="614"/>
                  </a:lnTo>
                  <a:lnTo>
                    <a:pt x="14" y="603"/>
                  </a:lnTo>
                  <a:lnTo>
                    <a:pt x="6" y="589"/>
                  </a:lnTo>
                  <a:lnTo>
                    <a:pt x="2" y="573"/>
                  </a:lnTo>
                  <a:lnTo>
                    <a:pt x="0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006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91738" y="1679935"/>
            <a:ext cx="8616084" cy="307778"/>
            <a:chOff x="191738" y="1679935"/>
            <a:chExt cx="8616084" cy="307778"/>
          </a:xfrm>
        </p:grpSpPr>
        <p:sp>
          <p:nvSpPr>
            <p:cNvPr id="2065" name="Right Arrow 2064"/>
            <p:cNvSpPr/>
            <p:nvPr/>
          </p:nvSpPr>
          <p:spPr>
            <a:xfrm>
              <a:off x="191738" y="1679935"/>
              <a:ext cx="8616084" cy="30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aseline="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58253" y="1679936"/>
              <a:ext cx="4273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aseline="0" dirty="0"/>
                <a:t>Current system</a:t>
              </a:r>
              <a:endParaRPr lang="en-GB" baseline="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16573" y="3397594"/>
            <a:ext cx="4258475" cy="307777"/>
            <a:chOff x="316573" y="3397594"/>
            <a:chExt cx="4258475" cy="307777"/>
          </a:xfrm>
        </p:grpSpPr>
        <p:sp>
          <p:nvSpPr>
            <p:cNvPr id="136" name="Right Arrow 135"/>
            <p:cNvSpPr/>
            <p:nvPr/>
          </p:nvSpPr>
          <p:spPr>
            <a:xfrm>
              <a:off x="316573" y="3397594"/>
              <a:ext cx="4258475" cy="30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aseline="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83057" y="3397594"/>
              <a:ext cx="2830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aseline="0" dirty="0"/>
                <a:t>Updated system</a:t>
              </a:r>
              <a:endParaRPr lang="en-GB" baseline="0" dirty="0"/>
            </a:p>
          </p:txBody>
        </p:sp>
      </p:grpSp>
      <p:pic>
        <p:nvPicPr>
          <p:cNvPr id="139" name="Picture 9" descr="C:\ietemp\Temporary Internet Files\Content.IE5\S9FQM2V5\MC900442066[1].wm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22" y="4671409"/>
            <a:ext cx="616649" cy="7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Elbow Connector 139"/>
          <p:cNvCxnSpPr>
            <a:stCxn id="16" idx="4"/>
            <a:endCxn id="47" idx="0"/>
          </p:cNvCxnSpPr>
          <p:nvPr/>
        </p:nvCxnSpPr>
        <p:spPr>
          <a:xfrm>
            <a:off x="1131283" y="4378308"/>
            <a:ext cx="238215" cy="48280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58" idx="2"/>
            <a:endCxn id="17" idx="0"/>
          </p:cNvCxnSpPr>
          <p:nvPr/>
        </p:nvCxnSpPr>
        <p:spPr>
          <a:xfrm>
            <a:off x="2292500" y="4920124"/>
            <a:ext cx="607081" cy="1543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" idx="4"/>
            <a:endCxn id="5" idx="1"/>
          </p:cNvCxnSpPr>
          <p:nvPr/>
        </p:nvCxnSpPr>
        <p:spPr>
          <a:xfrm flipV="1">
            <a:off x="1223681" y="2467540"/>
            <a:ext cx="302560" cy="13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" idx="3"/>
            <a:endCxn id="2079" idx="55"/>
          </p:cNvCxnSpPr>
          <p:nvPr/>
        </p:nvCxnSpPr>
        <p:spPr>
          <a:xfrm>
            <a:off x="2158253" y="2467540"/>
            <a:ext cx="247509" cy="19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30" idx="13"/>
            <a:endCxn id="6" idx="1"/>
          </p:cNvCxnSpPr>
          <p:nvPr/>
        </p:nvCxnSpPr>
        <p:spPr>
          <a:xfrm flipV="1">
            <a:off x="3023126" y="2424958"/>
            <a:ext cx="325191" cy="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" idx="3"/>
            <a:endCxn id="75" idx="3"/>
          </p:cNvCxnSpPr>
          <p:nvPr/>
        </p:nvCxnSpPr>
        <p:spPr>
          <a:xfrm>
            <a:off x="3899647" y="2424958"/>
            <a:ext cx="351774" cy="13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5"/>
            <a:endCxn id="8" idx="1"/>
          </p:cNvCxnSpPr>
          <p:nvPr/>
        </p:nvCxnSpPr>
        <p:spPr>
          <a:xfrm>
            <a:off x="4680392" y="2729370"/>
            <a:ext cx="598812" cy="14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0"/>
            <a:endCxn id="7" idx="1"/>
          </p:cNvCxnSpPr>
          <p:nvPr/>
        </p:nvCxnSpPr>
        <p:spPr>
          <a:xfrm flipV="1">
            <a:off x="5009992" y="2225492"/>
            <a:ext cx="269213" cy="15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" idx="4"/>
            <a:endCxn id="9" idx="1"/>
          </p:cNvCxnSpPr>
          <p:nvPr/>
        </p:nvCxnSpPr>
        <p:spPr>
          <a:xfrm>
            <a:off x="6284254" y="2225492"/>
            <a:ext cx="147918" cy="28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" idx="4"/>
            <a:endCxn id="9" idx="1"/>
          </p:cNvCxnSpPr>
          <p:nvPr/>
        </p:nvCxnSpPr>
        <p:spPr>
          <a:xfrm flipV="1">
            <a:off x="6284253" y="2507881"/>
            <a:ext cx="147919" cy="367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2073" idx="1"/>
          </p:cNvCxnSpPr>
          <p:nvPr/>
        </p:nvCxnSpPr>
        <p:spPr>
          <a:xfrm flipV="1">
            <a:off x="7064184" y="2500516"/>
            <a:ext cx="266702" cy="7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073" idx="3"/>
            <a:endCxn id="10" idx="1"/>
          </p:cNvCxnSpPr>
          <p:nvPr/>
        </p:nvCxnSpPr>
        <p:spPr>
          <a:xfrm>
            <a:off x="7947535" y="2500516"/>
            <a:ext cx="227272" cy="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9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KIBx2X0ecaG4urrdhs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ZbIB_6LbUaM60LzHNfG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uKIwOjVEKRydHWGKUd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0hDKNs_Eejd87dSmxg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wio10CbkSrkqIudM7P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v31b5QFkGNKj9qubXp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Zd5AN3l0Wjn4RgALIp8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ZbIB_6LbUaM60LzHNfGG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uKIwOjVEKRydHWGKUdF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0hDKNs_Eejd87dSmxg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wio10CbkSrkqIudM7P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v31b5QFkGNKj9qubXp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Zd5AN3l0Wjn4RgALIp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ZbIB_6LbUaM60LzHNfG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uKIwOjVEKRydHWGKUd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0hDKNs_Eejd87dSmxg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wio10CbkSrkqIudM7P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v31b5QFkGNKj9qubXp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Zd5AN3l0Wjn4RgALIp8A"/>
</p:tagLst>
</file>

<file path=ppt/theme/theme1.xml><?xml version="1.0" encoding="utf-8"?>
<a:theme xmlns:a="http://schemas.openxmlformats.org/drawingml/2006/main" name="WoodMac">
  <a:themeElements>
    <a:clrScheme name="WoodMac_New">
      <a:dk1>
        <a:sysClr val="windowText" lastClr="000000"/>
      </a:dk1>
      <a:lt1>
        <a:sysClr val="window" lastClr="FFFFFF"/>
      </a:lt1>
      <a:dk2>
        <a:srgbClr val="06357A"/>
      </a:dk2>
      <a:lt2>
        <a:srgbClr val="C0C0C0"/>
      </a:lt2>
      <a:accent1>
        <a:srgbClr val="00A4E3"/>
      </a:accent1>
      <a:accent2>
        <a:srgbClr val="06357A"/>
      </a:accent2>
      <a:accent3>
        <a:srgbClr val="ADAFB2"/>
      </a:accent3>
      <a:accent4>
        <a:srgbClr val="008542"/>
      </a:accent4>
      <a:accent5>
        <a:srgbClr val="EAA814"/>
      </a:accent5>
      <a:accent6>
        <a:srgbClr val="A31C37"/>
      </a:accent6>
      <a:hlink>
        <a:srgbClr val="06357A"/>
      </a:hlink>
      <a:folHlink>
        <a:srgbClr val="00A4E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aseline="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aseline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Wood Mac 2">
      <a:dk1>
        <a:srgbClr val="ADAFB2"/>
      </a:dk1>
      <a:lt1>
        <a:srgbClr val="FFFFFF"/>
      </a:lt1>
      <a:dk2>
        <a:srgbClr val="06357A"/>
      </a:dk2>
      <a:lt2>
        <a:srgbClr val="C0C0C0"/>
      </a:lt2>
      <a:accent1>
        <a:srgbClr val="00A4E3"/>
      </a:accent1>
      <a:accent2>
        <a:srgbClr val="E2A856"/>
      </a:accent2>
      <a:accent3>
        <a:srgbClr val="FFFFFF"/>
      </a:accent3>
      <a:accent4>
        <a:srgbClr val="404040"/>
      </a:accent4>
      <a:accent5>
        <a:srgbClr val="AACFEF"/>
      </a:accent5>
      <a:accent6>
        <a:srgbClr val="CD984D"/>
      </a:accent6>
      <a:hlink>
        <a:srgbClr val="ADD5F1"/>
      </a:hlink>
      <a:folHlink>
        <a:srgbClr val="6D2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WoodMac_PowerPoint</Template>
  <TotalTime>869</TotalTime>
  <Words>387</Words>
  <Application>Microsoft Office PowerPoint</Application>
  <PresentationFormat>A4 Paper (210x297 mm)</PresentationFormat>
  <Paragraphs>216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MS PGothic</vt:lpstr>
      <vt:lpstr>Arial</vt:lpstr>
      <vt:lpstr>Wingdings 2</vt:lpstr>
      <vt:lpstr>WoodMac</vt:lpstr>
      <vt:lpstr>1_Custom Design</vt:lpstr>
      <vt:lpstr>A report generation process designed to be generic enough to link up multiple input formats and generate standard output </vt:lpstr>
      <vt:lpstr>System example</vt:lpstr>
      <vt:lpstr>Increase data reach through centralization</vt:lpstr>
      <vt:lpstr>A sample system improvement</vt:lpstr>
    </vt:vector>
  </TitlesOfParts>
  <Company>Wood Mackenzie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Markets Data Strategy and Modeling</dc:title>
  <dc:creator>Dewayne Delk</dc:creator>
  <cp:lastModifiedBy>Dewayne Delk</cp:lastModifiedBy>
  <cp:revision>306</cp:revision>
  <cp:lastPrinted>2013-08-27T13:54:03Z</cp:lastPrinted>
  <dcterms:created xsi:type="dcterms:W3CDTF">2014-11-01T14:24:01Z</dcterms:created>
  <dcterms:modified xsi:type="dcterms:W3CDTF">2017-06-18T16:23:34Z</dcterms:modified>
</cp:coreProperties>
</file>