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91" r:id="rId2"/>
    <p:sldId id="4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23"/>
    <p:restoredTop sz="96405"/>
  </p:normalViewPr>
  <p:slideViewPr>
    <p:cSldViewPr snapToGrid="0" snapToObjects="1">
      <p:cViewPr varScale="1">
        <p:scale>
          <a:sx n="171" d="100"/>
          <a:sy n="171" d="100"/>
        </p:scale>
        <p:origin x="208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B6512-167C-FB41-8131-9E0B66AB0071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899AE-2E1F-D842-9EFB-3087233E9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899AE-2E1F-D842-9EFB-3087233E94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7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899AE-2E1F-D842-9EFB-3087233E94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C624-57D0-AB46-9502-C82E23833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7C845-D764-714D-82A1-E07016343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F712-8230-E843-9B70-583C8C4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546-F373-ED47-87A7-797A79743D47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6792-67C0-3440-AEDF-4AD1B7D3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7665-2FC3-6146-B361-256DA2D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9E02-D538-1840-981B-C0A6A9C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9149-CAE3-E447-864E-08BEBBAF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1CDA3-F726-A747-91D9-2E1FE28C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7F7B4-C810-EE45-AB85-8169D71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546-F373-ED47-87A7-797A79743D47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2112D-E68A-7A4D-88CA-BE428192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8D8A-158E-C241-A5C4-6E47338E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9E02-D538-1840-981B-C0A6A9C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D3098-FD8D-2444-840F-557A5FA0A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F68D3-2D50-A640-89EE-31B30546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C1B4-192C-8D42-A331-78007217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546-F373-ED47-87A7-797A79743D47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28065-CBB7-D34A-81F0-7A6697D9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AF59-0715-534E-B455-3957F34D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9E02-D538-1840-981B-C0A6A9C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9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38E9-0287-B442-AF78-A2791E66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1C5D-8B21-C644-ACA8-9F1C4514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5352-D45F-FB4A-96B0-EC7695CB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546-F373-ED47-87A7-797A79743D47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D2DDA-60AA-3049-8B2C-B4BF98CB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3E6E-8940-E54D-9B7C-21468EB1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9E02-D538-1840-981B-C0A6A9C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02CC-0A3A-F046-944A-4A5B8E22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7AC80-949D-AB40-BEA6-0DEAA5F9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3CC9-6FA8-DB4A-80D0-CAFF3684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546-F373-ED47-87A7-797A79743D47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9284-116D-F34D-A6B2-CEFC2AC0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8D27-36E7-3741-AA2C-B1844A64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9E02-D538-1840-981B-C0A6A9C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7919-BF66-6E4A-85D7-3390026A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4A94-8295-0C48-96B6-8D534B927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F815D-8009-2949-B817-EE7DB130C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BDDB-756D-8A43-9722-2475A97B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546-F373-ED47-87A7-797A79743D47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CB42-BE40-C843-A495-C9AF5C5D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0A18C-EF5D-1B45-84AA-0CF2474D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9E02-D538-1840-981B-C0A6A9C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8C2A-5B09-934B-858E-FC7F4E18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D681-49F1-AF4A-87C5-E49F8606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7D019-72BF-4444-A14C-A0D0127C1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F3E8-5863-6346-A54A-AA555E1E6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D2156-3D63-F24C-8327-041BAA6C3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15756-9700-A14E-895D-19049A3A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546-F373-ED47-87A7-797A79743D47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59005-D60A-BE48-8223-D0A85A0A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7761-5C89-3748-B32F-06F5FC9C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9E02-D538-1840-981B-C0A6A9C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2110-CDCA-F346-8EF9-A4E0AE2B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BE21-2101-AA42-ACAA-E6D5E854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546-F373-ED47-87A7-797A79743D47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64281-5BC0-F04D-A57C-CED7CE72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BCF98-7181-9443-8108-FFE97706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9E02-D538-1840-981B-C0A6A9C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0620B-EAE4-8348-9C1B-C03526DE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546-F373-ED47-87A7-797A79743D47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F4E01-80A4-A14A-9177-5D825900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BC1A3-62CF-EE47-B716-1DBDE8C8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9E02-D538-1840-981B-C0A6A9C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D443-D993-B241-9EF5-30E133F6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2691-CD7F-4F43-B039-5487DD09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58A8-4A7F-3542-8149-D67555942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A2F57-96FC-2C4C-A567-65A103B2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546-F373-ED47-87A7-797A79743D47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2D61F-5AFB-724D-9A3C-04019700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8E5F8-CC92-AA4E-B2AF-CAB39ED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9E02-D538-1840-981B-C0A6A9C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2BB7-1F60-D04B-9E65-C7170C10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B7065-A491-8344-8AEC-DCE8F08ED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4E9D8-CD6E-6A44-AF51-C39FB510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5B1D5-1A9B-7943-8824-BBBA3379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546-F373-ED47-87A7-797A79743D47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E45B0-E657-3842-9444-96CAB84A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145B2-489F-5740-A377-77962FE8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9E02-D538-1840-981B-C0A6A9C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3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17F79-375F-6C4D-B6F1-990DC660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A1698-4220-2746-B024-C7B306D4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647E-6586-8546-BB1C-FAD9CC822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7546-F373-ED47-87A7-797A79743D47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017C-B1AC-064B-9244-E9BAD350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DFDE-151D-034A-829A-B33401A87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9E02-D538-1840-981B-C0A6A9C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E3E00C9-4D53-6940-98BA-02BB4C9BDD77}"/>
              </a:ext>
            </a:extLst>
          </p:cNvPr>
          <p:cNvSpPr/>
          <p:nvPr/>
        </p:nvSpPr>
        <p:spPr>
          <a:xfrm>
            <a:off x="3709638" y="1254337"/>
            <a:ext cx="8189892" cy="4349326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host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2E6EDE9-F9D2-E147-B9D6-7957E4F8A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15374" y="1259000"/>
            <a:ext cx="381000" cy="381000"/>
          </a:xfrm>
          <a:prstGeom prst="rect">
            <a:avLst/>
          </a:prstGeom>
        </p:spPr>
      </p:pic>
      <p:sp>
        <p:nvSpPr>
          <p:cNvPr id="64" name="TextBox 39">
            <a:extLst>
              <a:ext uri="{FF2B5EF4-FFF2-40B4-BE49-F238E27FC236}">
                <a16:creationId xmlns:a16="http://schemas.microsoft.com/office/drawing/2014/main" id="{D719D549-2284-A741-B429-96ED728B7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97" y="405182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48F38C6-39DA-F54D-BBE5-C03A48AF86B0}"/>
              </a:ext>
            </a:extLst>
          </p:cNvPr>
          <p:cNvSpPr/>
          <p:nvPr/>
        </p:nvSpPr>
        <p:spPr>
          <a:xfrm>
            <a:off x="3291916" y="2699279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55A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AAF2CE4-7BCE-F344-8B87-08BECC56A3D4}"/>
              </a:ext>
            </a:extLst>
          </p:cNvPr>
          <p:cNvSpPr/>
          <p:nvPr/>
        </p:nvSpPr>
        <p:spPr>
          <a:xfrm>
            <a:off x="3291915" y="3144179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55A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8443</a:t>
            </a:r>
          </a:p>
        </p:txBody>
      </p:sp>
      <p:sp>
        <p:nvSpPr>
          <p:cNvPr id="47" name="TextBox 39">
            <a:extLst>
              <a:ext uri="{FF2B5EF4-FFF2-40B4-BE49-F238E27FC236}">
                <a16:creationId xmlns:a16="http://schemas.microsoft.com/office/drawing/2014/main" id="{D35FE340-E142-534A-99EB-B59FB7D8E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8" y="123101"/>
            <a:ext cx="12005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 Container</a:t>
            </a:r>
          </a:p>
        </p:txBody>
      </p:sp>
      <p:pic>
        <p:nvPicPr>
          <p:cNvPr id="29" name="Graphic 23">
            <a:extLst>
              <a:ext uri="{FF2B5EF4-FFF2-40B4-BE49-F238E27FC236}">
                <a16:creationId xmlns:a16="http://schemas.microsoft.com/office/drawing/2014/main" id="{9F401788-4F25-844C-AF83-509F0964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4" y="3292016"/>
            <a:ext cx="741550" cy="7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303B80-12A5-A15A-DDDA-11B60BD5D3D8}"/>
              </a:ext>
            </a:extLst>
          </p:cNvPr>
          <p:cNvSpPr txBox="1"/>
          <p:nvPr/>
        </p:nvSpPr>
        <p:spPr>
          <a:xfrm>
            <a:off x="7632329" y="5756639"/>
            <a:ext cx="4267200" cy="55399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${TCP_PORT}: Env. variable defined when starting the container/Pod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${UDP_PORT}: Env. variable defined when starting the container/Pod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D9AC56-56AC-CC6B-E58E-2A119E657B3C}"/>
              </a:ext>
            </a:extLst>
          </p:cNvPr>
          <p:cNvCxnSpPr>
            <a:cxnSpLocks/>
          </p:cNvCxnSpPr>
          <p:nvPr/>
        </p:nvCxnSpPr>
        <p:spPr>
          <a:xfrm>
            <a:off x="4176489" y="2901458"/>
            <a:ext cx="3623138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21DF81-06C6-2683-C7B8-64849C71B261}"/>
              </a:ext>
            </a:extLst>
          </p:cNvPr>
          <p:cNvCxnSpPr>
            <a:cxnSpLocks/>
          </p:cNvCxnSpPr>
          <p:nvPr/>
        </p:nvCxnSpPr>
        <p:spPr>
          <a:xfrm>
            <a:off x="4176488" y="3346358"/>
            <a:ext cx="3623139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9">
            <a:extLst>
              <a:ext uri="{FF2B5EF4-FFF2-40B4-BE49-F238E27FC236}">
                <a16:creationId xmlns:a16="http://schemas.microsoft.com/office/drawing/2014/main" id="{0BB05C7F-5CCE-B350-0632-6513C6DD1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000" y="2518401"/>
            <a:ext cx="180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</a:p>
        </p:txBody>
      </p:sp>
      <p:sp>
        <p:nvSpPr>
          <p:cNvPr id="15" name="TextBox 39">
            <a:extLst>
              <a:ext uri="{FF2B5EF4-FFF2-40B4-BE49-F238E27FC236}">
                <a16:creationId xmlns:a16="http://schemas.microsoft.com/office/drawing/2014/main" id="{6F5D2C73-FD59-D7CE-89A6-9F899310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000" y="2966394"/>
            <a:ext cx="180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8443</a:t>
            </a:r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FDACAD-F2AD-D9A3-4214-FB1E0FCAD053}"/>
              </a:ext>
            </a:extLst>
          </p:cNvPr>
          <p:cNvCxnSpPr>
            <a:cxnSpLocks/>
          </p:cNvCxnSpPr>
          <p:nvPr/>
        </p:nvCxnSpPr>
        <p:spPr>
          <a:xfrm>
            <a:off x="1221428" y="2897744"/>
            <a:ext cx="2015999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F30E32-B0BD-6EA3-5E64-7456A44DB63B}"/>
              </a:ext>
            </a:extLst>
          </p:cNvPr>
          <p:cNvCxnSpPr>
            <a:cxnSpLocks/>
          </p:cNvCxnSpPr>
          <p:nvPr/>
        </p:nvCxnSpPr>
        <p:spPr>
          <a:xfrm>
            <a:off x="1221427" y="3342644"/>
            <a:ext cx="2015999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9000A4C-45F6-600E-A614-82CC35166CB7}"/>
              </a:ext>
            </a:extLst>
          </p:cNvPr>
          <p:cNvSpPr/>
          <p:nvPr/>
        </p:nvSpPr>
        <p:spPr>
          <a:xfrm>
            <a:off x="3289518" y="3830395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5A1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${TCP_PORT}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A3B29A-A590-6F45-A2E7-099FDD19191E}"/>
              </a:ext>
            </a:extLst>
          </p:cNvPr>
          <p:cNvSpPr/>
          <p:nvPr/>
        </p:nvSpPr>
        <p:spPr>
          <a:xfrm>
            <a:off x="3289517" y="4275295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5A1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${UDP_PORT}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544B90-6B66-AAA3-24C8-FC8845669166}"/>
              </a:ext>
            </a:extLst>
          </p:cNvPr>
          <p:cNvCxnSpPr>
            <a:cxnSpLocks/>
          </p:cNvCxnSpPr>
          <p:nvPr/>
        </p:nvCxnSpPr>
        <p:spPr>
          <a:xfrm>
            <a:off x="4174091" y="4032574"/>
            <a:ext cx="3623138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09FFA0-E452-E582-2149-0E0422EEBEFC}"/>
              </a:ext>
            </a:extLst>
          </p:cNvPr>
          <p:cNvCxnSpPr>
            <a:cxnSpLocks/>
          </p:cNvCxnSpPr>
          <p:nvPr/>
        </p:nvCxnSpPr>
        <p:spPr>
          <a:xfrm>
            <a:off x="4174090" y="4477474"/>
            <a:ext cx="3623139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9">
            <a:extLst>
              <a:ext uri="{FF2B5EF4-FFF2-40B4-BE49-F238E27FC236}">
                <a16:creationId xmlns:a16="http://schemas.microsoft.com/office/drawing/2014/main" id="{B2D1A8C6-E6B5-C62E-BCFA-FCF37A2E4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000" y="3649517"/>
            <a:ext cx="352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${TCP_PORT}</a:t>
            </a:r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${TCP_PORT}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2EAA6-A35E-CDF3-E8F1-5F6EAB2FC3E0}"/>
              </a:ext>
            </a:extLst>
          </p:cNvPr>
          <p:cNvCxnSpPr>
            <a:cxnSpLocks/>
          </p:cNvCxnSpPr>
          <p:nvPr/>
        </p:nvCxnSpPr>
        <p:spPr>
          <a:xfrm>
            <a:off x="1219030" y="4028860"/>
            <a:ext cx="2015999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F9DD0D-3A1C-E447-C61C-E5C14A602903}"/>
              </a:ext>
            </a:extLst>
          </p:cNvPr>
          <p:cNvCxnSpPr>
            <a:cxnSpLocks/>
          </p:cNvCxnSpPr>
          <p:nvPr/>
        </p:nvCxnSpPr>
        <p:spPr>
          <a:xfrm>
            <a:off x="1219029" y="4473760"/>
            <a:ext cx="2015999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9">
            <a:extLst>
              <a:ext uri="{FF2B5EF4-FFF2-40B4-BE49-F238E27FC236}">
                <a16:creationId xmlns:a16="http://schemas.microsoft.com/office/drawing/2014/main" id="{D0829EC9-2032-EAD0-62EE-0CAA4DC4C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000" y="4109104"/>
            <a:ext cx="352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${UDP_PORT}</a:t>
            </a:r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${UDP_PORT}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84D80F5-6836-AED4-D141-C5DB24BA0FEB}"/>
              </a:ext>
            </a:extLst>
          </p:cNvPr>
          <p:cNvSpPr/>
          <p:nvPr/>
        </p:nvSpPr>
        <p:spPr>
          <a:xfrm>
            <a:off x="8573556" y="2444061"/>
            <a:ext cx="3162198" cy="24684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Nginx with PHP 8.2</a:t>
            </a:r>
          </a:p>
          <a:p>
            <a:pPr algn="ct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socat with TCP listener</a:t>
            </a:r>
          </a:p>
          <a:p>
            <a:pPr algn="ctr"/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socat with UDP listener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293EBE-0589-8E67-C507-D0554E6696FE}"/>
              </a:ext>
            </a:extLst>
          </p:cNvPr>
          <p:cNvCxnSpPr>
            <a:cxnSpLocks/>
          </p:cNvCxnSpPr>
          <p:nvPr/>
        </p:nvCxnSpPr>
        <p:spPr>
          <a:xfrm>
            <a:off x="8772308" y="3976017"/>
            <a:ext cx="324000" cy="0"/>
          </a:xfrm>
          <a:prstGeom prst="straightConnector1">
            <a:avLst/>
          </a:prstGeom>
          <a:ln w="22225">
            <a:solidFill>
              <a:srgbClr val="FFFF00"/>
            </a:solidFill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50A89EF9-E877-70FE-9D38-7721FC5E7EDA}"/>
              </a:ext>
            </a:extLst>
          </p:cNvPr>
          <p:cNvSpPr/>
          <p:nvPr/>
        </p:nvSpPr>
        <p:spPr>
          <a:xfrm>
            <a:off x="8772309" y="2800897"/>
            <a:ext cx="216000" cy="658672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0B3534-C423-848A-761D-AE34BC2F38AF}"/>
              </a:ext>
            </a:extLst>
          </p:cNvPr>
          <p:cNvCxnSpPr>
            <a:cxnSpLocks/>
          </p:cNvCxnSpPr>
          <p:nvPr/>
        </p:nvCxnSpPr>
        <p:spPr>
          <a:xfrm>
            <a:off x="8772308" y="4529861"/>
            <a:ext cx="324000" cy="0"/>
          </a:xfrm>
          <a:prstGeom prst="straightConnector1">
            <a:avLst/>
          </a:prstGeom>
          <a:ln w="22225">
            <a:solidFill>
              <a:srgbClr val="FFFF00"/>
            </a:solidFill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99B8470-F0E3-714A-8818-AC7D43CCD3B7}"/>
              </a:ext>
            </a:extLst>
          </p:cNvPr>
          <p:cNvSpPr/>
          <p:nvPr/>
        </p:nvSpPr>
        <p:spPr>
          <a:xfrm>
            <a:off x="7853383" y="2691759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5EFD84C-2FCF-C54E-89BE-8584473B9998}"/>
              </a:ext>
            </a:extLst>
          </p:cNvPr>
          <p:cNvSpPr/>
          <p:nvPr/>
        </p:nvSpPr>
        <p:spPr>
          <a:xfrm>
            <a:off x="7853383" y="3136659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21296A-C57F-2144-FE2C-A70B7D8AA870}"/>
              </a:ext>
            </a:extLst>
          </p:cNvPr>
          <p:cNvSpPr/>
          <p:nvPr/>
        </p:nvSpPr>
        <p:spPr>
          <a:xfrm>
            <a:off x="7853383" y="3773489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${TCP_PORT}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B849A7-406D-9A81-81B3-7BEF33214350}"/>
              </a:ext>
            </a:extLst>
          </p:cNvPr>
          <p:cNvSpPr/>
          <p:nvPr/>
        </p:nvSpPr>
        <p:spPr>
          <a:xfrm>
            <a:off x="7853383" y="4329904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${UDP_PORT}</a:t>
            </a:r>
          </a:p>
        </p:txBody>
      </p:sp>
    </p:spTree>
    <p:extLst>
      <p:ext uri="{BB962C8B-B14F-4D97-AF65-F5344CB8AC3E}">
        <p14:creationId xmlns:p14="http://schemas.microsoft.com/office/powerpoint/2010/main" val="98485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E3E00C9-4D53-6940-98BA-02BB4C9BDD77}"/>
              </a:ext>
            </a:extLst>
          </p:cNvPr>
          <p:cNvSpPr/>
          <p:nvPr/>
        </p:nvSpPr>
        <p:spPr>
          <a:xfrm>
            <a:off x="3709638" y="1254337"/>
            <a:ext cx="8189892" cy="4349326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Node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2E6EDE9-F9D2-E147-B9D6-7957E4F8A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15374" y="1259000"/>
            <a:ext cx="381000" cy="381000"/>
          </a:xfrm>
          <a:prstGeom prst="rect">
            <a:avLst/>
          </a:prstGeom>
        </p:spPr>
      </p:pic>
      <p:sp>
        <p:nvSpPr>
          <p:cNvPr id="64" name="TextBox 39">
            <a:extLst>
              <a:ext uri="{FF2B5EF4-FFF2-40B4-BE49-F238E27FC236}">
                <a16:creationId xmlns:a16="http://schemas.microsoft.com/office/drawing/2014/main" id="{D719D549-2284-A741-B429-96ED728B7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97" y="405182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F092103-E4CB-1B40-AECE-9AB20A11BFC9}"/>
              </a:ext>
            </a:extLst>
          </p:cNvPr>
          <p:cNvSpPr/>
          <p:nvPr/>
        </p:nvSpPr>
        <p:spPr>
          <a:xfrm>
            <a:off x="8573556" y="2444061"/>
            <a:ext cx="3162198" cy="24684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Nginx with PHP 8.2</a:t>
            </a:r>
          </a:p>
          <a:p>
            <a:pPr algn="ct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socat with TCP listener</a:t>
            </a:r>
          </a:p>
          <a:p>
            <a:pPr algn="ctr"/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socat with UDP listener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99B8470-F0E3-714A-8818-AC7D43CCD3B7}"/>
              </a:ext>
            </a:extLst>
          </p:cNvPr>
          <p:cNvSpPr/>
          <p:nvPr/>
        </p:nvSpPr>
        <p:spPr>
          <a:xfrm>
            <a:off x="7853383" y="2691759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5EFD84C-2FCF-C54E-89BE-8584473B9998}"/>
              </a:ext>
            </a:extLst>
          </p:cNvPr>
          <p:cNvSpPr/>
          <p:nvPr/>
        </p:nvSpPr>
        <p:spPr>
          <a:xfrm>
            <a:off x="7853383" y="3136659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48F38C6-39DA-F54D-BBE5-C03A48AF86B0}"/>
              </a:ext>
            </a:extLst>
          </p:cNvPr>
          <p:cNvSpPr/>
          <p:nvPr/>
        </p:nvSpPr>
        <p:spPr>
          <a:xfrm>
            <a:off x="3291916" y="2699279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55A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30001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AAF2CE4-7BCE-F344-8B87-08BECC56A3D4}"/>
              </a:ext>
            </a:extLst>
          </p:cNvPr>
          <p:cNvSpPr/>
          <p:nvPr/>
        </p:nvSpPr>
        <p:spPr>
          <a:xfrm>
            <a:off x="3291915" y="3144179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55A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30002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E35270-B7D5-4C4F-A845-4E3FA0B96E7D}"/>
              </a:ext>
            </a:extLst>
          </p:cNvPr>
          <p:cNvCxnSpPr>
            <a:cxnSpLocks/>
          </p:cNvCxnSpPr>
          <p:nvPr/>
        </p:nvCxnSpPr>
        <p:spPr>
          <a:xfrm>
            <a:off x="8772308" y="3976017"/>
            <a:ext cx="324000" cy="0"/>
          </a:xfrm>
          <a:prstGeom prst="straightConnector1">
            <a:avLst/>
          </a:prstGeom>
          <a:ln w="22225">
            <a:solidFill>
              <a:srgbClr val="FFFF00"/>
            </a:solidFill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39">
            <a:extLst>
              <a:ext uri="{FF2B5EF4-FFF2-40B4-BE49-F238E27FC236}">
                <a16:creationId xmlns:a16="http://schemas.microsoft.com/office/drawing/2014/main" id="{D35FE340-E142-534A-99EB-B59FB7D8E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8" y="123101"/>
            <a:ext cx="12005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Kubernetes Pod</a:t>
            </a:r>
          </a:p>
        </p:txBody>
      </p:sp>
      <p:pic>
        <p:nvPicPr>
          <p:cNvPr id="29" name="Graphic 23">
            <a:extLst>
              <a:ext uri="{FF2B5EF4-FFF2-40B4-BE49-F238E27FC236}">
                <a16:creationId xmlns:a16="http://schemas.microsoft.com/office/drawing/2014/main" id="{9F401788-4F25-844C-AF83-509F0964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4" y="3292016"/>
            <a:ext cx="741550" cy="7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936F8239-8BCE-77B8-E9EA-35FDB2733754}"/>
              </a:ext>
            </a:extLst>
          </p:cNvPr>
          <p:cNvSpPr/>
          <p:nvPr/>
        </p:nvSpPr>
        <p:spPr>
          <a:xfrm>
            <a:off x="8772309" y="2800897"/>
            <a:ext cx="216000" cy="658672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21296A-C57F-2144-FE2C-A70B7D8AA870}"/>
              </a:ext>
            </a:extLst>
          </p:cNvPr>
          <p:cNvSpPr/>
          <p:nvPr/>
        </p:nvSpPr>
        <p:spPr>
          <a:xfrm>
            <a:off x="7853383" y="3773489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${TCP_PORT}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B849A7-406D-9A81-81B3-7BEF33214350}"/>
              </a:ext>
            </a:extLst>
          </p:cNvPr>
          <p:cNvSpPr/>
          <p:nvPr/>
        </p:nvSpPr>
        <p:spPr>
          <a:xfrm>
            <a:off x="7853383" y="4329904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${UDP_PORT}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6D852F-C008-C109-869B-143E59454053}"/>
              </a:ext>
            </a:extLst>
          </p:cNvPr>
          <p:cNvCxnSpPr>
            <a:cxnSpLocks/>
          </p:cNvCxnSpPr>
          <p:nvPr/>
        </p:nvCxnSpPr>
        <p:spPr>
          <a:xfrm>
            <a:off x="8772308" y="4529861"/>
            <a:ext cx="324000" cy="0"/>
          </a:xfrm>
          <a:prstGeom prst="straightConnector1">
            <a:avLst/>
          </a:prstGeom>
          <a:ln w="22225">
            <a:solidFill>
              <a:srgbClr val="FFFF00"/>
            </a:solidFill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303B80-12A5-A15A-DDDA-11B60BD5D3D8}"/>
              </a:ext>
            </a:extLst>
          </p:cNvPr>
          <p:cNvSpPr txBox="1"/>
          <p:nvPr/>
        </p:nvSpPr>
        <p:spPr>
          <a:xfrm>
            <a:off x="7632329" y="5756639"/>
            <a:ext cx="4267200" cy="55399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${TCP_PORT}: Env. variable defined when starting the container/Pod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${UDP_PORT}: Env. variable defined when starting the container/Pod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D9AC56-56AC-CC6B-E58E-2A119E657B3C}"/>
              </a:ext>
            </a:extLst>
          </p:cNvPr>
          <p:cNvCxnSpPr>
            <a:cxnSpLocks/>
          </p:cNvCxnSpPr>
          <p:nvPr/>
        </p:nvCxnSpPr>
        <p:spPr>
          <a:xfrm>
            <a:off x="4176489" y="2901458"/>
            <a:ext cx="3623138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21DF81-06C6-2683-C7B8-64849C71B261}"/>
              </a:ext>
            </a:extLst>
          </p:cNvPr>
          <p:cNvCxnSpPr>
            <a:cxnSpLocks/>
          </p:cNvCxnSpPr>
          <p:nvPr/>
        </p:nvCxnSpPr>
        <p:spPr>
          <a:xfrm>
            <a:off x="4176488" y="3346358"/>
            <a:ext cx="3623139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9">
            <a:extLst>
              <a:ext uri="{FF2B5EF4-FFF2-40B4-BE49-F238E27FC236}">
                <a16:creationId xmlns:a16="http://schemas.microsoft.com/office/drawing/2014/main" id="{0BB05C7F-5CCE-B350-0632-6513C6DD1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5122" y="3530904"/>
            <a:ext cx="180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NodePort</a:t>
            </a:r>
            <a:endParaRPr lang="en-US" alt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FDACAD-F2AD-D9A3-4214-FB1E0FCAD053}"/>
              </a:ext>
            </a:extLst>
          </p:cNvPr>
          <p:cNvCxnSpPr>
            <a:cxnSpLocks/>
          </p:cNvCxnSpPr>
          <p:nvPr/>
        </p:nvCxnSpPr>
        <p:spPr>
          <a:xfrm>
            <a:off x="1221428" y="2897744"/>
            <a:ext cx="2015999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F30E32-B0BD-6EA3-5E64-7456A44DB63B}"/>
              </a:ext>
            </a:extLst>
          </p:cNvPr>
          <p:cNvCxnSpPr>
            <a:cxnSpLocks/>
          </p:cNvCxnSpPr>
          <p:nvPr/>
        </p:nvCxnSpPr>
        <p:spPr>
          <a:xfrm>
            <a:off x="1221427" y="3342644"/>
            <a:ext cx="2015999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9000A4C-45F6-600E-A614-82CC35166CB7}"/>
              </a:ext>
            </a:extLst>
          </p:cNvPr>
          <p:cNvSpPr/>
          <p:nvPr/>
        </p:nvSpPr>
        <p:spPr>
          <a:xfrm>
            <a:off x="3289518" y="3830395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55A1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30003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A3B29A-A590-6F45-A2E7-099FDD19191E}"/>
              </a:ext>
            </a:extLst>
          </p:cNvPr>
          <p:cNvSpPr/>
          <p:nvPr/>
        </p:nvSpPr>
        <p:spPr>
          <a:xfrm>
            <a:off x="3289517" y="4275295"/>
            <a:ext cx="864000" cy="4034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C55A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30004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55A1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544B90-6B66-AAA3-24C8-FC8845669166}"/>
              </a:ext>
            </a:extLst>
          </p:cNvPr>
          <p:cNvCxnSpPr>
            <a:cxnSpLocks/>
          </p:cNvCxnSpPr>
          <p:nvPr/>
        </p:nvCxnSpPr>
        <p:spPr>
          <a:xfrm>
            <a:off x="4174091" y="4032574"/>
            <a:ext cx="3623138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09FFA0-E452-E582-2149-0E0422EEBEFC}"/>
              </a:ext>
            </a:extLst>
          </p:cNvPr>
          <p:cNvCxnSpPr>
            <a:cxnSpLocks/>
          </p:cNvCxnSpPr>
          <p:nvPr/>
        </p:nvCxnSpPr>
        <p:spPr>
          <a:xfrm>
            <a:off x="4174090" y="4477474"/>
            <a:ext cx="3623139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2EAA6-A35E-CDF3-E8F1-5F6EAB2FC3E0}"/>
              </a:ext>
            </a:extLst>
          </p:cNvPr>
          <p:cNvCxnSpPr>
            <a:cxnSpLocks/>
          </p:cNvCxnSpPr>
          <p:nvPr/>
        </p:nvCxnSpPr>
        <p:spPr>
          <a:xfrm>
            <a:off x="1219030" y="4028860"/>
            <a:ext cx="2015999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F9DD0D-3A1C-E447-C61C-E5C14A602903}"/>
              </a:ext>
            </a:extLst>
          </p:cNvPr>
          <p:cNvCxnSpPr>
            <a:cxnSpLocks/>
          </p:cNvCxnSpPr>
          <p:nvPr/>
        </p:nvCxnSpPr>
        <p:spPr>
          <a:xfrm>
            <a:off x="1219029" y="4473760"/>
            <a:ext cx="2015999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70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165</Words>
  <Application>Microsoft Macintosh PowerPoint</Application>
  <PresentationFormat>Widescreen</PresentationFormat>
  <Paragraphs>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Della Noce</dc:creator>
  <cp:lastModifiedBy>Daniel Della Noce</cp:lastModifiedBy>
  <cp:revision>43</cp:revision>
  <dcterms:created xsi:type="dcterms:W3CDTF">2022-02-21T13:26:30Z</dcterms:created>
  <dcterms:modified xsi:type="dcterms:W3CDTF">2023-07-06T14:29:17Z</dcterms:modified>
</cp:coreProperties>
</file>