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d863a271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d863a271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d863a271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d863a271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d863a27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d863a27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d863a271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d863a271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d863a271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d863a27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863a271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d863a271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d863a271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d863a271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d863a271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d863a271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CRYPTO MARKET ANALYST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Crypto Market Insights, Simplified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2886725"/>
            <a:ext cx="1817725" cy="18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la era digital actual, las criptomonedas han transformado el panorama financiero, presentando oportunidades y desafíos.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analista de criptomonedas busca aprovechar la información de noticias diarias para prever movimientos de precios, siendo una herramienta clave en la toma de decisiones financieras en un mercado dinámico.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 APLICACIÓN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aplicación hecha en Python facilita análisis de criptomonedas a través de la recopilación de noticias recientes, generando informes para ahorrar tiempo en la obtención de información relevante.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Ofrece análisis individual y competitivo, permitiendo a los usuarios ingresar símbolos de criptomonedas para obtener informes actualizados usando LlamaIndex y GPT-4.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informes incluyen predicciones para el futuro de la criptomoneda, riesgos potenciales, y opiniones de expertos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UTILIZADAS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LlamaIndex y OpenAI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Librerías de Python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850" y="2926475"/>
            <a:ext cx="3117950" cy="18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175" y="1839588"/>
            <a:ext cx="2321475" cy="14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475" y="1429900"/>
            <a:ext cx="2479450" cy="8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y EJECUCIÓN DE LA APLICACIÓN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 ejecutar get_crypto_news.py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Luego ejecutar index_news.py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ultimo ejecutar app.py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Después</a:t>
            </a:r>
            <a:r>
              <a:rPr lang="es"/>
              <a:t> introducir </a:t>
            </a:r>
            <a:r>
              <a:rPr lang="es"/>
              <a:t> en la terminal </a:t>
            </a:r>
            <a:r>
              <a:rPr lang="es"/>
              <a:t>el comando: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'&amp; "ruta\crypto-market-analyst-llama-index\venv\Scripts\python.exe" -m streamlit run ruta/crypto-market-analyst-llama-index/app.py'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LOS RESULTADOS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302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resultados son coherentes con la realidad actual de cada criptomoneda, </a:t>
            </a:r>
            <a:r>
              <a:rPr lang="es"/>
              <a:t>que</a:t>
            </a:r>
            <a:r>
              <a:rPr lang="es"/>
              <a:t> es lo más importante.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125" y="1176173"/>
            <a:ext cx="3122005" cy="34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DAFO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662" y="1027225"/>
            <a:ext cx="4942575" cy="37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FUTURAS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Incorporar API de Twitter para obtener twits de personas influyentes del sector.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Añadir análisis técnico para cada criptomoneda.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662" y="2715800"/>
            <a:ext cx="2948675" cy="1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aplicaciones con LlamaIndex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Ser más autodidacta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