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196695" cy="16398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592666"/>
            <a:ext cx="67040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196695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BEFE-9C81-564C-80B1-E60B71838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B871D-4344-AE44-9501-830ECB485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493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Demand, David</dc:creator>
  <cp:lastModifiedBy>Demand, David</cp:lastModifiedBy>
  <cp:revision>3</cp:revision>
  <dcterms:created xsi:type="dcterms:W3CDTF">2020-02-16T01:13:13Z</dcterms:created>
  <dcterms:modified xsi:type="dcterms:W3CDTF">2020-02-16T01:44:34Z</dcterms:modified>
</cp:coreProperties>
</file>