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4"/>
  </p:sldMasterIdLst>
  <p:sldIdLst>
    <p:sldId id="256" r:id="rId5"/>
    <p:sldId id="257" r:id="rId6"/>
    <p:sldId id="258" r:id="rId7"/>
    <p:sldId id="259" r:id="rId8"/>
    <p:sldId id="266" r:id="rId9"/>
    <p:sldId id="267" r:id="rId10"/>
    <p:sldId id="270" r:id="rId11"/>
    <p:sldId id="271" r:id="rId12"/>
    <p:sldId id="269" r:id="rId13"/>
    <p:sldId id="265"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A12B7-4396-48DE-8123-80FBD29EFB4E}" v="2393" dt="2022-12-07T07:00:29.780"/>
    <p1510:client id="{45BD0CA2-6299-4A86-9C24-E1D385EA7B8F}" v="7" dt="2022-12-07T17:56:06.798"/>
    <p1510:client id="{495B5055-D7BF-4DA3-91E7-6D482F1C2818}" v="2" dt="2022-12-07T17:10:46.828"/>
    <p1510:client id="{5BC865E1-5A1C-4E96-8BED-C0589BFA694C}" v="1" dt="2022-12-05T18:05:52.509"/>
    <p1510:client id="{66707C74-CF5F-4749-AB59-2B784011A1E2}" v="5" dt="2022-12-07T03:09:51.306"/>
    <p1510:client id="{69191922-9429-446E-B056-7F4E97616BA1}" v="28" dt="2022-12-05T18:07:27.849"/>
    <p1510:client id="{7507A564-7267-4C73-B02B-68182AC7BC0E}" v="66" dt="2022-12-05T20:55:44.408"/>
    <p1510:client id="{86254B58-5CE5-4CE3-9CEB-C432F797E033}" v="4" dt="2022-12-06T22:48:16.508"/>
    <p1510:client id="{B55C00D7-FCC7-404E-8B9D-01D64B2D0B65}" v="93" dt="2022-12-05T21:02:39.996"/>
    <p1510:client id="{C12A1396-FD7B-47A8-873E-2F37C8F80B5D}" v="1285" dt="2022-12-07T04:15:39.859"/>
    <p1510:client id="{C5404EC4-E25C-444F-A20F-4792659E52A1}" v="508" dt="2022-12-06T22:58:52.467"/>
    <p1510:client id="{C69AA89B-36C0-4EBE-9C90-9BA9AABC72FD}" v="51" dt="2022-12-07T17:36:24.228"/>
    <p1510:client id="{D18D3731-401F-44E1-9834-AF5E629E4FD0}" v="138" dt="2022-12-07T04:35:03.840"/>
    <p1510:client id="{EFE4229B-F2EF-4711-8AD9-B9C751A0897E}" v="382" dt="2022-12-07T03:59:34.7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ylan Demo" userId="S::ddemo@elon.edu::1cb92eec-6969-4a62-b860-9fb0d6df3583" providerId="AD" clId="Web-{C69AA89B-36C0-4EBE-9C90-9BA9AABC72FD}"/>
    <pc:docChg chg="modSld">
      <pc:chgData name="Dylan Demo" userId="S::ddemo@elon.edu::1cb92eec-6969-4a62-b860-9fb0d6df3583" providerId="AD" clId="Web-{C69AA89B-36C0-4EBE-9C90-9BA9AABC72FD}" dt="2022-12-07T17:36:24.228" v="48" actId="1076"/>
      <pc:docMkLst>
        <pc:docMk/>
      </pc:docMkLst>
      <pc:sldChg chg="modSp">
        <pc:chgData name="Dylan Demo" userId="S::ddemo@elon.edu::1cb92eec-6969-4a62-b860-9fb0d6df3583" providerId="AD" clId="Web-{C69AA89B-36C0-4EBE-9C90-9BA9AABC72FD}" dt="2022-12-07T17:35:20.458" v="44" actId="20577"/>
        <pc:sldMkLst>
          <pc:docMk/>
          <pc:sldMk cId="3173121468" sldId="257"/>
        </pc:sldMkLst>
        <pc:spChg chg="mod">
          <ac:chgData name="Dylan Demo" userId="S::ddemo@elon.edu::1cb92eec-6969-4a62-b860-9fb0d6df3583" providerId="AD" clId="Web-{C69AA89B-36C0-4EBE-9C90-9BA9AABC72FD}" dt="2022-12-07T17:35:20.458" v="44" actId="20577"/>
          <ac:spMkLst>
            <pc:docMk/>
            <pc:sldMk cId="3173121468" sldId="257"/>
            <ac:spMk id="14" creationId="{AE9C6AE5-9FB9-C0F8-9337-EBCFD304EF36}"/>
          </ac:spMkLst>
        </pc:spChg>
      </pc:sldChg>
      <pc:sldChg chg="modSp">
        <pc:chgData name="Dylan Demo" userId="S::ddemo@elon.edu::1cb92eec-6969-4a62-b860-9fb0d6df3583" providerId="AD" clId="Web-{C69AA89B-36C0-4EBE-9C90-9BA9AABC72FD}" dt="2022-12-07T17:36:00.648" v="46" actId="20577"/>
        <pc:sldMkLst>
          <pc:docMk/>
          <pc:sldMk cId="1589437125" sldId="267"/>
        </pc:sldMkLst>
        <pc:spChg chg="mod">
          <ac:chgData name="Dylan Demo" userId="S::ddemo@elon.edu::1cb92eec-6969-4a62-b860-9fb0d6df3583" providerId="AD" clId="Web-{C69AA89B-36C0-4EBE-9C90-9BA9AABC72FD}" dt="2022-12-07T17:36:00.648" v="46" actId="20577"/>
          <ac:spMkLst>
            <pc:docMk/>
            <pc:sldMk cId="1589437125" sldId="267"/>
            <ac:spMk id="5" creationId="{4C818DE0-341E-6E8C-2190-52EEDABB3987}"/>
          </ac:spMkLst>
        </pc:spChg>
      </pc:sldChg>
      <pc:sldChg chg="modSp">
        <pc:chgData name="Dylan Demo" userId="S::ddemo@elon.edu::1cb92eec-6969-4a62-b860-9fb0d6df3583" providerId="AD" clId="Web-{C69AA89B-36C0-4EBE-9C90-9BA9AABC72FD}" dt="2022-12-07T17:36:24.228" v="48" actId="1076"/>
        <pc:sldMkLst>
          <pc:docMk/>
          <pc:sldMk cId="253244038" sldId="268"/>
        </pc:sldMkLst>
        <pc:picChg chg="mod">
          <ac:chgData name="Dylan Demo" userId="S::ddemo@elon.edu::1cb92eec-6969-4a62-b860-9fb0d6df3583" providerId="AD" clId="Web-{C69AA89B-36C0-4EBE-9C90-9BA9AABC72FD}" dt="2022-12-07T17:36:24.228" v="48" actId="1076"/>
          <ac:picMkLst>
            <pc:docMk/>
            <pc:sldMk cId="253244038" sldId="268"/>
            <ac:picMk id="4" creationId="{5BBC351A-CDA8-22A1-ECF1-0F14F8BBBD09}"/>
          </ac:picMkLst>
        </pc:picChg>
      </pc:sldChg>
      <pc:sldChg chg="modSp">
        <pc:chgData name="Dylan Demo" userId="S::ddemo@elon.edu::1cb92eec-6969-4a62-b860-9fb0d6df3583" providerId="AD" clId="Web-{C69AA89B-36C0-4EBE-9C90-9BA9AABC72FD}" dt="2022-12-07T17:34:12.188" v="1" actId="20577"/>
        <pc:sldMkLst>
          <pc:docMk/>
          <pc:sldMk cId="3306551158" sldId="269"/>
        </pc:sldMkLst>
        <pc:spChg chg="mod">
          <ac:chgData name="Dylan Demo" userId="S::ddemo@elon.edu::1cb92eec-6969-4a62-b860-9fb0d6df3583" providerId="AD" clId="Web-{C69AA89B-36C0-4EBE-9C90-9BA9AABC72FD}" dt="2022-12-07T17:34:12.188" v="1" actId="20577"/>
          <ac:spMkLst>
            <pc:docMk/>
            <pc:sldMk cId="3306551158" sldId="269"/>
            <ac:spMk id="6" creationId="{E8EA091E-6229-81A7-71B0-EE5D5D02A51D}"/>
          </ac:spMkLst>
        </pc:spChg>
      </pc:sldChg>
    </pc:docChg>
  </pc:docChgLst>
  <pc:docChgLst>
    <pc:chgData name="Dylan Demo" userId="S::ddemo@elon.edu::1cb92eec-6969-4a62-b860-9fb0d6df3583" providerId="AD" clId="Web-{D18D3731-401F-44E1-9834-AF5E629E4FD0}"/>
    <pc:docChg chg="addSld modSld">
      <pc:chgData name="Dylan Demo" userId="S::ddemo@elon.edu::1cb92eec-6969-4a62-b860-9fb0d6df3583" providerId="AD" clId="Web-{D18D3731-401F-44E1-9834-AF5E629E4FD0}" dt="2022-12-07T04:35:03.840" v="141" actId="20577"/>
      <pc:docMkLst>
        <pc:docMk/>
      </pc:docMkLst>
      <pc:sldChg chg="addSp delSp modSp">
        <pc:chgData name="Dylan Demo" userId="S::ddemo@elon.edu::1cb92eec-6969-4a62-b860-9fb0d6df3583" providerId="AD" clId="Web-{D18D3731-401F-44E1-9834-AF5E629E4FD0}" dt="2022-12-07T04:35:03.840" v="141" actId="20577"/>
        <pc:sldMkLst>
          <pc:docMk/>
          <pc:sldMk cId="109857222" sldId="256"/>
        </pc:sldMkLst>
        <pc:spChg chg="mod">
          <ac:chgData name="Dylan Demo" userId="S::ddemo@elon.edu::1cb92eec-6969-4a62-b860-9fb0d6df3583" providerId="AD" clId="Web-{D18D3731-401F-44E1-9834-AF5E629E4FD0}" dt="2022-12-07T04:25:36.275" v="53"/>
          <ac:spMkLst>
            <pc:docMk/>
            <pc:sldMk cId="109857222" sldId="256"/>
            <ac:spMk id="2" creationId="{00000000-0000-0000-0000-000000000000}"/>
          </ac:spMkLst>
        </pc:spChg>
        <pc:spChg chg="mod">
          <ac:chgData name="Dylan Demo" userId="S::ddemo@elon.edu::1cb92eec-6969-4a62-b860-9fb0d6df3583" providerId="AD" clId="Web-{D18D3731-401F-44E1-9834-AF5E629E4FD0}" dt="2022-12-07T04:35:03.840" v="141" actId="20577"/>
          <ac:spMkLst>
            <pc:docMk/>
            <pc:sldMk cId="109857222" sldId="256"/>
            <ac:spMk id="3" creationId="{00000000-0000-0000-0000-000000000000}"/>
          </ac:spMkLst>
        </pc:spChg>
        <pc:spChg chg="del">
          <ac:chgData name="Dylan Demo" userId="S::ddemo@elon.edu::1cb92eec-6969-4a62-b860-9fb0d6df3583" providerId="AD" clId="Web-{D18D3731-401F-44E1-9834-AF5E629E4FD0}" dt="2022-12-07T04:25:36.275" v="53"/>
          <ac:spMkLst>
            <pc:docMk/>
            <pc:sldMk cId="109857222" sldId="256"/>
            <ac:spMk id="44" creationId="{D60E71B4-DE6B-4668-8007-AAE6137E4C8D}"/>
          </ac:spMkLst>
        </pc:spChg>
        <pc:spChg chg="del">
          <ac:chgData name="Dylan Demo" userId="S::ddemo@elon.edu::1cb92eec-6969-4a62-b860-9fb0d6df3583" providerId="AD" clId="Web-{D18D3731-401F-44E1-9834-AF5E629E4FD0}" dt="2022-12-07T04:25:36.275" v="53"/>
          <ac:spMkLst>
            <pc:docMk/>
            <pc:sldMk cId="109857222" sldId="256"/>
            <ac:spMk id="50" creationId="{0595ECE5-BD7E-4F71-820D-40971970872D}"/>
          </ac:spMkLst>
        </pc:spChg>
        <pc:spChg chg="add">
          <ac:chgData name="Dylan Demo" userId="S::ddemo@elon.edu::1cb92eec-6969-4a62-b860-9fb0d6df3583" providerId="AD" clId="Web-{D18D3731-401F-44E1-9834-AF5E629E4FD0}" dt="2022-12-07T04:25:36.275" v="53"/>
          <ac:spMkLst>
            <pc:docMk/>
            <pc:sldMk cId="109857222" sldId="256"/>
            <ac:spMk id="52" creationId="{6AF4ABE2-381B-4B67-9C0F-27FFD64F7D91}"/>
          </ac:spMkLst>
        </pc:spChg>
        <pc:spChg chg="add">
          <ac:chgData name="Dylan Demo" userId="S::ddemo@elon.edu::1cb92eec-6969-4a62-b860-9fb0d6df3583" providerId="AD" clId="Web-{D18D3731-401F-44E1-9834-AF5E629E4FD0}" dt="2022-12-07T04:25:36.275" v="53"/>
          <ac:spMkLst>
            <pc:docMk/>
            <pc:sldMk cId="109857222" sldId="256"/>
            <ac:spMk id="57" creationId="{4AA509EC-4C56-4A74-A517-3ECD04C3FC84}"/>
          </ac:spMkLst>
        </pc:spChg>
        <pc:spChg chg="add">
          <ac:chgData name="Dylan Demo" userId="S::ddemo@elon.edu::1cb92eec-6969-4a62-b860-9fb0d6df3583" providerId="AD" clId="Web-{D18D3731-401F-44E1-9834-AF5E629E4FD0}" dt="2022-12-07T04:25:36.275" v="53"/>
          <ac:spMkLst>
            <pc:docMk/>
            <pc:sldMk cId="109857222" sldId="256"/>
            <ac:spMk id="59" creationId="{6FBC94C7-2F0E-4FBA-B442-0E0296AAA7E5}"/>
          </ac:spMkLst>
        </pc:spChg>
        <pc:spChg chg="add">
          <ac:chgData name="Dylan Demo" userId="S::ddemo@elon.edu::1cb92eec-6969-4a62-b860-9fb0d6df3583" providerId="AD" clId="Web-{D18D3731-401F-44E1-9834-AF5E629E4FD0}" dt="2022-12-07T04:25:36.275" v="53"/>
          <ac:spMkLst>
            <pc:docMk/>
            <pc:sldMk cId="109857222" sldId="256"/>
            <ac:spMk id="61" creationId="{6CF43A2F-2E6F-44F4-A006-A10CF1DCBD61}"/>
          </ac:spMkLst>
        </pc:spChg>
        <pc:spChg chg="add">
          <ac:chgData name="Dylan Demo" userId="S::ddemo@elon.edu::1cb92eec-6969-4a62-b860-9fb0d6df3583" providerId="AD" clId="Web-{D18D3731-401F-44E1-9834-AF5E629E4FD0}" dt="2022-12-07T04:25:36.275" v="53"/>
          <ac:spMkLst>
            <pc:docMk/>
            <pc:sldMk cId="109857222" sldId="256"/>
            <ac:spMk id="63" creationId="{F83DA5F0-0D4C-4E74-8A5C-F6CBD391F071}"/>
          </ac:spMkLst>
        </pc:spChg>
        <pc:spChg chg="add">
          <ac:chgData name="Dylan Demo" userId="S::ddemo@elon.edu::1cb92eec-6969-4a62-b860-9fb0d6df3583" providerId="AD" clId="Web-{D18D3731-401F-44E1-9834-AF5E629E4FD0}" dt="2022-12-07T04:25:36.275" v="53"/>
          <ac:spMkLst>
            <pc:docMk/>
            <pc:sldMk cId="109857222" sldId="256"/>
            <ac:spMk id="65" creationId="{A7798713-AB3F-41E3-8CE3-1C1FBCF7CFD6}"/>
          </ac:spMkLst>
        </pc:spChg>
        <pc:grpChg chg="del">
          <ac:chgData name="Dylan Demo" userId="S::ddemo@elon.edu::1cb92eec-6969-4a62-b860-9fb0d6df3583" providerId="AD" clId="Web-{D18D3731-401F-44E1-9834-AF5E629E4FD0}" dt="2022-12-07T04:25:36.275" v="53"/>
          <ac:grpSpMkLst>
            <pc:docMk/>
            <pc:sldMk cId="109857222" sldId="256"/>
            <ac:grpSpMk id="46" creationId="{F6E4C944-4BB6-469F-81D8-BD81B4A1B54D}"/>
          </ac:grpSpMkLst>
        </pc:grpChg>
        <pc:picChg chg="mod ord">
          <ac:chgData name="Dylan Demo" userId="S::ddemo@elon.edu::1cb92eec-6969-4a62-b860-9fb0d6df3583" providerId="AD" clId="Web-{D18D3731-401F-44E1-9834-AF5E629E4FD0}" dt="2022-12-07T04:25:36.275" v="53"/>
          <ac:picMkLst>
            <pc:docMk/>
            <pc:sldMk cId="109857222" sldId="256"/>
            <ac:picMk id="4" creationId="{BB713795-1F8C-CB05-1058-F5CD55526145}"/>
          </ac:picMkLst>
        </pc:picChg>
      </pc:sldChg>
      <pc:sldChg chg="addSp delSp modSp mod setBg">
        <pc:chgData name="Dylan Demo" userId="S::ddemo@elon.edu::1cb92eec-6969-4a62-b860-9fb0d6df3583" providerId="AD" clId="Web-{D18D3731-401F-44E1-9834-AF5E629E4FD0}" dt="2022-12-07T04:32:17.241" v="129"/>
        <pc:sldMkLst>
          <pc:docMk/>
          <pc:sldMk cId="3173121468" sldId="257"/>
        </pc:sldMkLst>
        <pc:spChg chg="mod">
          <ac:chgData name="Dylan Demo" userId="S::ddemo@elon.edu::1cb92eec-6969-4a62-b860-9fb0d6df3583" providerId="AD" clId="Web-{D18D3731-401F-44E1-9834-AF5E629E4FD0}" dt="2022-12-07T04:32:17.241" v="129"/>
          <ac:spMkLst>
            <pc:docMk/>
            <pc:sldMk cId="3173121468" sldId="257"/>
            <ac:spMk id="2" creationId="{A29AFCA1-6040-F061-EA13-049D230D9ED6}"/>
          </ac:spMkLst>
        </pc:spChg>
        <pc:spChg chg="add del">
          <ac:chgData name="Dylan Demo" userId="S::ddemo@elon.edu::1cb92eec-6969-4a62-b860-9fb0d6df3583" providerId="AD" clId="Web-{D18D3731-401F-44E1-9834-AF5E629E4FD0}" dt="2022-12-07T04:32:17.241" v="129"/>
          <ac:spMkLst>
            <pc:docMk/>
            <pc:sldMk cId="3173121468" sldId="257"/>
            <ac:spMk id="3" creationId="{AE9C6AE5-9FB9-C0F8-9337-EBCFD304EF36}"/>
          </ac:spMkLst>
        </pc:spChg>
        <pc:spChg chg="add">
          <ac:chgData name="Dylan Demo" userId="S::ddemo@elon.edu::1cb92eec-6969-4a62-b860-9fb0d6df3583" providerId="AD" clId="Web-{D18D3731-401F-44E1-9834-AF5E629E4FD0}" dt="2022-12-07T04:32:17.241" v="129"/>
          <ac:spMkLst>
            <pc:docMk/>
            <pc:sldMk cId="3173121468" sldId="257"/>
            <ac:spMk id="8" creationId="{6A1473A6-3F22-483E-8A30-80B9D2B14592}"/>
          </ac:spMkLst>
        </pc:spChg>
        <pc:spChg chg="add del">
          <ac:chgData name="Dylan Demo" userId="S::ddemo@elon.edu::1cb92eec-6969-4a62-b860-9fb0d6df3583" providerId="AD" clId="Web-{D18D3731-401F-44E1-9834-AF5E629E4FD0}" dt="2022-12-07T04:32:17.225" v="128"/>
          <ac:spMkLst>
            <pc:docMk/>
            <pc:sldMk cId="3173121468" sldId="257"/>
            <ac:spMk id="9" creationId="{B819A166-7571-4003-A6B8-B62034C3ED30}"/>
          </ac:spMkLst>
        </pc:spChg>
        <pc:spChg chg="add">
          <ac:chgData name="Dylan Demo" userId="S::ddemo@elon.edu::1cb92eec-6969-4a62-b860-9fb0d6df3583" providerId="AD" clId="Web-{D18D3731-401F-44E1-9834-AF5E629E4FD0}" dt="2022-12-07T04:32:17.241" v="129"/>
          <ac:spMkLst>
            <pc:docMk/>
            <pc:sldMk cId="3173121468" sldId="257"/>
            <ac:spMk id="14" creationId="{AE9C6AE5-9FB9-C0F8-9337-EBCFD304EF36}"/>
          </ac:spMkLst>
        </pc:spChg>
        <pc:grpChg chg="add">
          <ac:chgData name="Dylan Demo" userId="S::ddemo@elon.edu::1cb92eec-6969-4a62-b860-9fb0d6df3583" providerId="AD" clId="Web-{D18D3731-401F-44E1-9834-AF5E629E4FD0}" dt="2022-12-07T04:32:17.241" v="129"/>
          <ac:grpSpMkLst>
            <pc:docMk/>
            <pc:sldMk cId="3173121468" sldId="257"/>
            <ac:grpSpMk id="10" creationId="{AA1375E3-3E53-4D75-BAB7-E5929BFCB25F}"/>
          </ac:grpSpMkLst>
        </pc:grpChg>
        <pc:graphicFrameChg chg="add del">
          <ac:chgData name="Dylan Demo" userId="S::ddemo@elon.edu::1cb92eec-6969-4a62-b860-9fb0d6df3583" providerId="AD" clId="Web-{D18D3731-401F-44E1-9834-AF5E629E4FD0}" dt="2022-12-07T04:32:17.225" v="128"/>
          <ac:graphicFrameMkLst>
            <pc:docMk/>
            <pc:sldMk cId="3173121468" sldId="257"/>
            <ac:graphicFrameMk id="5" creationId="{9E1978A9-5AE8-4012-8EB4-19F750B84177}"/>
          </ac:graphicFrameMkLst>
        </pc:graphicFrameChg>
      </pc:sldChg>
      <pc:sldChg chg="addSp delSp modSp">
        <pc:chgData name="Dylan Demo" userId="S::ddemo@elon.edu::1cb92eec-6969-4a62-b860-9fb0d6df3583" providerId="AD" clId="Web-{D18D3731-401F-44E1-9834-AF5E629E4FD0}" dt="2022-12-07T04:32:28.757" v="130"/>
        <pc:sldMkLst>
          <pc:docMk/>
          <pc:sldMk cId="438258642" sldId="258"/>
        </pc:sldMkLst>
        <pc:spChg chg="mod">
          <ac:chgData name="Dylan Demo" userId="S::ddemo@elon.edu::1cb92eec-6969-4a62-b860-9fb0d6df3583" providerId="AD" clId="Web-{D18D3731-401F-44E1-9834-AF5E629E4FD0}" dt="2022-12-07T04:32:28.757" v="130"/>
          <ac:spMkLst>
            <pc:docMk/>
            <pc:sldMk cId="438258642" sldId="258"/>
            <ac:spMk id="2" creationId="{FDF1B2D8-83FA-A321-6902-47CCECA3D62A}"/>
          </ac:spMkLst>
        </pc:spChg>
        <pc:spChg chg="del mod">
          <ac:chgData name="Dylan Demo" userId="S::ddemo@elon.edu::1cb92eec-6969-4a62-b860-9fb0d6df3583" providerId="AD" clId="Web-{D18D3731-401F-44E1-9834-AF5E629E4FD0}" dt="2022-12-07T04:31:20.583" v="126"/>
          <ac:spMkLst>
            <pc:docMk/>
            <pc:sldMk cId="438258642" sldId="258"/>
            <ac:spMk id="3" creationId="{E0700B4A-6931-6FFD-5B96-35CD5E88DCC1}"/>
          </ac:spMkLst>
        </pc:spChg>
        <pc:spChg chg="del">
          <ac:chgData name="Dylan Demo" userId="S::ddemo@elon.edu::1cb92eec-6969-4a62-b860-9fb0d6df3583" providerId="AD" clId="Web-{D18D3731-401F-44E1-9834-AF5E629E4FD0}" dt="2022-12-07T04:20:32.655" v="8"/>
          <ac:spMkLst>
            <pc:docMk/>
            <pc:sldMk cId="438258642" sldId="258"/>
            <ac:spMk id="5" creationId="{6A1473A6-3F22-483E-8A30-80B9D2B14592}"/>
          </ac:spMkLst>
        </pc:spChg>
        <pc:spChg chg="add del">
          <ac:chgData name="Dylan Demo" userId="S::ddemo@elon.edu::1cb92eec-6969-4a62-b860-9fb0d6df3583" providerId="AD" clId="Web-{D18D3731-401F-44E1-9834-AF5E629E4FD0}" dt="2022-12-07T04:31:20.583" v="126"/>
          <ac:spMkLst>
            <pc:docMk/>
            <pc:sldMk cId="438258642" sldId="258"/>
            <ac:spMk id="18" creationId="{827B839B-9ADE-406B-8590-F1CAEDED45A1}"/>
          </ac:spMkLst>
        </pc:spChg>
        <pc:spChg chg="add del">
          <ac:chgData name="Dylan Demo" userId="S::ddemo@elon.edu::1cb92eec-6969-4a62-b860-9fb0d6df3583" providerId="AD" clId="Web-{D18D3731-401F-44E1-9834-AF5E629E4FD0}" dt="2022-12-07T04:31:20.583" v="126"/>
          <ac:spMkLst>
            <pc:docMk/>
            <pc:sldMk cId="438258642" sldId="258"/>
            <ac:spMk id="20" creationId="{CFE45BF0-46DB-408C-B5F7-7B11716805D4}"/>
          </ac:spMkLst>
        </pc:spChg>
        <pc:spChg chg="add del">
          <ac:chgData name="Dylan Demo" userId="S::ddemo@elon.edu::1cb92eec-6969-4a62-b860-9fb0d6df3583" providerId="AD" clId="Web-{D18D3731-401F-44E1-9834-AF5E629E4FD0}" dt="2022-12-07T04:31:20.583" v="126"/>
          <ac:spMkLst>
            <pc:docMk/>
            <pc:sldMk cId="438258642" sldId="258"/>
            <ac:spMk id="22" creationId="{2AEBC8F2-97B1-41B4-93F1-2D289E197FBA}"/>
          </ac:spMkLst>
        </pc:spChg>
        <pc:spChg chg="add del">
          <ac:chgData name="Dylan Demo" userId="S::ddemo@elon.edu::1cb92eec-6969-4a62-b860-9fb0d6df3583" providerId="AD" clId="Web-{D18D3731-401F-44E1-9834-AF5E629E4FD0}" dt="2022-12-07T04:31:20.583" v="126"/>
          <ac:spMkLst>
            <pc:docMk/>
            <pc:sldMk cId="438258642" sldId="258"/>
            <ac:spMk id="24" creationId="{472E3A19-F5D5-48FC-BB9C-48C2F68F598B}"/>
          </ac:spMkLst>
        </pc:spChg>
        <pc:spChg chg="add del">
          <ac:chgData name="Dylan Demo" userId="S::ddemo@elon.edu::1cb92eec-6969-4a62-b860-9fb0d6df3583" providerId="AD" clId="Web-{D18D3731-401F-44E1-9834-AF5E629E4FD0}" dt="2022-12-07T04:31:20.583" v="126"/>
          <ac:spMkLst>
            <pc:docMk/>
            <pc:sldMk cId="438258642" sldId="258"/>
            <ac:spMk id="26" creationId="{7A62E32F-BB65-43A8-8EB5-92346890E549}"/>
          </ac:spMkLst>
        </pc:spChg>
        <pc:spChg chg="add del">
          <ac:chgData name="Dylan Demo" userId="S::ddemo@elon.edu::1cb92eec-6969-4a62-b860-9fb0d6df3583" providerId="AD" clId="Web-{D18D3731-401F-44E1-9834-AF5E629E4FD0}" dt="2022-12-07T04:31:20.583" v="126"/>
          <ac:spMkLst>
            <pc:docMk/>
            <pc:sldMk cId="438258642" sldId="258"/>
            <ac:spMk id="28" creationId="{14E91B64-9FCC-451E-AFB4-A827D6329367}"/>
          </ac:spMkLst>
        </pc:spChg>
        <pc:spChg chg="add del">
          <ac:chgData name="Dylan Demo" userId="S::ddemo@elon.edu::1cb92eec-6969-4a62-b860-9fb0d6df3583" providerId="AD" clId="Web-{D18D3731-401F-44E1-9834-AF5E629E4FD0}" dt="2022-12-07T04:32:28.757" v="130"/>
          <ac:spMkLst>
            <pc:docMk/>
            <pc:sldMk cId="438258642" sldId="258"/>
            <ac:spMk id="34" creationId="{B819A166-7571-4003-A6B8-B62034C3ED30}"/>
          </ac:spMkLst>
        </pc:spChg>
        <pc:spChg chg="add">
          <ac:chgData name="Dylan Demo" userId="S::ddemo@elon.edu::1cb92eec-6969-4a62-b860-9fb0d6df3583" providerId="AD" clId="Web-{D18D3731-401F-44E1-9834-AF5E629E4FD0}" dt="2022-12-07T04:32:28.757" v="130"/>
          <ac:spMkLst>
            <pc:docMk/>
            <pc:sldMk cId="438258642" sldId="258"/>
            <ac:spMk id="39" creationId="{3E57A3F2-3497-430E-BCD2-151E9B57488E}"/>
          </ac:spMkLst>
        </pc:spChg>
        <pc:spChg chg="add">
          <ac:chgData name="Dylan Demo" userId="S::ddemo@elon.edu::1cb92eec-6969-4a62-b860-9fb0d6df3583" providerId="AD" clId="Web-{D18D3731-401F-44E1-9834-AF5E629E4FD0}" dt="2022-12-07T04:32:28.757" v="130"/>
          <ac:spMkLst>
            <pc:docMk/>
            <pc:sldMk cId="438258642" sldId="258"/>
            <ac:spMk id="41" creationId="{88B1F424-0E60-4F04-AFC7-00E1F21101FC}"/>
          </ac:spMkLst>
        </pc:spChg>
        <pc:spChg chg="add">
          <ac:chgData name="Dylan Demo" userId="S::ddemo@elon.edu::1cb92eec-6969-4a62-b860-9fb0d6df3583" providerId="AD" clId="Web-{D18D3731-401F-44E1-9834-AF5E629E4FD0}" dt="2022-12-07T04:32:28.757" v="130"/>
          <ac:spMkLst>
            <pc:docMk/>
            <pc:sldMk cId="438258642" sldId="258"/>
            <ac:spMk id="43" creationId="{6B509DD1-7F4E-4C4D-9B18-626473A5F76F}"/>
          </ac:spMkLst>
        </pc:spChg>
        <pc:spChg chg="add">
          <ac:chgData name="Dylan Demo" userId="S::ddemo@elon.edu::1cb92eec-6969-4a62-b860-9fb0d6df3583" providerId="AD" clId="Web-{D18D3731-401F-44E1-9834-AF5E629E4FD0}" dt="2022-12-07T04:32:28.757" v="130"/>
          <ac:spMkLst>
            <pc:docMk/>
            <pc:sldMk cId="438258642" sldId="258"/>
            <ac:spMk id="45" creationId="{BB89D3BB-9A77-48E3-8C98-9A0A1DD4F7A6}"/>
          </ac:spMkLst>
        </pc:spChg>
        <pc:grpChg chg="del">
          <ac:chgData name="Dylan Demo" userId="S::ddemo@elon.edu::1cb92eec-6969-4a62-b860-9fb0d6df3583" providerId="AD" clId="Web-{D18D3731-401F-44E1-9834-AF5E629E4FD0}" dt="2022-12-07T04:20:32.655" v="8"/>
          <ac:grpSpMkLst>
            <pc:docMk/>
            <pc:sldMk cId="438258642" sldId="258"/>
            <ac:grpSpMk id="6" creationId="{AA1375E3-3E53-4D75-BAB7-E5929BFCB25F}"/>
          </ac:grpSpMkLst>
        </pc:grpChg>
        <pc:graphicFrameChg chg="add mod modGraphic">
          <ac:chgData name="Dylan Demo" userId="S::ddemo@elon.edu::1cb92eec-6969-4a62-b860-9fb0d6df3583" providerId="AD" clId="Web-{D18D3731-401F-44E1-9834-AF5E629E4FD0}" dt="2022-12-07T04:32:28.757" v="130"/>
          <ac:graphicFrameMkLst>
            <pc:docMk/>
            <pc:sldMk cId="438258642" sldId="258"/>
            <ac:graphicFrameMk id="30" creationId="{7D32EDF4-55A1-D107-4652-22181FC81EE8}"/>
          </ac:graphicFrameMkLst>
        </pc:graphicFrameChg>
      </pc:sldChg>
      <pc:sldChg chg="addSp modSp new mod setBg">
        <pc:chgData name="Dylan Demo" userId="S::ddemo@elon.edu::1cb92eec-6969-4a62-b860-9fb0d6df3583" providerId="AD" clId="Web-{D18D3731-401F-44E1-9834-AF5E629E4FD0}" dt="2022-12-07T04:28:10.186" v="59" actId="1076"/>
        <pc:sldMkLst>
          <pc:docMk/>
          <pc:sldMk cId="1488054347" sldId="266"/>
        </pc:sldMkLst>
        <pc:spChg chg="mod">
          <ac:chgData name="Dylan Demo" userId="S::ddemo@elon.edu::1cb92eec-6969-4a62-b860-9fb0d6df3583" providerId="AD" clId="Web-{D18D3731-401F-44E1-9834-AF5E629E4FD0}" dt="2022-12-07T04:24:32.554" v="38"/>
          <ac:spMkLst>
            <pc:docMk/>
            <pc:sldMk cId="1488054347" sldId="266"/>
            <ac:spMk id="2" creationId="{5DC7F356-9A00-952B-1731-7C508AE276FA}"/>
          </ac:spMkLst>
        </pc:spChg>
        <pc:spChg chg="add">
          <ac:chgData name="Dylan Demo" userId="S::ddemo@elon.edu::1cb92eec-6969-4a62-b860-9fb0d6df3583" providerId="AD" clId="Web-{D18D3731-401F-44E1-9834-AF5E629E4FD0}" dt="2022-12-07T04:24:32.554" v="38"/>
          <ac:spMkLst>
            <pc:docMk/>
            <pc:sldMk cId="1488054347" sldId="266"/>
            <ac:spMk id="8" creationId="{A4AC5506-6312-4701-8D3C-40187889A947}"/>
          </ac:spMkLst>
        </pc:spChg>
        <pc:picChg chg="add mod">
          <ac:chgData name="Dylan Demo" userId="S::ddemo@elon.edu::1cb92eec-6969-4a62-b860-9fb0d6df3583" providerId="AD" clId="Web-{D18D3731-401F-44E1-9834-AF5E629E4FD0}" dt="2022-12-07T04:28:10.186" v="59" actId="1076"/>
          <ac:picMkLst>
            <pc:docMk/>
            <pc:sldMk cId="1488054347" sldId="266"/>
            <ac:picMk id="3" creationId="{1BE6DE11-B160-C444-8E21-EE4F6DCF727A}"/>
          </ac:picMkLst>
        </pc:picChg>
      </pc:sldChg>
    </pc:docChg>
  </pc:docChgLst>
  <pc:docChgLst>
    <pc:chgData name="Wenyi Yang" userId="S::wyang@elon.edu::7b1d32ed-742f-4f12-88e8-4e737205b8d6" providerId="AD" clId="Web-{45BD0CA2-6299-4A86-9C24-E1D385EA7B8F}"/>
    <pc:docChg chg="modSld">
      <pc:chgData name="Wenyi Yang" userId="S::wyang@elon.edu::7b1d32ed-742f-4f12-88e8-4e737205b8d6" providerId="AD" clId="Web-{45BD0CA2-6299-4A86-9C24-E1D385EA7B8F}" dt="2022-12-07T17:56:02.595" v="5" actId="20577"/>
      <pc:docMkLst>
        <pc:docMk/>
      </pc:docMkLst>
      <pc:sldChg chg="modSp">
        <pc:chgData name="Wenyi Yang" userId="S::wyang@elon.edu::7b1d32ed-742f-4f12-88e8-4e737205b8d6" providerId="AD" clId="Web-{45BD0CA2-6299-4A86-9C24-E1D385EA7B8F}" dt="2022-12-07T17:56:02.595" v="5" actId="20577"/>
        <pc:sldMkLst>
          <pc:docMk/>
          <pc:sldMk cId="109857222" sldId="256"/>
        </pc:sldMkLst>
        <pc:spChg chg="mod">
          <ac:chgData name="Wenyi Yang" userId="S::wyang@elon.edu::7b1d32ed-742f-4f12-88e8-4e737205b8d6" providerId="AD" clId="Web-{45BD0CA2-6299-4A86-9C24-E1D385EA7B8F}" dt="2022-12-07T17:56:02.595" v="5" actId="20577"/>
          <ac:spMkLst>
            <pc:docMk/>
            <pc:sldMk cId="109857222" sldId="256"/>
            <ac:spMk id="3" creationId="{00000000-0000-0000-0000-000000000000}"/>
          </ac:spMkLst>
        </pc:spChg>
      </pc:sldChg>
    </pc:docChg>
  </pc:docChgLst>
  <pc:docChgLst>
    <pc:chgData name="Dylan Demo" userId="S::ddemo@elon.edu::1cb92eec-6969-4a62-b860-9fb0d6df3583" providerId="AD" clId="Web-{495B5055-D7BF-4DA3-91E7-6D482F1C2818}"/>
    <pc:docChg chg="modSld">
      <pc:chgData name="Dylan Demo" userId="S::ddemo@elon.edu::1cb92eec-6969-4a62-b860-9fb0d6df3583" providerId="AD" clId="Web-{495B5055-D7BF-4DA3-91E7-6D482F1C2818}" dt="2022-12-07T17:10:46.828" v="1" actId="20577"/>
      <pc:docMkLst>
        <pc:docMk/>
      </pc:docMkLst>
      <pc:sldChg chg="modSp">
        <pc:chgData name="Dylan Demo" userId="S::ddemo@elon.edu::1cb92eec-6969-4a62-b860-9fb0d6df3583" providerId="AD" clId="Web-{495B5055-D7BF-4DA3-91E7-6D482F1C2818}" dt="2022-12-07T17:10:46.828" v="1" actId="20577"/>
        <pc:sldMkLst>
          <pc:docMk/>
          <pc:sldMk cId="3173121468" sldId="257"/>
        </pc:sldMkLst>
        <pc:spChg chg="mod">
          <ac:chgData name="Dylan Demo" userId="S::ddemo@elon.edu::1cb92eec-6969-4a62-b860-9fb0d6df3583" providerId="AD" clId="Web-{495B5055-D7BF-4DA3-91E7-6D482F1C2818}" dt="2022-12-07T17:10:46.828" v="1" actId="20577"/>
          <ac:spMkLst>
            <pc:docMk/>
            <pc:sldMk cId="3173121468" sldId="257"/>
            <ac:spMk id="14" creationId="{AE9C6AE5-9FB9-C0F8-9337-EBCFD304EF36}"/>
          </ac:spMkLst>
        </pc:spChg>
      </pc:sldChg>
    </pc:docChg>
  </pc:docChgLst>
  <pc:docChgLst>
    <pc:chgData name="Dylan Demo" userId="S::ddemo@elon.edu::1cb92eec-6969-4a62-b860-9fb0d6df3583" providerId="AD" clId="Web-{06BA12B7-4396-48DE-8123-80FBD29EFB4E}"/>
    <pc:docChg chg="addSld delSld modSld sldOrd">
      <pc:chgData name="Dylan Demo" userId="S::ddemo@elon.edu::1cb92eec-6969-4a62-b860-9fb0d6df3583" providerId="AD" clId="Web-{06BA12B7-4396-48DE-8123-80FBD29EFB4E}" dt="2022-12-07T07:00:27.249" v="2071" actId="20577"/>
      <pc:docMkLst>
        <pc:docMk/>
      </pc:docMkLst>
      <pc:sldChg chg="modSp">
        <pc:chgData name="Dylan Demo" userId="S::ddemo@elon.edu::1cb92eec-6969-4a62-b860-9fb0d6df3583" providerId="AD" clId="Web-{06BA12B7-4396-48DE-8123-80FBD29EFB4E}" dt="2022-12-07T04:36:40.644" v="11" actId="20577"/>
        <pc:sldMkLst>
          <pc:docMk/>
          <pc:sldMk cId="109857222" sldId="256"/>
        </pc:sldMkLst>
        <pc:spChg chg="mod">
          <ac:chgData name="Dylan Demo" userId="S::ddemo@elon.edu::1cb92eec-6969-4a62-b860-9fb0d6df3583" providerId="AD" clId="Web-{06BA12B7-4396-48DE-8123-80FBD29EFB4E}" dt="2022-12-07T04:36:40.644" v="11" actId="20577"/>
          <ac:spMkLst>
            <pc:docMk/>
            <pc:sldMk cId="109857222" sldId="256"/>
            <ac:spMk id="3" creationId="{00000000-0000-0000-0000-000000000000}"/>
          </ac:spMkLst>
        </pc:spChg>
        <pc:picChg chg="mod">
          <ac:chgData name="Dylan Demo" userId="S::ddemo@elon.edu::1cb92eec-6969-4a62-b860-9fb0d6df3583" providerId="AD" clId="Web-{06BA12B7-4396-48DE-8123-80FBD29EFB4E}" dt="2022-12-07T04:36:23.799" v="10" actId="14100"/>
          <ac:picMkLst>
            <pc:docMk/>
            <pc:sldMk cId="109857222" sldId="256"/>
            <ac:picMk id="4" creationId="{BB713795-1F8C-CB05-1058-F5CD55526145}"/>
          </ac:picMkLst>
        </pc:picChg>
      </pc:sldChg>
      <pc:sldChg chg="addSp delSp modSp">
        <pc:chgData name="Dylan Demo" userId="S::ddemo@elon.edu::1cb92eec-6969-4a62-b860-9fb0d6df3583" providerId="AD" clId="Web-{06BA12B7-4396-48DE-8123-80FBD29EFB4E}" dt="2022-12-07T06:57:18.377" v="2062" actId="20577"/>
        <pc:sldMkLst>
          <pc:docMk/>
          <pc:sldMk cId="3173121468" sldId="257"/>
        </pc:sldMkLst>
        <pc:spChg chg="mod">
          <ac:chgData name="Dylan Demo" userId="S::ddemo@elon.edu::1cb92eec-6969-4a62-b860-9fb0d6df3583" providerId="AD" clId="Web-{06BA12B7-4396-48DE-8123-80FBD29EFB4E}" dt="2022-12-07T06:04:13.418" v="1201"/>
          <ac:spMkLst>
            <pc:docMk/>
            <pc:sldMk cId="3173121468" sldId="257"/>
            <ac:spMk id="2" creationId="{A29AFCA1-6040-F061-EA13-049D230D9ED6}"/>
          </ac:spMkLst>
        </pc:spChg>
        <pc:spChg chg="del">
          <ac:chgData name="Dylan Demo" userId="S::ddemo@elon.edu::1cb92eec-6969-4a62-b860-9fb0d6df3583" providerId="AD" clId="Web-{06BA12B7-4396-48DE-8123-80FBD29EFB4E}" dt="2022-12-07T04:40:35.987" v="12"/>
          <ac:spMkLst>
            <pc:docMk/>
            <pc:sldMk cId="3173121468" sldId="257"/>
            <ac:spMk id="8" creationId="{6A1473A6-3F22-483E-8A30-80B9D2B14592}"/>
          </ac:spMkLst>
        </pc:spChg>
        <pc:spChg chg="mod">
          <ac:chgData name="Dylan Demo" userId="S::ddemo@elon.edu::1cb92eec-6969-4a62-b860-9fb0d6df3583" providerId="AD" clId="Web-{06BA12B7-4396-48DE-8123-80FBD29EFB4E}" dt="2022-12-07T06:57:18.377" v="2062" actId="20577"/>
          <ac:spMkLst>
            <pc:docMk/>
            <pc:sldMk cId="3173121468" sldId="257"/>
            <ac:spMk id="14" creationId="{AE9C6AE5-9FB9-C0F8-9337-EBCFD304EF36}"/>
          </ac:spMkLst>
        </pc:spChg>
        <pc:spChg chg="add del">
          <ac:chgData name="Dylan Demo" userId="S::ddemo@elon.edu::1cb92eec-6969-4a62-b860-9fb0d6df3583" providerId="AD" clId="Web-{06BA12B7-4396-48DE-8123-80FBD29EFB4E}" dt="2022-12-07T06:04:13.418" v="1201"/>
          <ac:spMkLst>
            <pc:docMk/>
            <pc:sldMk cId="3173121468" sldId="257"/>
            <ac:spMk id="19" creationId="{827B839B-9ADE-406B-8590-F1CAEDED45A1}"/>
          </ac:spMkLst>
        </pc:spChg>
        <pc:spChg chg="add del">
          <ac:chgData name="Dylan Demo" userId="S::ddemo@elon.edu::1cb92eec-6969-4a62-b860-9fb0d6df3583" providerId="AD" clId="Web-{06BA12B7-4396-48DE-8123-80FBD29EFB4E}" dt="2022-12-07T06:04:13.418" v="1201"/>
          <ac:spMkLst>
            <pc:docMk/>
            <pc:sldMk cId="3173121468" sldId="257"/>
            <ac:spMk id="21" creationId="{CFE45BF0-46DB-408C-B5F7-7B11716805D4}"/>
          </ac:spMkLst>
        </pc:spChg>
        <pc:spChg chg="add del">
          <ac:chgData name="Dylan Demo" userId="S::ddemo@elon.edu::1cb92eec-6969-4a62-b860-9fb0d6df3583" providerId="AD" clId="Web-{06BA12B7-4396-48DE-8123-80FBD29EFB4E}" dt="2022-12-07T06:04:13.418" v="1201"/>
          <ac:spMkLst>
            <pc:docMk/>
            <pc:sldMk cId="3173121468" sldId="257"/>
            <ac:spMk id="23" creationId="{2AEBC8F2-97B1-41B4-93F1-2D289E197FBA}"/>
          </ac:spMkLst>
        </pc:spChg>
        <pc:spChg chg="add del">
          <ac:chgData name="Dylan Demo" userId="S::ddemo@elon.edu::1cb92eec-6969-4a62-b860-9fb0d6df3583" providerId="AD" clId="Web-{06BA12B7-4396-48DE-8123-80FBD29EFB4E}" dt="2022-12-07T06:04:13.418" v="1201"/>
          <ac:spMkLst>
            <pc:docMk/>
            <pc:sldMk cId="3173121468" sldId="257"/>
            <ac:spMk id="25" creationId="{472E3A19-F5D5-48FC-BB9C-48C2F68F598B}"/>
          </ac:spMkLst>
        </pc:spChg>
        <pc:spChg chg="add del">
          <ac:chgData name="Dylan Demo" userId="S::ddemo@elon.edu::1cb92eec-6969-4a62-b860-9fb0d6df3583" providerId="AD" clId="Web-{06BA12B7-4396-48DE-8123-80FBD29EFB4E}" dt="2022-12-07T06:04:13.418" v="1201"/>
          <ac:spMkLst>
            <pc:docMk/>
            <pc:sldMk cId="3173121468" sldId="257"/>
            <ac:spMk id="27" creationId="{7A62E32F-BB65-43A8-8EB5-92346890E549}"/>
          </ac:spMkLst>
        </pc:spChg>
        <pc:spChg chg="add del">
          <ac:chgData name="Dylan Demo" userId="S::ddemo@elon.edu::1cb92eec-6969-4a62-b860-9fb0d6df3583" providerId="AD" clId="Web-{06BA12B7-4396-48DE-8123-80FBD29EFB4E}" dt="2022-12-07T06:04:13.418" v="1201"/>
          <ac:spMkLst>
            <pc:docMk/>
            <pc:sldMk cId="3173121468" sldId="257"/>
            <ac:spMk id="29" creationId="{14E91B64-9FCC-451E-AFB4-A827D6329367}"/>
          </ac:spMkLst>
        </pc:spChg>
        <pc:spChg chg="add">
          <ac:chgData name="Dylan Demo" userId="S::ddemo@elon.edu::1cb92eec-6969-4a62-b860-9fb0d6df3583" providerId="AD" clId="Web-{06BA12B7-4396-48DE-8123-80FBD29EFB4E}" dt="2022-12-07T06:04:13.418" v="1201"/>
          <ac:spMkLst>
            <pc:docMk/>
            <pc:sldMk cId="3173121468" sldId="257"/>
            <ac:spMk id="34" creationId="{76EFD3D9-44F0-4267-BCC1-1613E79D8274}"/>
          </ac:spMkLst>
        </pc:spChg>
        <pc:spChg chg="add">
          <ac:chgData name="Dylan Demo" userId="S::ddemo@elon.edu::1cb92eec-6969-4a62-b860-9fb0d6df3583" providerId="AD" clId="Web-{06BA12B7-4396-48DE-8123-80FBD29EFB4E}" dt="2022-12-07T06:04:13.418" v="1201"/>
          <ac:spMkLst>
            <pc:docMk/>
            <pc:sldMk cId="3173121468" sldId="257"/>
            <ac:spMk id="36" creationId="{A779A851-95D6-41AF-937A-B0E4B7F6FA8D}"/>
          </ac:spMkLst>
        </pc:spChg>
        <pc:spChg chg="add">
          <ac:chgData name="Dylan Demo" userId="S::ddemo@elon.edu::1cb92eec-6969-4a62-b860-9fb0d6df3583" providerId="AD" clId="Web-{06BA12B7-4396-48DE-8123-80FBD29EFB4E}" dt="2022-12-07T06:04:13.418" v="1201"/>
          <ac:spMkLst>
            <pc:docMk/>
            <pc:sldMk cId="3173121468" sldId="257"/>
            <ac:spMk id="38" creationId="{953FB2E7-B6CB-429C-81EB-D9516D6D5C8D}"/>
          </ac:spMkLst>
        </pc:spChg>
        <pc:spChg chg="add">
          <ac:chgData name="Dylan Demo" userId="S::ddemo@elon.edu::1cb92eec-6969-4a62-b860-9fb0d6df3583" providerId="AD" clId="Web-{06BA12B7-4396-48DE-8123-80FBD29EFB4E}" dt="2022-12-07T06:04:13.418" v="1201"/>
          <ac:spMkLst>
            <pc:docMk/>
            <pc:sldMk cId="3173121468" sldId="257"/>
            <ac:spMk id="40" creationId="{2EC40DB1-B719-4A13-9A4D-0966B4B27866}"/>
          </ac:spMkLst>
        </pc:spChg>
        <pc:spChg chg="add">
          <ac:chgData name="Dylan Demo" userId="S::ddemo@elon.edu::1cb92eec-6969-4a62-b860-9fb0d6df3583" providerId="AD" clId="Web-{06BA12B7-4396-48DE-8123-80FBD29EFB4E}" dt="2022-12-07T06:04:13.418" v="1201"/>
          <ac:spMkLst>
            <pc:docMk/>
            <pc:sldMk cId="3173121468" sldId="257"/>
            <ac:spMk id="42" creationId="{82211336-CFF3-412D-868A-6679C1004C45}"/>
          </ac:spMkLst>
        </pc:spChg>
        <pc:grpChg chg="del">
          <ac:chgData name="Dylan Demo" userId="S::ddemo@elon.edu::1cb92eec-6969-4a62-b860-9fb0d6df3583" providerId="AD" clId="Web-{06BA12B7-4396-48DE-8123-80FBD29EFB4E}" dt="2022-12-07T04:40:35.987" v="12"/>
          <ac:grpSpMkLst>
            <pc:docMk/>
            <pc:sldMk cId="3173121468" sldId="257"/>
            <ac:grpSpMk id="10" creationId="{AA1375E3-3E53-4D75-BAB7-E5929BFCB25F}"/>
          </ac:grpSpMkLst>
        </pc:grpChg>
      </pc:sldChg>
      <pc:sldChg chg="addSp modSp">
        <pc:chgData name="Dylan Demo" userId="S::ddemo@elon.edu::1cb92eec-6969-4a62-b860-9fb0d6df3583" providerId="AD" clId="Web-{06BA12B7-4396-48DE-8123-80FBD29EFB4E}" dt="2022-12-07T06:58:10.599" v="2070" actId="1076"/>
        <pc:sldMkLst>
          <pc:docMk/>
          <pc:sldMk cId="438258642" sldId="258"/>
        </pc:sldMkLst>
        <pc:spChg chg="mod">
          <ac:chgData name="Dylan Demo" userId="S::ddemo@elon.edu::1cb92eec-6969-4a62-b860-9fb0d6df3583" providerId="AD" clId="Web-{06BA12B7-4396-48DE-8123-80FBD29EFB4E}" dt="2022-12-07T05:57:00.342" v="1166" actId="20577"/>
          <ac:spMkLst>
            <pc:docMk/>
            <pc:sldMk cId="438258642" sldId="258"/>
            <ac:spMk id="2" creationId="{FDF1B2D8-83FA-A321-6902-47CCECA3D62A}"/>
          </ac:spMkLst>
        </pc:spChg>
        <pc:spChg chg="add mod">
          <ac:chgData name="Dylan Demo" userId="S::ddemo@elon.edu::1cb92eec-6969-4a62-b860-9fb0d6df3583" providerId="AD" clId="Web-{06BA12B7-4396-48DE-8123-80FBD29EFB4E}" dt="2022-12-07T06:57:59.817" v="2067" actId="1076"/>
          <ac:spMkLst>
            <pc:docMk/>
            <pc:sldMk cId="438258642" sldId="258"/>
            <ac:spMk id="28" creationId="{701E73EE-1DE8-0124-8B6E-3F25DC668D34}"/>
          </ac:spMkLst>
        </pc:spChg>
        <pc:spChg chg="add mod">
          <ac:chgData name="Dylan Demo" userId="S::ddemo@elon.edu::1cb92eec-6969-4a62-b860-9fb0d6df3583" providerId="AD" clId="Web-{06BA12B7-4396-48DE-8123-80FBD29EFB4E}" dt="2022-12-07T06:58:01.818" v="2068" actId="1076"/>
          <ac:spMkLst>
            <pc:docMk/>
            <pc:sldMk cId="438258642" sldId="258"/>
            <ac:spMk id="64" creationId="{8DE18D81-EF4C-BB32-246A-9D9ECC64B9D8}"/>
          </ac:spMkLst>
        </pc:spChg>
        <pc:graphicFrameChg chg="mod">
          <ac:chgData name="Dylan Demo" userId="S::ddemo@elon.edu::1cb92eec-6969-4a62-b860-9fb0d6df3583" providerId="AD" clId="Web-{06BA12B7-4396-48DE-8123-80FBD29EFB4E}" dt="2022-12-07T06:58:10.599" v="2070" actId="1076"/>
          <ac:graphicFrameMkLst>
            <pc:docMk/>
            <pc:sldMk cId="438258642" sldId="258"/>
            <ac:graphicFrameMk id="30" creationId="{7D32EDF4-55A1-D107-4652-22181FC81EE8}"/>
          </ac:graphicFrameMkLst>
        </pc:graphicFrameChg>
      </pc:sldChg>
      <pc:sldChg chg="modSp">
        <pc:chgData name="Dylan Demo" userId="S::ddemo@elon.edu::1cb92eec-6969-4a62-b860-9fb0d6df3583" providerId="AD" clId="Web-{06BA12B7-4396-48DE-8123-80FBD29EFB4E}" dt="2022-12-07T05:02:36.983" v="317" actId="1076"/>
        <pc:sldMkLst>
          <pc:docMk/>
          <pc:sldMk cId="3555614253" sldId="259"/>
        </pc:sldMkLst>
        <pc:spChg chg="mod">
          <ac:chgData name="Dylan Demo" userId="S::ddemo@elon.edu::1cb92eec-6969-4a62-b860-9fb0d6df3583" providerId="AD" clId="Web-{06BA12B7-4396-48DE-8123-80FBD29EFB4E}" dt="2022-12-07T05:02:36.983" v="317" actId="1076"/>
          <ac:spMkLst>
            <pc:docMk/>
            <pc:sldMk cId="3555614253" sldId="259"/>
            <ac:spMk id="21" creationId="{018A1682-F055-B4DE-1CC3-A468A063A27A}"/>
          </ac:spMkLst>
        </pc:spChg>
      </pc:sldChg>
      <pc:sldChg chg="del">
        <pc:chgData name="Dylan Demo" userId="S::ddemo@elon.edu::1cb92eec-6969-4a62-b860-9fb0d6df3583" providerId="AD" clId="Web-{06BA12B7-4396-48DE-8123-80FBD29EFB4E}" dt="2022-12-07T05:30:51.298" v="873"/>
        <pc:sldMkLst>
          <pc:docMk/>
          <pc:sldMk cId="329111053" sldId="260"/>
        </pc:sldMkLst>
      </pc:sldChg>
      <pc:sldChg chg="del">
        <pc:chgData name="Dylan Demo" userId="S::ddemo@elon.edu::1cb92eec-6969-4a62-b860-9fb0d6df3583" providerId="AD" clId="Web-{06BA12B7-4396-48DE-8123-80FBD29EFB4E}" dt="2022-12-07T05:30:55.079" v="874"/>
        <pc:sldMkLst>
          <pc:docMk/>
          <pc:sldMk cId="1982343215" sldId="261"/>
        </pc:sldMkLst>
      </pc:sldChg>
      <pc:sldChg chg="del">
        <pc:chgData name="Dylan Demo" userId="S::ddemo@elon.edu::1cb92eec-6969-4a62-b860-9fb0d6df3583" providerId="AD" clId="Web-{06BA12B7-4396-48DE-8123-80FBD29EFB4E}" dt="2022-12-07T05:24:19.741" v="715"/>
        <pc:sldMkLst>
          <pc:docMk/>
          <pc:sldMk cId="3807548251" sldId="262"/>
        </pc:sldMkLst>
      </pc:sldChg>
      <pc:sldChg chg="del">
        <pc:chgData name="Dylan Demo" userId="S::ddemo@elon.edu::1cb92eec-6969-4a62-b860-9fb0d6df3583" providerId="AD" clId="Web-{06BA12B7-4396-48DE-8123-80FBD29EFB4E}" dt="2022-12-07T05:24:23.147" v="718"/>
        <pc:sldMkLst>
          <pc:docMk/>
          <pc:sldMk cId="2260192927" sldId="263"/>
        </pc:sldMkLst>
      </pc:sldChg>
      <pc:sldChg chg="add del">
        <pc:chgData name="Dylan Demo" userId="S::ddemo@elon.edu::1cb92eec-6969-4a62-b860-9fb0d6df3583" providerId="AD" clId="Web-{06BA12B7-4396-48DE-8123-80FBD29EFB4E}" dt="2022-12-07T05:30:58.939" v="875"/>
        <pc:sldMkLst>
          <pc:docMk/>
          <pc:sldMk cId="2895811810" sldId="264"/>
        </pc:sldMkLst>
      </pc:sldChg>
      <pc:sldChg chg="addSp delSp modSp mod ord setBg">
        <pc:chgData name="Dylan Demo" userId="S::ddemo@elon.edu::1cb92eec-6969-4a62-b860-9fb0d6df3583" providerId="AD" clId="Web-{06BA12B7-4396-48DE-8123-80FBD29EFB4E}" dt="2022-12-07T06:35:31.681" v="1817" actId="20577"/>
        <pc:sldMkLst>
          <pc:docMk/>
          <pc:sldMk cId="3829150011" sldId="265"/>
        </pc:sldMkLst>
        <pc:spChg chg="mod">
          <ac:chgData name="Dylan Demo" userId="S::ddemo@elon.edu::1cb92eec-6969-4a62-b860-9fb0d6df3583" providerId="AD" clId="Web-{06BA12B7-4396-48DE-8123-80FBD29EFB4E}" dt="2022-12-07T06:35:05.898" v="1813"/>
          <ac:spMkLst>
            <pc:docMk/>
            <pc:sldMk cId="3829150011" sldId="265"/>
            <ac:spMk id="2" creationId="{35E4812F-8A88-819D-107F-0FF69E2686E8}"/>
          </ac:spMkLst>
        </pc:spChg>
        <pc:spChg chg="add del">
          <ac:chgData name="Dylan Demo" userId="S::ddemo@elon.edu::1cb92eec-6969-4a62-b860-9fb0d6df3583" providerId="AD" clId="Web-{06BA12B7-4396-48DE-8123-80FBD29EFB4E}" dt="2022-12-07T06:01:31.235" v="1189"/>
          <ac:spMkLst>
            <pc:docMk/>
            <pc:sldMk cId="3829150011" sldId="265"/>
            <ac:spMk id="3" creationId="{16849C84-E686-669F-9692-D2FF53EC653F}"/>
          </ac:spMkLst>
        </pc:spChg>
        <pc:spChg chg="add mod">
          <ac:chgData name="Dylan Demo" userId="S::ddemo@elon.edu::1cb92eec-6969-4a62-b860-9fb0d6df3583" providerId="AD" clId="Web-{06BA12B7-4396-48DE-8123-80FBD29EFB4E}" dt="2022-12-07T06:35:31.681" v="1817" actId="20577"/>
          <ac:spMkLst>
            <pc:docMk/>
            <pc:sldMk cId="3829150011" sldId="265"/>
            <ac:spMk id="78" creationId="{33761D3B-664F-386F-1E33-DC996976D129}"/>
          </ac:spMkLst>
        </pc:spChg>
        <pc:spChg chg="add">
          <ac:chgData name="Dylan Demo" userId="S::ddemo@elon.edu::1cb92eec-6969-4a62-b860-9fb0d6df3583" providerId="AD" clId="Web-{06BA12B7-4396-48DE-8123-80FBD29EFB4E}" dt="2022-12-07T06:35:05.898" v="1813"/>
          <ac:spMkLst>
            <pc:docMk/>
            <pc:sldMk cId="3829150011" sldId="265"/>
            <ac:spMk id="83" creationId="{827B839B-9ADE-406B-8590-F1CAEDED45A1}"/>
          </ac:spMkLst>
        </pc:spChg>
        <pc:spChg chg="add">
          <ac:chgData name="Dylan Demo" userId="S::ddemo@elon.edu::1cb92eec-6969-4a62-b860-9fb0d6df3583" providerId="AD" clId="Web-{06BA12B7-4396-48DE-8123-80FBD29EFB4E}" dt="2022-12-07T06:35:05.898" v="1813"/>
          <ac:spMkLst>
            <pc:docMk/>
            <pc:sldMk cId="3829150011" sldId="265"/>
            <ac:spMk id="85" creationId="{CFE45BF0-46DB-408C-B5F7-7B11716805D4}"/>
          </ac:spMkLst>
        </pc:spChg>
        <pc:spChg chg="add">
          <ac:chgData name="Dylan Demo" userId="S::ddemo@elon.edu::1cb92eec-6969-4a62-b860-9fb0d6df3583" providerId="AD" clId="Web-{06BA12B7-4396-48DE-8123-80FBD29EFB4E}" dt="2022-12-07T06:35:05.898" v="1813"/>
          <ac:spMkLst>
            <pc:docMk/>
            <pc:sldMk cId="3829150011" sldId="265"/>
            <ac:spMk id="87" creationId="{2AEBC8F2-97B1-41B4-93F1-2D289E197FBA}"/>
          </ac:spMkLst>
        </pc:spChg>
        <pc:spChg chg="add">
          <ac:chgData name="Dylan Demo" userId="S::ddemo@elon.edu::1cb92eec-6969-4a62-b860-9fb0d6df3583" providerId="AD" clId="Web-{06BA12B7-4396-48DE-8123-80FBD29EFB4E}" dt="2022-12-07T06:35:05.898" v="1813"/>
          <ac:spMkLst>
            <pc:docMk/>
            <pc:sldMk cId="3829150011" sldId="265"/>
            <ac:spMk id="89" creationId="{472E3A19-F5D5-48FC-BB9C-48C2F68F598B}"/>
          </ac:spMkLst>
        </pc:spChg>
        <pc:spChg chg="add">
          <ac:chgData name="Dylan Demo" userId="S::ddemo@elon.edu::1cb92eec-6969-4a62-b860-9fb0d6df3583" providerId="AD" clId="Web-{06BA12B7-4396-48DE-8123-80FBD29EFB4E}" dt="2022-12-07T06:35:05.898" v="1813"/>
          <ac:spMkLst>
            <pc:docMk/>
            <pc:sldMk cId="3829150011" sldId="265"/>
            <ac:spMk id="91" creationId="{7A62E32F-BB65-43A8-8EB5-92346890E549}"/>
          </ac:spMkLst>
        </pc:spChg>
        <pc:spChg chg="add">
          <ac:chgData name="Dylan Demo" userId="S::ddemo@elon.edu::1cb92eec-6969-4a62-b860-9fb0d6df3583" providerId="AD" clId="Web-{06BA12B7-4396-48DE-8123-80FBD29EFB4E}" dt="2022-12-07T06:35:05.898" v="1813"/>
          <ac:spMkLst>
            <pc:docMk/>
            <pc:sldMk cId="3829150011" sldId="265"/>
            <ac:spMk id="93" creationId="{14E91B64-9FCC-451E-AFB4-A827D6329367}"/>
          </ac:spMkLst>
        </pc:spChg>
        <pc:graphicFrameChg chg="add del">
          <ac:chgData name="Dylan Demo" userId="S::ddemo@elon.edu::1cb92eec-6969-4a62-b860-9fb0d6df3583" providerId="AD" clId="Web-{06BA12B7-4396-48DE-8123-80FBD29EFB4E}" dt="2022-12-07T06:01:31.220" v="1188"/>
          <ac:graphicFrameMkLst>
            <pc:docMk/>
            <pc:sldMk cId="3829150011" sldId="265"/>
            <ac:graphicFrameMk id="5" creationId="{A5A4B184-A852-9BED-A87A-513C6D4D6EE7}"/>
          </ac:graphicFrameMkLst>
        </pc:graphicFrameChg>
        <pc:graphicFrameChg chg="add del modGraphic">
          <ac:chgData name="Dylan Demo" userId="S::ddemo@elon.edu::1cb92eec-6969-4a62-b860-9fb0d6df3583" providerId="AD" clId="Web-{06BA12B7-4396-48DE-8123-80FBD29EFB4E}" dt="2022-12-07T06:25:45.221" v="1558"/>
          <ac:graphicFrameMkLst>
            <pc:docMk/>
            <pc:sldMk cId="3829150011" sldId="265"/>
            <ac:graphicFrameMk id="7" creationId="{30F83AAB-40F3-B932-DE98-57A0B1647F41}"/>
          </ac:graphicFrameMkLst>
        </pc:graphicFrameChg>
      </pc:sldChg>
      <pc:sldChg chg="addSp delSp modSp">
        <pc:chgData name="Dylan Demo" userId="S::ddemo@elon.edu::1cb92eec-6969-4a62-b860-9fb0d6df3583" providerId="AD" clId="Web-{06BA12B7-4396-48DE-8123-80FBD29EFB4E}" dt="2022-12-07T05:14:19.842" v="471" actId="14100"/>
        <pc:sldMkLst>
          <pc:docMk/>
          <pc:sldMk cId="1488054347" sldId="266"/>
        </pc:sldMkLst>
        <pc:spChg chg="mod">
          <ac:chgData name="Dylan Demo" userId="S::ddemo@elon.edu::1cb92eec-6969-4a62-b860-9fb0d6df3583" providerId="AD" clId="Web-{06BA12B7-4396-48DE-8123-80FBD29EFB4E}" dt="2022-12-07T04:44:22.205" v="42" actId="20577"/>
          <ac:spMkLst>
            <pc:docMk/>
            <pc:sldMk cId="1488054347" sldId="266"/>
            <ac:spMk id="2" creationId="{5DC7F356-9A00-952B-1731-7C508AE276FA}"/>
          </ac:spMkLst>
        </pc:spChg>
        <pc:spChg chg="add mod">
          <ac:chgData name="Dylan Demo" userId="S::ddemo@elon.edu::1cb92eec-6969-4a62-b860-9fb0d6df3583" providerId="AD" clId="Web-{06BA12B7-4396-48DE-8123-80FBD29EFB4E}" dt="2022-12-07T04:58:45.636" v="266" actId="14100"/>
          <ac:spMkLst>
            <pc:docMk/>
            <pc:sldMk cId="1488054347" sldId="266"/>
            <ac:spMk id="5" creationId="{C725F815-7F82-3541-939D-03B35F208F70}"/>
          </ac:spMkLst>
        </pc:spChg>
        <pc:spChg chg="del">
          <ac:chgData name="Dylan Demo" userId="S::ddemo@elon.edu::1cb92eec-6969-4a62-b860-9fb0d6df3583" providerId="AD" clId="Web-{06BA12B7-4396-48DE-8123-80FBD29EFB4E}" dt="2022-12-07T04:41:06.755" v="13"/>
          <ac:spMkLst>
            <pc:docMk/>
            <pc:sldMk cId="1488054347" sldId="266"/>
            <ac:spMk id="8" creationId="{A4AC5506-6312-4701-8D3C-40187889A947}"/>
          </ac:spMkLst>
        </pc:spChg>
        <pc:spChg chg="add">
          <ac:chgData name="Dylan Demo" userId="S::ddemo@elon.edu::1cb92eec-6969-4a62-b860-9fb0d6df3583" providerId="AD" clId="Web-{06BA12B7-4396-48DE-8123-80FBD29EFB4E}" dt="2022-12-07T04:41:06.755" v="13"/>
          <ac:spMkLst>
            <pc:docMk/>
            <pc:sldMk cId="1488054347" sldId="266"/>
            <ac:spMk id="13" creationId="{D4D28E87-62D2-4602-B72F-5F74AA236CC3}"/>
          </ac:spMkLst>
        </pc:spChg>
        <pc:picChg chg="mod">
          <ac:chgData name="Dylan Demo" userId="S::ddemo@elon.edu::1cb92eec-6969-4a62-b860-9fb0d6df3583" providerId="AD" clId="Web-{06BA12B7-4396-48DE-8123-80FBD29EFB4E}" dt="2022-12-07T05:14:19.842" v="471" actId="14100"/>
          <ac:picMkLst>
            <pc:docMk/>
            <pc:sldMk cId="1488054347" sldId="266"/>
            <ac:picMk id="3" creationId="{1BE6DE11-B160-C444-8E21-EE4F6DCF727A}"/>
          </ac:picMkLst>
        </pc:picChg>
      </pc:sldChg>
      <pc:sldChg chg="addSp delSp modSp new mod setBg">
        <pc:chgData name="Dylan Demo" userId="S::ddemo@elon.edu::1cb92eec-6969-4a62-b860-9fb0d6df3583" providerId="AD" clId="Web-{06BA12B7-4396-48DE-8123-80FBD29EFB4E}" dt="2022-12-07T05:09:02.571" v="401" actId="20577"/>
        <pc:sldMkLst>
          <pc:docMk/>
          <pc:sldMk cId="1589437125" sldId="267"/>
        </pc:sldMkLst>
        <pc:spChg chg="mod">
          <ac:chgData name="Dylan Demo" userId="S::ddemo@elon.edu::1cb92eec-6969-4a62-b860-9fb0d6df3583" providerId="AD" clId="Web-{06BA12B7-4396-48DE-8123-80FBD29EFB4E}" dt="2022-12-07T05:06:59.907" v="340"/>
          <ac:spMkLst>
            <pc:docMk/>
            <pc:sldMk cId="1589437125" sldId="267"/>
            <ac:spMk id="2" creationId="{3AFC29D6-86AE-B0F7-2F84-9512FFC12238}"/>
          </ac:spMkLst>
        </pc:spChg>
        <pc:spChg chg="add mod ord">
          <ac:chgData name="Dylan Demo" userId="S::ddemo@elon.edu::1cb92eec-6969-4a62-b860-9fb0d6df3583" providerId="AD" clId="Web-{06BA12B7-4396-48DE-8123-80FBD29EFB4E}" dt="2022-12-07T05:09:02.571" v="401" actId="20577"/>
          <ac:spMkLst>
            <pc:docMk/>
            <pc:sldMk cId="1589437125" sldId="267"/>
            <ac:spMk id="5" creationId="{4C818DE0-341E-6E8C-2190-52EEDABB3987}"/>
          </ac:spMkLst>
        </pc:spChg>
        <pc:spChg chg="add del">
          <ac:chgData name="Dylan Demo" userId="S::ddemo@elon.edu::1cb92eec-6969-4a62-b860-9fb0d6df3583" providerId="AD" clId="Web-{06BA12B7-4396-48DE-8123-80FBD29EFB4E}" dt="2022-12-07T04:59:13.279" v="267"/>
          <ac:spMkLst>
            <pc:docMk/>
            <pc:sldMk cId="1589437125" sldId="267"/>
            <ac:spMk id="10" creationId="{0E3596DD-156A-473E-9BB3-C6A29F7574E9}"/>
          </ac:spMkLst>
        </pc:spChg>
        <pc:spChg chg="add del">
          <ac:chgData name="Dylan Demo" userId="S::ddemo@elon.edu::1cb92eec-6969-4a62-b860-9fb0d6df3583" providerId="AD" clId="Web-{06BA12B7-4396-48DE-8123-80FBD29EFB4E}" dt="2022-12-07T04:59:13.279" v="267"/>
          <ac:spMkLst>
            <pc:docMk/>
            <pc:sldMk cId="1589437125" sldId="267"/>
            <ac:spMk id="12" creationId="{2C46C4D6-C474-4E92-B52E-944C1118F7B6}"/>
          </ac:spMkLst>
        </pc:spChg>
        <pc:spChg chg="add del">
          <ac:chgData name="Dylan Demo" userId="S::ddemo@elon.edu::1cb92eec-6969-4a62-b860-9fb0d6df3583" providerId="AD" clId="Web-{06BA12B7-4396-48DE-8123-80FBD29EFB4E}" dt="2022-12-07T05:06:59.907" v="340"/>
          <ac:spMkLst>
            <pc:docMk/>
            <pc:sldMk cId="1589437125" sldId="267"/>
            <ac:spMk id="17" creationId="{7E0DC0F3-E144-463E-88B2-409384AEEEDB}"/>
          </ac:spMkLst>
        </pc:spChg>
        <pc:spChg chg="add del">
          <ac:chgData name="Dylan Demo" userId="S::ddemo@elon.edu::1cb92eec-6969-4a62-b860-9fb0d6df3583" providerId="AD" clId="Web-{06BA12B7-4396-48DE-8123-80FBD29EFB4E}" dt="2022-12-07T05:06:59.907" v="340"/>
          <ac:spMkLst>
            <pc:docMk/>
            <pc:sldMk cId="1589437125" sldId="267"/>
            <ac:spMk id="19" creationId="{13A8998A-DE1B-4FAE-820A-8A8B3A7B2EE0}"/>
          </ac:spMkLst>
        </pc:spChg>
        <pc:spChg chg="add del">
          <ac:chgData name="Dylan Demo" userId="S::ddemo@elon.edu::1cb92eec-6969-4a62-b860-9fb0d6df3583" providerId="AD" clId="Web-{06BA12B7-4396-48DE-8123-80FBD29EFB4E}" dt="2022-12-07T05:06:59.907" v="340"/>
          <ac:spMkLst>
            <pc:docMk/>
            <pc:sldMk cId="1589437125" sldId="267"/>
            <ac:spMk id="21" creationId="{39EBA89E-988C-457C-8BDF-3AAB4D9C5878}"/>
          </ac:spMkLst>
        </pc:spChg>
        <pc:spChg chg="add del">
          <ac:chgData name="Dylan Demo" userId="S::ddemo@elon.edu::1cb92eec-6969-4a62-b860-9fb0d6df3583" providerId="AD" clId="Web-{06BA12B7-4396-48DE-8123-80FBD29EFB4E}" dt="2022-12-07T05:06:59.907" v="340"/>
          <ac:spMkLst>
            <pc:docMk/>
            <pc:sldMk cId="1589437125" sldId="267"/>
            <ac:spMk id="23" creationId="{F7F6B76E-48DD-46FC-A900-366468BBE2D7}"/>
          </ac:spMkLst>
        </pc:spChg>
        <pc:spChg chg="add del">
          <ac:chgData name="Dylan Demo" userId="S::ddemo@elon.edu::1cb92eec-6969-4a62-b860-9fb0d6df3583" providerId="AD" clId="Web-{06BA12B7-4396-48DE-8123-80FBD29EFB4E}" dt="2022-12-07T05:06:59.907" v="340"/>
          <ac:spMkLst>
            <pc:docMk/>
            <pc:sldMk cId="1589437125" sldId="267"/>
            <ac:spMk id="25" creationId="{313DBE6E-A8BE-42BD-A187-65E0DDA0DC82}"/>
          </ac:spMkLst>
        </pc:spChg>
        <pc:spChg chg="add">
          <ac:chgData name="Dylan Demo" userId="S::ddemo@elon.edu::1cb92eec-6969-4a62-b860-9fb0d6df3583" providerId="AD" clId="Web-{06BA12B7-4396-48DE-8123-80FBD29EFB4E}" dt="2022-12-07T05:06:59.907" v="340"/>
          <ac:spMkLst>
            <pc:docMk/>
            <pc:sldMk cId="1589437125" sldId="267"/>
            <ac:spMk id="27" creationId="{1AF9055A-9FD0-45AC-B6E5-2029CC5D0980}"/>
          </ac:spMkLst>
        </pc:spChg>
        <pc:spChg chg="add">
          <ac:chgData name="Dylan Demo" userId="S::ddemo@elon.edu::1cb92eec-6969-4a62-b860-9fb0d6df3583" providerId="AD" clId="Web-{06BA12B7-4396-48DE-8123-80FBD29EFB4E}" dt="2022-12-07T05:06:59.907" v="340"/>
          <ac:spMkLst>
            <pc:docMk/>
            <pc:sldMk cId="1589437125" sldId="267"/>
            <ac:spMk id="28" creationId="{740D8E28-91B5-42B0-9D6C-B777D8AD90C2}"/>
          </ac:spMkLst>
        </pc:spChg>
        <pc:spChg chg="add del">
          <ac:chgData name="Dylan Demo" userId="S::ddemo@elon.edu::1cb92eec-6969-4a62-b860-9fb0d6df3583" providerId="AD" clId="Web-{06BA12B7-4396-48DE-8123-80FBD29EFB4E}" dt="2022-12-07T05:05:10.993" v="321"/>
          <ac:spMkLst>
            <pc:docMk/>
            <pc:sldMk cId="1589437125" sldId="267"/>
            <ac:spMk id="30" creationId="{F4C0B10B-D2C4-4A54-AFAD-3D27DF88BB37}"/>
          </ac:spMkLst>
        </pc:spChg>
        <pc:spChg chg="add">
          <ac:chgData name="Dylan Demo" userId="S::ddemo@elon.edu::1cb92eec-6969-4a62-b860-9fb0d6df3583" providerId="AD" clId="Web-{06BA12B7-4396-48DE-8123-80FBD29EFB4E}" dt="2022-12-07T05:06:59.907" v="340"/>
          <ac:spMkLst>
            <pc:docMk/>
            <pc:sldMk cId="1589437125" sldId="267"/>
            <ac:spMk id="34" creationId="{DC85BF5E-2BD6-4E5B-8EA3-420B45BB03FA}"/>
          </ac:spMkLst>
        </pc:spChg>
        <pc:grpChg chg="add del">
          <ac:chgData name="Dylan Demo" userId="S::ddemo@elon.edu::1cb92eec-6969-4a62-b860-9fb0d6df3583" providerId="AD" clId="Web-{06BA12B7-4396-48DE-8123-80FBD29EFB4E}" dt="2022-12-07T05:05:10.993" v="321"/>
          <ac:grpSpMkLst>
            <pc:docMk/>
            <pc:sldMk cId="1589437125" sldId="267"/>
            <ac:grpSpMk id="32" creationId="{B6BADB90-C74B-40D6-86DC-503F65FCE8DC}"/>
          </ac:grpSpMkLst>
        </pc:grpChg>
        <pc:picChg chg="add mod ord modCrop">
          <ac:chgData name="Dylan Demo" userId="S::ddemo@elon.edu::1cb92eec-6969-4a62-b860-9fb0d6df3583" providerId="AD" clId="Web-{06BA12B7-4396-48DE-8123-80FBD29EFB4E}" dt="2022-12-07T05:08:32.819" v="395" actId="1076"/>
          <ac:picMkLst>
            <pc:docMk/>
            <pc:sldMk cId="1589437125" sldId="267"/>
            <ac:picMk id="3" creationId="{B3B2A6E6-A3B2-9510-A62F-5E958BA052C6}"/>
          </ac:picMkLst>
        </pc:picChg>
        <pc:picChg chg="add del mod ord">
          <ac:chgData name="Dylan Demo" userId="S::ddemo@elon.edu::1cb92eec-6969-4a62-b860-9fb0d6df3583" providerId="AD" clId="Web-{06BA12B7-4396-48DE-8123-80FBD29EFB4E}" dt="2022-12-07T04:59:30.702" v="268"/>
          <ac:picMkLst>
            <pc:docMk/>
            <pc:sldMk cId="1589437125" sldId="267"/>
            <ac:picMk id="7" creationId="{3F7D3906-628D-5DA9-5B1B-54BB9866C60B}"/>
          </ac:picMkLst>
        </pc:picChg>
        <pc:picChg chg="add mod">
          <ac:chgData name="Dylan Demo" userId="S::ddemo@elon.edu::1cb92eec-6969-4a62-b860-9fb0d6df3583" providerId="AD" clId="Web-{06BA12B7-4396-48DE-8123-80FBD29EFB4E}" dt="2022-12-07T05:08:37.319" v="396" actId="14100"/>
          <ac:picMkLst>
            <pc:docMk/>
            <pc:sldMk cId="1589437125" sldId="267"/>
            <ac:picMk id="8" creationId="{28924388-71DB-DEA4-5D47-92C534FA7D93}"/>
          </ac:picMkLst>
        </pc:picChg>
      </pc:sldChg>
      <pc:sldChg chg="addSp delSp modSp new mod setBg addAnim delAnim">
        <pc:chgData name="Dylan Demo" userId="S::ddemo@elon.edu::1cb92eec-6969-4a62-b860-9fb0d6df3583" providerId="AD" clId="Web-{06BA12B7-4396-48DE-8123-80FBD29EFB4E}" dt="2022-12-07T06:52:41.531" v="2048" actId="1076"/>
        <pc:sldMkLst>
          <pc:docMk/>
          <pc:sldMk cId="253244038" sldId="268"/>
        </pc:sldMkLst>
        <pc:spChg chg="mod">
          <ac:chgData name="Dylan Demo" userId="S::ddemo@elon.edu::1cb92eec-6969-4a62-b860-9fb0d6df3583" providerId="AD" clId="Web-{06BA12B7-4396-48DE-8123-80FBD29EFB4E}" dt="2022-12-07T06:52:41.531" v="2048" actId="1076"/>
          <ac:spMkLst>
            <pc:docMk/>
            <pc:sldMk cId="253244038" sldId="268"/>
            <ac:spMk id="2" creationId="{2CA3D56C-7366-C29C-BB94-1518FE1205A6}"/>
          </ac:spMkLst>
        </pc:spChg>
        <pc:spChg chg="add del">
          <ac:chgData name="Dylan Demo" userId="S::ddemo@elon.edu::1cb92eec-6969-4a62-b860-9fb0d6df3583" providerId="AD" clId="Web-{06BA12B7-4396-48DE-8123-80FBD29EFB4E}" dt="2022-12-07T06:50:38.914" v="2027"/>
          <ac:spMkLst>
            <pc:docMk/>
            <pc:sldMk cId="253244038" sldId="268"/>
            <ac:spMk id="9" creationId="{74426AB7-D619-4515-962A-BC83909EC015}"/>
          </ac:spMkLst>
        </pc:spChg>
        <pc:spChg chg="add del">
          <ac:chgData name="Dylan Demo" userId="S::ddemo@elon.edu::1cb92eec-6969-4a62-b860-9fb0d6df3583" providerId="AD" clId="Web-{06BA12B7-4396-48DE-8123-80FBD29EFB4E}" dt="2022-12-07T06:50:38.914" v="2027"/>
          <ac:spMkLst>
            <pc:docMk/>
            <pc:sldMk cId="253244038" sldId="268"/>
            <ac:spMk id="11" creationId="{DE47DF98-723F-4AAC-ABCF-CACBC438F78F}"/>
          </ac:spMkLst>
        </pc:spChg>
        <pc:spChg chg="add">
          <ac:chgData name="Dylan Demo" userId="S::ddemo@elon.edu::1cb92eec-6969-4a62-b860-9fb0d6df3583" providerId="AD" clId="Web-{06BA12B7-4396-48DE-8123-80FBD29EFB4E}" dt="2022-12-07T06:50:38.929" v="2028"/>
          <ac:spMkLst>
            <pc:docMk/>
            <pc:sldMk cId="253244038" sldId="268"/>
            <ac:spMk id="18" creationId="{23D09407-53BC-485E-B4CE-BC5E4FC4B25B}"/>
          </ac:spMkLst>
        </pc:spChg>
        <pc:spChg chg="add">
          <ac:chgData name="Dylan Demo" userId="S::ddemo@elon.edu::1cb92eec-6969-4a62-b860-9fb0d6df3583" providerId="AD" clId="Web-{06BA12B7-4396-48DE-8123-80FBD29EFB4E}" dt="2022-12-07T06:50:38.929" v="2028"/>
          <ac:spMkLst>
            <pc:docMk/>
            <pc:sldMk cId="253244038" sldId="268"/>
            <ac:spMk id="24" creationId="{921DB988-49FC-4608-B0A2-E2F3A4019041}"/>
          </ac:spMkLst>
        </pc:spChg>
        <pc:grpChg chg="add ord">
          <ac:chgData name="Dylan Demo" userId="S::ddemo@elon.edu::1cb92eec-6969-4a62-b860-9fb0d6df3583" providerId="AD" clId="Web-{06BA12B7-4396-48DE-8123-80FBD29EFB4E}" dt="2022-12-07T06:51:42.340" v="2031"/>
          <ac:grpSpMkLst>
            <pc:docMk/>
            <pc:sldMk cId="253244038" sldId="268"/>
            <ac:grpSpMk id="19" creationId="{383C2651-AE0C-4AE4-8725-E2F9414FE219}"/>
          </ac:grpSpMkLst>
        </pc:grpChg>
        <pc:grpChg chg="add">
          <ac:chgData name="Dylan Demo" userId="S::ddemo@elon.edu::1cb92eec-6969-4a62-b860-9fb0d6df3583" providerId="AD" clId="Web-{06BA12B7-4396-48DE-8123-80FBD29EFB4E}" dt="2022-12-07T06:50:38.929" v="2028"/>
          <ac:grpSpMkLst>
            <pc:docMk/>
            <pc:sldMk cId="253244038" sldId="268"/>
            <ac:grpSpMk id="25" creationId="{E9B930FD-8671-4C4C-ADCF-73AC1D0CD417}"/>
          </ac:grpSpMkLst>
        </pc:grpChg>
        <pc:picChg chg="add mod modCrop">
          <ac:chgData name="Dylan Demo" userId="S::ddemo@elon.edu::1cb92eec-6969-4a62-b860-9fb0d6df3583" providerId="AD" clId="Web-{06BA12B7-4396-48DE-8123-80FBD29EFB4E}" dt="2022-12-07T06:52:32.530" v="2047" actId="1076"/>
          <ac:picMkLst>
            <pc:docMk/>
            <pc:sldMk cId="253244038" sldId="268"/>
            <ac:picMk id="4" creationId="{5BBC351A-CDA8-22A1-ECF1-0F14F8BBBD09}"/>
          </ac:picMkLst>
        </pc:picChg>
        <pc:cxnChg chg="add del">
          <ac:chgData name="Dylan Demo" userId="S::ddemo@elon.edu::1cb92eec-6969-4a62-b860-9fb0d6df3583" providerId="AD" clId="Web-{06BA12B7-4396-48DE-8123-80FBD29EFB4E}" dt="2022-12-07T06:50:38.914" v="2027"/>
          <ac:cxnSpMkLst>
            <pc:docMk/>
            <pc:sldMk cId="253244038" sldId="268"/>
            <ac:cxnSpMk id="13" creationId="{EA29FC7C-9308-4FDE-8DCA-405668055B0F}"/>
          </ac:cxnSpMkLst>
        </pc:cxnChg>
      </pc:sldChg>
      <pc:sldChg chg="addSp delSp modSp new mod setBg">
        <pc:chgData name="Dylan Demo" userId="S::ddemo@elon.edu::1cb92eec-6969-4a62-b860-9fb0d6df3583" providerId="AD" clId="Web-{06BA12B7-4396-48DE-8123-80FBD29EFB4E}" dt="2022-12-07T06:21:41.799" v="1546" actId="20577"/>
        <pc:sldMkLst>
          <pc:docMk/>
          <pc:sldMk cId="3306551158" sldId="269"/>
        </pc:sldMkLst>
        <pc:spChg chg="mod">
          <ac:chgData name="Dylan Demo" userId="S::ddemo@elon.edu::1cb92eec-6969-4a62-b860-9fb0d6df3583" providerId="AD" clId="Web-{06BA12B7-4396-48DE-8123-80FBD29EFB4E}" dt="2022-12-07T05:58:11.410" v="1169"/>
          <ac:spMkLst>
            <pc:docMk/>
            <pc:sldMk cId="3306551158" sldId="269"/>
            <ac:spMk id="2" creationId="{922CAEE1-FBC5-8AAA-05E3-0FD73B8E8CC3}"/>
          </ac:spMkLst>
        </pc:spChg>
        <pc:spChg chg="add mod">
          <ac:chgData name="Dylan Demo" userId="S::ddemo@elon.edu::1cb92eec-6969-4a62-b860-9fb0d6df3583" providerId="AD" clId="Web-{06BA12B7-4396-48DE-8123-80FBD29EFB4E}" dt="2022-12-07T06:21:41.799" v="1546" actId="20577"/>
          <ac:spMkLst>
            <pc:docMk/>
            <pc:sldMk cId="3306551158" sldId="269"/>
            <ac:spMk id="6" creationId="{E8EA091E-6229-81A7-71B0-EE5D5D02A51D}"/>
          </ac:spMkLst>
        </pc:spChg>
        <pc:spChg chg="add del">
          <ac:chgData name="Dylan Demo" userId="S::ddemo@elon.edu::1cb92eec-6969-4a62-b860-9fb0d6df3583" providerId="AD" clId="Web-{06BA12B7-4396-48DE-8123-80FBD29EFB4E}" dt="2022-12-07T05:51:56.698" v="1059"/>
          <ac:spMkLst>
            <pc:docMk/>
            <pc:sldMk cId="3306551158" sldId="269"/>
            <ac:spMk id="11" creationId="{827B839B-9ADE-406B-8590-F1CAEDED45A1}"/>
          </ac:spMkLst>
        </pc:spChg>
        <pc:spChg chg="add del">
          <ac:chgData name="Dylan Demo" userId="S::ddemo@elon.edu::1cb92eec-6969-4a62-b860-9fb0d6df3583" providerId="AD" clId="Web-{06BA12B7-4396-48DE-8123-80FBD29EFB4E}" dt="2022-12-07T05:51:56.698" v="1059"/>
          <ac:spMkLst>
            <pc:docMk/>
            <pc:sldMk cId="3306551158" sldId="269"/>
            <ac:spMk id="13" creationId="{CFE45BF0-46DB-408C-B5F7-7B11716805D4}"/>
          </ac:spMkLst>
        </pc:spChg>
        <pc:spChg chg="add del">
          <ac:chgData name="Dylan Demo" userId="S::ddemo@elon.edu::1cb92eec-6969-4a62-b860-9fb0d6df3583" providerId="AD" clId="Web-{06BA12B7-4396-48DE-8123-80FBD29EFB4E}" dt="2022-12-07T05:51:56.698" v="1059"/>
          <ac:spMkLst>
            <pc:docMk/>
            <pc:sldMk cId="3306551158" sldId="269"/>
            <ac:spMk id="15" creationId="{2AEBC8F2-97B1-41B4-93F1-2D289E197FBA}"/>
          </ac:spMkLst>
        </pc:spChg>
        <pc:spChg chg="add del">
          <ac:chgData name="Dylan Demo" userId="S::ddemo@elon.edu::1cb92eec-6969-4a62-b860-9fb0d6df3583" providerId="AD" clId="Web-{06BA12B7-4396-48DE-8123-80FBD29EFB4E}" dt="2022-12-07T05:51:56.698" v="1059"/>
          <ac:spMkLst>
            <pc:docMk/>
            <pc:sldMk cId="3306551158" sldId="269"/>
            <ac:spMk id="17" creationId="{472E3A19-F5D5-48FC-BB9C-48C2F68F598B}"/>
          </ac:spMkLst>
        </pc:spChg>
        <pc:spChg chg="add del">
          <ac:chgData name="Dylan Demo" userId="S::ddemo@elon.edu::1cb92eec-6969-4a62-b860-9fb0d6df3583" providerId="AD" clId="Web-{06BA12B7-4396-48DE-8123-80FBD29EFB4E}" dt="2022-12-07T05:51:56.698" v="1059"/>
          <ac:spMkLst>
            <pc:docMk/>
            <pc:sldMk cId="3306551158" sldId="269"/>
            <ac:spMk id="19" creationId="{7A62E32F-BB65-43A8-8EB5-92346890E549}"/>
          </ac:spMkLst>
        </pc:spChg>
        <pc:spChg chg="add del">
          <ac:chgData name="Dylan Demo" userId="S::ddemo@elon.edu::1cb92eec-6969-4a62-b860-9fb0d6df3583" providerId="AD" clId="Web-{06BA12B7-4396-48DE-8123-80FBD29EFB4E}" dt="2022-12-07T05:51:56.698" v="1059"/>
          <ac:spMkLst>
            <pc:docMk/>
            <pc:sldMk cId="3306551158" sldId="269"/>
            <ac:spMk id="21" creationId="{14E91B64-9FCC-451E-AFB4-A827D6329367}"/>
          </ac:spMkLst>
        </pc:spChg>
        <pc:spChg chg="add del">
          <ac:chgData name="Dylan Demo" userId="S::ddemo@elon.edu::1cb92eec-6969-4a62-b860-9fb0d6df3583" providerId="AD" clId="Web-{06BA12B7-4396-48DE-8123-80FBD29EFB4E}" dt="2022-12-07T05:52:03.698" v="1061"/>
          <ac:spMkLst>
            <pc:docMk/>
            <pc:sldMk cId="3306551158" sldId="269"/>
            <ac:spMk id="23" creationId="{8D71EDA1-87BF-4D5D-AB79-F346FD19278A}"/>
          </ac:spMkLst>
        </pc:spChg>
        <pc:spChg chg="add del">
          <ac:chgData name="Dylan Demo" userId="S::ddemo@elon.edu::1cb92eec-6969-4a62-b860-9fb0d6df3583" providerId="AD" clId="Web-{06BA12B7-4396-48DE-8123-80FBD29EFB4E}" dt="2022-12-07T05:52:03.698" v="1061"/>
          <ac:spMkLst>
            <pc:docMk/>
            <pc:sldMk cId="3306551158" sldId="269"/>
            <ac:spMk id="24" creationId="{09588DA8-065E-4F6F-8EFD-43104AB2E0CF}"/>
          </ac:spMkLst>
        </pc:spChg>
        <pc:spChg chg="add del">
          <ac:chgData name="Dylan Demo" userId="S::ddemo@elon.edu::1cb92eec-6969-4a62-b860-9fb0d6df3583" providerId="AD" clId="Web-{06BA12B7-4396-48DE-8123-80FBD29EFB4E}" dt="2022-12-07T05:52:03.698" v="1061"/>
          <ac:spMkLst>
            <pc:docMk/>
            <pc:sldMk cId="3306551158" sldId="269"/>
            <ac:spMk id="25" creationId="{C4285719-470E-454C-AF62-8323075F1F5B}"/>
          </ac:spMkLst>
        </pc:spChg>
        <pc:spChg chg="add del">
          <ac:chgData name="Dylan Demo" userId="S::ddemo@elon.edu::1cb92eec-6969-4a62-b860-9fb0d6df3583" providerId="AD" clId="Web-{06BA12B7-4396-48DE-8123-80FBD29EFB4E}" dt="2022-12-07T05:52:03.698" v="1061"/>
          <ac:spMkLst>
            <pc:docMk/>
            <pc:sldMk cId="3306551158" sldId="269"/>
            <ac:spMk id="26" creationId="{CD9FE4EF-C4D8-49A0-B2FF-81D8DB7D8A24}"/>
          </ac:spMkLst>
        </pc:spChg>
        <pc:spChg chg="add del">
          <ac:chgData name="Dylan Demo" userId="S::ddemo@elon.edu::1cb92eec-6969-4a62-b860-9fb0d6df3583" providerId="AD" clId="Web-{06BA12B7-4396-48DE-8123-80FBD29EFB4E}" dt="2022-12-07T05:52:03.698" v="1061"/>
          <ac:spMkLst>
            <pc:docMk/>
            <pc:sldMk cId="3306551158" sldId="269"/>
            <ac:spMk id="27" creationId="{4300840D-0A0B-4512-BACA-B439D5B9C57C}"/>
          </ac:spMkLst>
        </pc:spChg>
        <pc:spChg chg="add del">
          <ac:chgData name="Dylan Demo" userId="S::ddemo@elon.edu::1cb92eec-6969-4a62-b860-9fb0d6df3583" providerId="AD" clId="Web-{06BA12B7-4396-48DE-8123-80FBD29EFB4E}" dt="2022-12-07T05:52:03.698" v="1061"/>
          <ac:spMkLst>
            <pc:docMk/>
            <pc:sldMk cId="3306551158" sldId="269"/>
            <ac:spMk id="28" creationId="{D2B78728-A580-49A7-84F9-6EF6F583ADE0}"/>
          </ac:spMkLst>
        </pc:spChg>
        <pc:spChg chg="add del">
          <ac:chgData name="Dylan Demo" userId="S::ddemo@elon.edu::1cb92eec-6969-4a62-b860-9fb0d6df3583" providerId="AD" clId="Web-{06BA12B7-4396-48DE-8123-80FBD29EFB4E}" dt="2022-12-07T05:52:03.698" v="1061"/>
          <ac:spMkLst>
            <pc:docMk/>
            <pc:sldMk cId="3306551158" sldId="269"/>
            <ac:spMk id="29" creationId="{38FAA1A1-D861-433F-88FA-1E9D6FD31D11}"/>
          </ac:spMkLst>
        </pc:spChg>
        <pc:spChg chg="add del">
          <ac:chgData name="Dylan Demo" userId="S::ddemo@elon.edu::1cb92eec-6969-4a62-b860-9fb0d6df3583" providerId="AD" clId="Web-{06BA12B7-4396-48DE-8123-80FBD29EFB4E}" dt="2022-12-07T05:52:07.167" v="1063"/>
          <ac:spMkLst>
            <pc:docMk/>
            <pc:sldMk cId="3306551158" sldId="269"/>
            <ac:spMk id="31" creationId="{79BB35BC-D5C2-4C8B-A22A-A71E6191913B}"/>
          </ac:spMkLst>
        </pc:spChg>
        <pc:spChg chg="add del">
          <ac:chgData name="Dylan Demo" userId="S::ddemo@elon.edu::1cb92eec-6969-4a62-b860-9fb0d6df3583" providerId="AD" clId="Web-{06BA12B7-4396-48DE-8123-80FBD29EFB4E}" dt="2022-12-07T05:58:11.410" v="1169"/>
          <ac:spMkLst>
            <pc:docMk/>
            <pc:sldMk cId="3306551158" sldId="269"/>
            <ac:spMk id="34" creationId="{09588DA8-065E-4F6F-8EFD-43104AB2E0CF}"/>
          </ac:spMkLst>
        </pc:spChg>
        <pc:spChg chg="add del">
          <ac:chgData name="Dylan Demo" userId="S::ddemo@elon.edu::1cb92eec-6969-4a62-b860-9fb0d6df3583" providerId="AD" clId="Web-{06BA12B7-4396-48DE-8123-80FBD29EFB4E}" dt="2022-12-07T05:58:11.410" v="1169"/>
          <ac:spMkLst>
            <pc:docMk/>
            <pc:sldMk cId="3306551158" sldId="269"/>
            <ac:spMk id="35" creationId="{C4285719-470E-454C-AF62-8323075F1F5B}"/>
          </ac:spMkLst>
        </pc:spChg>
        <pc:spChg chg="add del">
          <ac:chgData name="Dylan Demo" userId="S::ddemo@elon.edu::1cb92eec-6969-4a62-b860-9fb0d6df3583" providerId="AD" clId="Web-{06BA12B7-4396-48DE-8123-80FBD29EFB4E}" dt="2022-12-07T05:58:11.410" v="1169"/>
          <ac:spMkLst>
            <pc:docMk/>
            <pc:sldMk cId="3306551158" sldId="269"/>
            <ac:spMk id="36" creationId="{CD9FE4EF-C4D8-49A0-B2FF-81D8DB7D8A24}"/>
          </ac:spMkLst>
        </pc:spChg>
        <pc:spChg chg="add del">
          <ac:chgData name="Dylan Demo" userId="S::ddemo@elon.edu::1cb92eec-6969-4a62-b860-9fb0d6df3583" providerId="AD" clId="Web-{06BA12B7-4396-48DE-8123-80FBD29EFB4E}" dt="2022-12-07T05:58:11.410" v="1169"/>
          <ac:spMkLst>
            <pc:docMk/>
            <pc:sldMk cId="3306551158" sldId="269"/>
            <ac:spMk id="37" creationId="{4300840D-0A0B-4512-BACA-B439D5B9C57C}"/>
          </ac:spMkLst>
        </pc:spChg>
        <pc:spChg chg="add del">
          <ac:chgData name="Dylan Demo" userId="S::ddemo@elon.edu::1cb92eec-6969-4a62-b860-9fb0d6df3583" providerId="AD" clId="Web-{06BA12B7-4396-48DE-8123-80FBD29EFB4E}" dt="2022-12-07T05:58:11.410" v="1169"/>
          <ac:spMkLst>
            <pc:docMk/>
            <pc:sldMk cId="3306551158" sldId="269"/>
            <ac:spMk id="38" creationId="{D2B78728-A580-49A7-84F9-6EF6F583ADE0}"/>
          </ac:spMkLst>
        </pc:spChg>
        <pc:spChg chg="add del">
          <ac:chgData name="Dylan Demo" userId="S::ddemo@elon.edu::1cb92eec-6969-4a62-b860-9fb0d6df3583" providerId="AD" clId="Web-{06BA12B7-4396-48DE-8123-80FBD29EFB4E}" dt="2022-12-07T05:58:11.410" v="1169"/>
          <ac:spMkLst>
            <pc:docMk/>
            <pc:sldMk cId="3306551158" sldId="269"/>
            <ac:spMk id="39" creationId="{38FAA1A1-D861-433F-88FA-1E9D6FD31D11}"/>
          </ac:spMkLst>
        </pc:spChg>
        <pc:spChg chg="add del">
          <ac:chgData name="Dylan Demo" userId="S::ddemo@elon.edu::1cb92eec-6969-4a62-b860-9fb0d6df3583" providerId="AD" clId="Web-{06BA12B7-4396-48DE-8123-80FBD29EFB4E}" dt="2022-12-07T05:58:11.410" v="1169"/>
          <ac:spMkLst>
            <pc:docMk/>
            <pc:sldMk cId="3306551158" sldId="269"/>
            <ac:spMk id="40" creationId="{8D71EDA1-87BF-4D5D-AB79-F346FD19278A}"/>
          </ac:spMkLst>
        </pc:spChg>
        <pc:spChg chg="add">
          <ac:chgData name="Dylan Demo" userId="S::ddemo@elon.edu::1cb92eec-6969-4a62-b860-9fb0d6df3583" providerId="AD" clId="Web-{06BA12B7-4396-48DE-8123-80FBD29EFB4E}" dt="2022-12-07T05:58:11.410" v="1169"/>
          <ac:spMkLst>
            <pc:docMk/>
            <pc:sldMk cId="3306551158" sldId="269"/>
            <ac:spMk id="45" creationId="{76EFD3D9-44F0-4267-BCC1-1613E79D8274}"/>
          </ac:spMkLst>
        </pc:spChg>
        <pc:spChg chg="add">
          <ac:chgData name="Dylan Demo" userId="S::ddemo@elon.edu::1cb92eec-6969-4a62-b860-9fb0d6df3583" providerId="AD" clId="Web-{06BA12B7-4396-48DE-8123-80FBD29EFB4E}" dt="2022-12-07T05:58:11.410" v="1169"/>
          <ac:spMkLst>
            <pc:docMk/>
            <pc:sldMk cId="3306551158" sldId="269"/>
            <ac:spMk id="47" creationId="{A779A851-95D6-41AF-937A-B0E4B7F6FA8D}"/>
          </ac:spMkLst>
        </pc:spChg>
        <pc:spChg chg="add">
          <ac:chgData name="Dylan Demo" userId="S::ddemo@elon.edu::1cb92eec-6969-4a62-b860-9fb0d6df3583" providerId="AD" clId="Web-{06BA12B7-4396-48DE-8123-80FBD29EFB4E}" dt="2022-12-07T05:58:11.410" v="1169"/>
          <ac:spMkLst>
            <pc:docMk/>
            <pc:sldMk cId="3306551158" sldId="269"/>
            <ac:spMk id="49" creationId="{953FB2E7-B6CB-429C-81EB-D9516D6D5C8D}"/>
          </ac:spMkLst>
        </pc:spChg>
        <pc:spChg chg="add">
          <ac:chgData name="Dylan Demo" userId="S::ddemo@elon.edu::1cb92eec-6969-4a62-b860-9fb0d6df3583" providerId="AD" clId="Web-{06BA12B7-4396-48DE-8123-80FBD29EFB4E}" dt="2022-12-07T05:58:11.410" v="1169"/>
          <ac:spMkLst>
            <pc:docMk/>
            <pc:sldMk cId="3306551158" sldId="269"/>
            <ac:spMk id="51" creationId="{2EC40DB1-B719-4A13-9A4D-0966B4B27866}"/>
          </ac:spMkLst>
        </pc:spChg>
        <pc:spChg chg="add">
          <ac:chgData name="Dylan Demo" userId="S::ddemo@elon.edu::1cb92eec-6969-4a62-b860-9fb0d6df3583" providerId="AD" clId="Web-{06BA12B7-4396-48DE-8123-80FBD29EFB4E}" dt="2022-12-07T05:58:11.410" v="1169"/>
          <ac:spMkLst>
            <pc:docMk/>
            <pc:sldMk cId="3306551158" sldId="269"/>
            <ac:spMk id="53" creationId="{82211336-CFF3-412D-868A-6679C1004C45}"/>
          </ac:spMkLst>
        </pc:spChg>
        <pc:picChg chg="add del mod modCrop">
          <ac:chgData name="Dylan Demo" userId="S::ddemo@elon.edu::1cb92eec-6969-4a62-b860-9fb0d6df3583" providerId="AD" clId="Web-{06BA12B7-4396-48DE-8123-80FBD29EFB4E}" dt="2022-12-07T05:06:15.326" v="335"/>
          <ac:picMkLst>
            <pc:docMk/>
            <pc:sldMk cId="3306551158" sldId="269"/>
            <ac:picMk id="3" creationId="{A0D483CD-C657-D923-35C5-60B449124FB2}"/>
          </ac:picMkLst>
        </pc:picChg>
        <pc:picChg chg="add del mod">
          <ac:chgData name="Dylan Demo" userId="S::ddemo@elon.edu::1cb92eec-6969-4a62-b860-9fb0d6df3583" providerId="AD" clId="Web-{06BA12B7-4396-48DE-8123-80FBD29EFB4E}" dt="2022-12-07T05:09:38.464" v="403"/>
          <ac:picMkLst>
            <pc:docMk/>
            <pc:sldMk cId="3306551158" sldId="269"/>
            <ac:picMk id="4" creationId="{942F508A-14FA-2DFB-2C46-A3B88A4DAA5A}"/>
          </ac:picMkLst>
        </pc:picChg>
        <pc:picChg chg="add del">
          <ac:chgData name="Dylan Demo" userId="S::ddemo@elon.edu::1cb92eec-6969-4a62-b860-9fb0d6df3583" providerId="AD" clId="Web-{06BA12B7-4396-48DE-8123-80FBD29EFB4E}" dt="2022-12-07T05:51:13.992" v="1057"/>
          <ac:picMkLst>
            <pc:docMk/>
            <pc:sldMk cId="3306551158" sldId="269"/>
            <ac:picMk id="8" creationId="{93368341-5D24-378F-A40C-99AE7F94E7DD}"/>
          </ac:picMkLst>
        </pc:picChg>
        <pc:picChg chg="add del">
          <ac:chgData name="Dylan Demo" userId="S::ddemo@elon.edu::1cb92eec-6969-4a62-b860-9fb0d6df3583" providerId="AD" clId="Web-{06BA12B7-4396-48DE-8123-80FBD29EFB4E}" dt="2022-12-07T05:52:07.167" v="1063"/>
          <ac:picMkLst>
            <pc:docMk/>
            <pc:sldMk cId="3306551158" sldId="269"/>
            <ac:picMk id="32" creationId="{B2620C67-0F3A-F65B-1B18-9CACDE868A3C}"/>
          </ac:picMkLst>
        </pc:picChg>
        <pc:cxnChg chg="add del">
          <ac:chgData name="Dylan Demo" userId="S::ddemo@elon.edu::1cb92eec-6969-4a62-b860-9fb0d6df3583" providerId="AD" clId="Web-{06BA12B7-4396-48DE-8123-80FBD29EFB4E}" dt="2022-12-07T05:51:13.992" v="1057"/>
          <ac:cxnSpMkLst>
            <pc:docMk/>
            <pc:sldMk cId="3306551158" sldId="269"/>
            <ac:cxnSpMk id="12" creationId="{A7F400EE-A8A5-48AF-B4D6-291B52C6F0B0}"/>
          </ac:cxnSpMkLst>
        </pc:cxnChg>
      </pc:sldChg>
      <pc:sldChg chg="addSp delSp modSp add replId">
        <pc:chgData name="Dylan Demo" userId="S::ddemo@elon.edu::1cb92eec-6969-4a62-b860-9fb0d6df3583" providerId="AD" clId="Web-{06BA12B7-4396-48DE-8123-80FBD29EFB4E}" dt="2022-12-07T07:00:27.249" v="2071" actId="20577"/>
        <pc:sldMkLst>
          <pc:docMk/>
          <pc:sldMk cId="1224856087" sldId="270"/>
        </pc:sldMkLst>
        <pc:spChg chg="mod">
          <ac:chgData name="Dylan Demo" userId="S::ddemo@elon.edu::1cb92eec-6969-4a62-b860-9fb0d6df3583" providerId="AD" clId="Web-{06BA12B7-4396-48DE-8123-80FBD29EFB4E}" dt="2022-12-07T05:28:56.806" v="835" actId="1076"/>
          <ac:spMkLst>
            <pc:docMk/>
            <pc:sldMk cId="1224856087" sldId="270"/>
            <ac:spMk id="2" creationId="{3AFC29D6-86AE-B0F7-2F84-9512FFC12238}"/>
          </ac:spMkLst>
        </pc:spChg>
        <pc:spChg chg="mod ord">
          <ac:chgData name="Dylan Demo" userId="S::ddemo@elon.edu::1cb92eec-6969-4a62-b860-9fb0d6df3583" providerId="AD" clId="Web-{06BA12B7-4396-48DE-8123-80FBD29EFB4E}" dt="2022-12-07T07:00:27.249" v="2071" actId="20577"/>
          <ac:spMkLst>
            <pc:docMk/>
            <pc:sldMk cId="1224856087" sldId="270"/>
            <ac:spMk id="5" creationId="{4C818DE0-341E-6E8C-2190-52EEDABB3987}"/>
          </ac:spMkLst>
        </pc:spChg>
        <pc:spChg chg="del">
          <ac:chgData name="Dylan Demo" userId="S::ddemo@elon.edu::1cb92eec-6969-4a62-b860-9fb0d6df3583" providerId="AD" clId="Web-{06BA12B7-4396-48DE-8123-80FBD29EFB4E}" dt="2022-12-07T05:12:38.617" v="438"/>
          <ac:spMkLst>
            <pc:docMk/>
            <pc:sldMk cId="1224856087" sldId="270"/>
            <ac:spMk id="27" creationId="{1AF9055A-9FD0-45AC-B6E5-2029CC5D0980}"/>
          </ac:spMkLst>
        </pc:spChg>
        <pc:spChg chg="del">
          <ac:chgData name="Dylan Demo" userId="S::ddemo@elon.edu::1cb92eec-6969-4a62-b860-9fb0d6df3583" providerId="AD" clId="Web-{06BA12B7-4396-48DE-8123-80FBD29EFB4E}" dt="2022-12-07T05:12:38.617" v="438"/>
          <ac:spMkLst>
            <pc:docMk/>
            <pc:sldMk cId="1224856087" sldId="270"/>
            <ac:spMk id="28" creationId="{740D8E28-91B5-42B0-9D6C-B777D8AD90C2}"/>
          </ac:spMkLst>
        </pc:spChg>
        <pc:spChg chg="del">
          <ac:chgData name="Dylan Demo" userId="S::ddemo@elon.edu::1cb92eec-6969-4a62-b860-9fb0d6df3583" providerId="AD" clId="Web-{06BA12B7-4396-48DE-8123-80FBD29EFB4E}" dt="2022-12-07T05:12:38.617" v="438"/>
          <ac:spMkLst>
            <pc:docMk/>
            <pc:sldMk cId="1224856087" sldId="270"/>
            <ac:spMk id="34" creationId="{DC85BF5E-2BD6-4E5B-8EA3-420B45BB03FA}"/>
          </ac:spMkLst>
        </pc:spChg>
        <pc:spChg chg="add del">
          <ac:chgData name="Dylan Demo" userId="S::ddemo@elon.edu::1cb92eec-6969-4a62-b860-9fb0d6df3583" providerId="AD" clId="Web-{06BA12B7-4396-48DE-8123-80FBD29EFB4E}" dt="2022-12-07T05:22:05.701" v="678"/>
          <ac:spMkLst>
            <pc:docMk/>
            <pc:sldMk cId="1224856087" sldId="270"/>
            <ac:spMk id="39" creationId="{5AAE9118-0436-4488-AC4A-C14DF6A7B6B1}"/>
          </ac:spMkLst>
        </pc:spChg>
        <pc:spChg chg="add del">
          <ac:chgData name="Dylan Demo" userId="S::ddemo@elon.edu::1cb92eec-6969-4a62-b860-9fb0d6df3583" providerId="AD" clId="Web-{06BA12B7-4396-48DE-8123-80FBD29EFB4E}" dt="2022-12-07T05:22:05.701" v="678"/>
          <ac:spMkLst>
            <pc:docMk/>
            <pc:sldMk cId="1224856087" sldId="270"/>
            <ac:spMk id="41" creationId="{1B10F861-B8F1-49C7-BD58-EAB20CEE7F93}"/>
          </ac:spMkLst>
        </pc:spChg>
        <pc:spChg chg="add del">
          <ac:chgData name="Dylan Demo" userId="S::ddemo@elon.edu::1cb92eec-6969-4a62-b860-9fb0d6df3583" providerId="AD" clId="Web-{06BA12B7-4396-48DE-8123-80FBD29EFB4E}" dt="2022-12-07T05:22:05.701" v="678"/>
          <ac:spMkLst>
            <pc:docMk/>
            <pc:sldMk cId="1224856087" sldId="270"/>
            <ac:spMk id="43" creationId="{61F6E425-22AB-4DA2-8FAC-58ADB58EF6C3}"/>
          </ac:spMkLst>
        </pc:spChg>
        <pc:spChg chg="add">
          <ac:chgData name="Dylan Demo" userId="S::ddemo@elon.edu::1cb92eec-6969-4a62-b860-9fb0d6df3583" providerId="AD" clId="Web-{06BA12B7-4396-48DE-8123-80FBD29EFB4E}" dt="2022-12-07T05:22:05.701" v="678"/>
          <ac:spMkLst>
            <pc:docMk/>
            <pc:sldMk cId="1224856087" sldId="270"/>
            <ac:spMk id="48" creationId="{7E6D2D34-4BB4-460B-8844-027610FB21F5}"/>
          </ac:spMkLst>
        </pc:spChg>
        <pc:grpChg chg="add">
          <ac:chgData name="Dylan Demo" userId="S::ddemo@elon.edu::1cb92eec-6969-4a62-b860-9fb0d6df3583" providerId="AD" clId="Web-{06BA12B7-4396-48DE-8123-80FBD29EFB4E}" dt="2022-12-07T05:22:05.701" v="678"/>
          <ac:grpSpMkLst>
            <pc:docMk/>
            <pc:sldMk cId="1224856087" sldId="270"/>
            <ac:grpSpMk id="50" creationId="{C5314570-9B06-4D37-8CBD-EDD67C2FA205}"/>
          </ac:grpSpMkLst>
        </pc:grpChg>
        <pc:picChg chg="del">
          <ac:chgData name="Dylan Demo" userId="S::ddemo@elon.edu::1cb92eec-6969-4a62-b860-9fb0d6df3583" providerId="AD" clId="Web-{06BA12B7-4396-48DE-8123-80FBD29EFB4E}" dt="2022-12-07T05:09:58.637" v="407"/>
          <ac:picMkLst>
            <pc:docMk/>
            <pc:sldMk cId="1224856087" sldId="270"/>
            <ac:picMk id="3" creationId="{B3B2A6E6-A3B2-9510-A62F-5E958BA052C6}"/>
          </ac:picMkLst>
        </pc:picChg>
        <pc:picChg chg="add del mod ord modCrop">
          <ac:chgData name="Dylan Demo" userId="S::ddemo@elon.edu::1cb92eec-6969-4a62-b860-9fb0d6df3583" providerId="AD" clId="Web-{06BA12B7-4396-48DE-8123-80FBD29EFB4E}" dt="2022-12-07T05:29:55.169" v="866" actId="1076"/>
          <ac:picMkLst>
            <pc:docMk/>
            <pc:sldMk cId="1224856087" sldId="270"/>
            <ac:picMk id="4" creationId="{EDA850F9-98FC-222A-36D1-EB00A9444C45}"/>
          </ac:picMkLst>
        </pc:picChg>
        <pc:picChg chg="add del mod modCrop">
          <ac:chgData name="Dylan Demo" userId="S::ddemo@elon.edu::1cb92eec-6969-4a62-b860-9fb0d6df3583" providerId="AD" clId="Web-{06BA12B7-4396-48DE-8123-80FBD29EFB4E}" dt="2022-12-07T05:18:29.671" v="583"/>
          <ac:picMkLst>
            <pc:docMk/>
            <pc:sldMk cId="1224856087" sldId="270"/>
            <ac:picMk id="6" creationId="{37C5FC90-BE34-6543-B5F7-90BD8F2A105E}"/>
          </ac:picMkLst>
        </pc:picChg>
        <pc:picChg chg="add mod">
          <ac:chgData name="Dylan Demo" userId="S::ddemo@elon.edu::1cb92eec-6969-4a62-b860-9fb0d6df3583" providerId="AD" clId="Web-{06BA12B7-4396-48DE-8123-80FBD29EFB4E}" dt="2022-12-07T05:29:57.138" v="867" actId="1076"/>
          <ac:picMkLst>
            <pc:docMk/>
            <pc:sldMk cId="1224856087" sldId="270"/>
            <ac:picMk id="7" creationId="{3B930D66-C993-C5CD-C495-E8C885DA27A7}"/>
          </ac:picMkLst>
        </pc:picChg>
        <pc:picChg chg="del">
          <ac:chgData name="Dylan Demo" userId="S::ddemo@elon.edu::1cb92eec-6969-4a62-b860-9fb0d6df3583" providerId="AD" clId="Web-{06BA12B7-4396-48DE-8123-80FBD29EFB4E}" dt="2022-12-07T05:09:57.965" v="406"/>
          <ac:picMkLst>
            <pc:docMk/>
            <pc:sldMk cId="1224856087" sldId="270"/>
            <ac:picMk id="8" creationId="{28924388-71DB-DEA4-5D47-92C534FA7D93}"/>
          </ac:picMkLst>
        </pc:picChg>
      </pc:sldChg>
      <pc:sldChg chg="addSp delSp modSp add replId">
        <pc:chgData name="Dylan Demo" userId="S::ddemo@elon.edu::1cb92eec-6969-4a62-b860-9fb0d6df3583" providerId="AD" clId="Web-{06BA12B7-4396-48DE-8123-80FBD29EFB4E}" dt="2022-12-07T05:28:35.086" v="828" actId="20577"/>
        <pc:sldMkLst>
          <pc:docMk/>
          <pc:sldMk cId="585606796" sldId="271"/>
        </pc:sldMkLst>
        <pc:spChg chg="mod">
          <ac:chgData name="Dylan Demo" userId="S::ddemo@elon.edu::1cb92eec-6969-4a62-b860-9fb0d6df3583" providerId="AD" clId="Web-{06BA12B7-4396-48DE-8123-80FBD29EFB4E}" dt="2022-12-07T05:19:14.471" v="592" actId="20577"/>
          <ac:spMkLst>
            <pc:docMk/>
            <pc:sldMk cId="585606796" sldId="271"/>
            <ac:spMk id="2" creationId="{3AFC29D6-86AE-B0F7-2F84-9512FFC12238}"/>
          </ac:spMkLst>
        </pc:spChg>
        <pc:spChg chg="mod">
          <ac:chgData name="Dylan Demo" userId="S::ddemo@elon.edu::1cb92eec-6969-4a62-b860-9fb0d6df3583" providerId="AD" clId="Web-{06BA12B7-4396-48DE-8123-80FBD29EFB4E}" dt="2022-12-07T05:28:35.086" v="828" actId="20577"/>
          <ac:spMkLst>
            <pc:docMk/>
            <pc:sldMk cId="585606796" sldId="271"/>
            <ac:spMk id="5" creationId="{4C818DE0-341E-6E8C-2190-52EEDABB3987}"/>
          </ac:spMkLst>
        </pc:spChg>
        <pc:picChg chg="del">
          <ac:chgData name="Dylan Demo" userId="S::ddemo@elon.edu::1cb92eec-6969-4a62-b860-9fb0d6df3583" providerId="AD" clId="Web-{06BA12B7-4396-48DE-8123-80FBD29EFB4E}" dt="2022-12-07T05:21:38.855" v="667"/>
          <ac:picMkLst>
            <pc:docMk/>
            <pc:sldMk cId="585606796" sldId="271"/>
            <ac:picMk id="3" creationId="{B3B2A6E6-A3B2-9510-A62F-5E958BA052C6}"/>
          </ac:picMkLst>
        </pc:picChg>
        <pc:picChg chg="add mod">
          <ac:chgData name="Dylan Demo" userId="S::ddemo@elon.edu::1cb92eec-6969-4a62-b860-9fb0d6df3583" providerId="AD" clId="Web-{06BA12B7-4396-48DE-8123-80FBD29EFB4E}" dt="2022-12-07T05:26:40.578" v="749" actId="14100"/>
          <ac:picMkLst>
            <pc:docMk/>
            <pc:sldMk cId="585606796" sldId="271"/>
            <ac:picMk id="4" creationId="{48A6FEA4-97EF-5557-E4A1-BEBB8E92CC7E}"/>
          </ac:picMkLst>
        </pc:picChg>
        <pc:picChg chg="add mod">
          <ac:chgData name="Dylan Demo" userId="S::ddemo@elon.edu::1cb92eec-6969-4a62-b860-9fb0d6df3583" providerId="AD" clId="Web-{06BA12B7-4396-48DE-8123-80FBD29EFB4E}" dt="2022-12-07T05:26:43.110" v="750" actId="1076"/>
          <ac:picMkLst>
            <pc:docMk/>
            <pc:sldMk cId="585606796" sldId="271"/>
            <ac:picMk id="6" creationId="{3436C362-BD5E-E5C9-90CC-E9887EE127B8}"/>
          </ac:picMkLst>
        </pc:picChg>
        <pc:picChg chg="del mod">
          <ac:chgData name="Dylan Demo" userId="S::ddemo@elon.edu::1cb92eec-6969-4a62-b860-9fb0d6df3583" providerId="AD" clId="Web-{06BA12B7-4396-48DE-8123-80FBD29EFB4E}" dt="2022-12-07T05:21:40.012" v="668"/>
          <ac:picMkLst>
            <pc:docMk/>
            <pc:sldMk cId="585606796" sldId="271"/>
            <ac:picMk id="8" creationId="{28924388-71DB-DEA4-5D47-92C534FA7D93}"/>
          </ac:picMkLst>
        </pc:picChg>
      </pc:sldChg>
      <pc:sldChg chg="addSp delSp modSp add del replId">
        <pc:chgData name="Dylan Demo" userId="S::ddemo@elon.edu::1cb92eec-6969-4a62-b860-9fb0d6df3583" providerId="AD" clId="Web-{06BA12B7-4396-48DE-8123-80FBD29EFB4E}" dt="2022-12-07T05:18:23.780" v="582"/>
        <pc:sldMkLst>
          <pc:docMk/>
          <pc:sldMk cId="2755727198" sldId="272"/>
        </pc:sldMkLst>
        <pc:picChg chg="add del">
          <ac:chgData name="Dylan Demo" userId="S::ddemo@elon.edu::1cb92eec-6969-4a62-b860-9fb0d6df3583" providerId="AD" clId="Web-{06BA12B7-4396-48DE-8123-80FBD29EFB4E}" dt="2022-12-07T05:18:21.296" v="581"/>
          <ac:picMkLst>
            <pc:docMk/>
            <pc:sldMk cId="2755727198" sldId="272"/>
            <ac:picMk id="3" creationId="{B3B2A6E6-A3B2-9510-A62F-5E958BA052C6}"/>
          </ac:picMkLst>
        </pc:picChg>
        <pc:picChg chg="add del mod modCrop">
          <ac:chgData name="Dylan Demo" userId="S::ddemo@elon.edu::1cb92eec-6969-4a62-b860-9fb0d6df3583" providerId="AD" clId="Web-{06BA12B7-4396-48DE-8123-80FBD29EFB4E}" dt="2022-12-07T05:18:10.560" v="577"/>
          <ac:picMkLst>
            <pc:docMk/>
            <pc:sldMk cId="2755727198" sldId="272"/>
            <ac:picMk id="4" creationId="{51780B28-68BD-F07A-CAE7-EA70FC03E405}"/>
          </ac:picMkLst>
        </pc:picChg>
        <pc:picChg chg="add del mod">
          <ac:chgData name="Dylan Demo" userId="S::ddemo@elon.edu::1cb92eec-6969-4a62-b860-9fb0d6df3583" providerId="AD" clId="Web-{06BA12B7-4396-48DE-8123-80FBD29EFB4E}" dt="2022-12-07T05:18:10.560" v="576"/>
          <ac:picMkLst>
            <pc:docMk/>
            <pc:sldMk cId="2755727198" sldId="272"/>
            <ac:picMk id="6" creationId="{AD726634-AACD-785B-4F74-B354F41310AB}"/>
          </ac:picMkLst>
        </pc:picChg>
        <pc:picChg chg="add del">
          <ac:chgData name="Dylan Demo" userId="S::ddemo@elon.edu::1cb92eec-6969-4a62-b860-9fb0d6df3583" providerId="AD" clId="Web-{06BA12B7-4396-48DE-8123-80FBD29EFB4E}" dt="2022-12-07T05:18:14.358" v="580"/>
          <ac:picMkLst>
            <pc:docMk/>
            <pc:sldMk cId="2755727198" sldId="272"/>
            <ac:picMk id="8" creationId="{28924388-71DB-DEA4-5D47-92C534FA7D93}"/>
          </ac:picMkLst>
        </pc:picChg>
      </pc:sldChg>
    </pc:docChg>
  </pc:docChgLst>
  <pc:docChgLst>
    <pc:chgData name="John Roettig" userId="S::jroettig@elon.edu::30afbcef-525a-4665-a366-2a7b55157ec8" providerId="AD" clId="Web-{5BC865E1-5A1C-4E96-8BED-C0589BFA694C}"/>
    <pc:docChg chg="addSld modSld addMainMaster delMainMaster">
      <pc:chgData name="John Roettig" userId="S::jroettig@elon.edu::30afbcef-525a-4665-a366-2a7b55157ec8" providerId="AD" clId="Web-{5BC865E1-5A1C-4E96-8BED-C0589BFA694C}" dt="2022-12-05T18:06:01.994" v="6"/>
      <pc:docMkLst>
        <pc:docMk/>
      </pc:docMkLst>
      <pc:sldChg chg="addSp delSp modSp mod setBg modClrScheme chgLayout">
        <pc:chgData name="John Roettig" userId="S::jroettig@elon.edu::30afbcef-525a-4665-a366-2a7b55157ec8" providerId="AD" clId="Web-{5BC865E1-5A1C-4E96-8BED-C0589BFA694C}" dt="2022-12-05T18:05:25.384" v="4"/>
        <pc:sldMkLst>
          <pc:docMk/>
          <pc:sldMk cId="109857222" sldId="256"/>
        </pc:sldMkLst>
        <pc:spChg chg="mod">
          <ac:chgData name="John Roettig" userId="S::jroettig@elon.edu::30afbcef-525a-4665-a366-2a7b55157ec8" providerId="AD" clId="Web-{5BC865E1-5A1C-4E96-8BED-C0589BFA694C}" dt="2022-12-05T18:05:25.384" v="4"/>
          <ac:spMkLst>
            <pc:docMk/>
            <pc:sldMk cId="109857222" sldId="256"/>
            <ac:spMk id="2" creationId="{00000000-0000-0000-0000-000000000000}"/>
          </ac:spMkLst>
        </pc:spChg>
        <pc:spChg chg="mod">
          <ac:chgData name="John Roettig" userId="S::jroettig@elon.edu::30afbcef-525a-4665-a366-2a7b55157ec8" providerId="AD" clId="Web-{5BC865E1-5A1C-4E96-8BED-C0589BFA694C}" dt="2022-12-05T18:05:25.384" v="4"/>
          <ac:spMkLst>
            <pc:docMk/>
            <pc:sldMk cId="109857222" sldId="256"/>
            <ac:spMk id="3" creationId="{00000000-0000-0000-0000-000000000000}"/>
          </ac:spMkLst>
        </pc:spChg>
        <pc:spChg chg="add del">
          <ac:chgData name="John Roettig" userId="S::jroettig@elon.edu::30afbcef-525a-4665-a366-2a7b55157ec8" providerId="AD" clId="Web-{5BC865E1-5A1C-4E96-8BED-C0589BFA694C}" dt="2022-12-05T18:05:21.868" v="1"/>
          <ac:spMkLst>
            <pc:docMk/>
            <pc:sldMk cId="109857222" sldId="256"/>
            <ac:spMk id="8" creationId="{E20BB609-EF92-42DB-836C-0699A590B5CF}"/>
          </ac:spMkLst>
        </pc:spChg>
        <pc:spChg chg="add del">
          <ac:chgData name="John Roettig" userId="S::jroettig@elon.edu::30afbcef-525a-4665-a366-2a7b55157ec8" providerId="AD" clId="Web-{5BC865E1-5A1C-4E96-8BED-C0589BFA694C}" dt="2022-12-05T18:05:21.868" v="1"/>
          <ac:spMkLst>
            <pc:docMk/>
            <pc:sldMk cId="109857222" sldId="256"/>
            <ac:spMk id="10" creationId="{B2C335F7-F61C-4EB4-80F2-4B1438FE66BB}"/>
          </ac:spMkLst>
        </pc:spChg>
        <pc:spChg chg="add del">
          <ac:chgData name="John Roettig" userId="S::jroettig@elon.edu::30afbcef-525a-4665-a366-2a7b55157ec8" providerId="AD" clId="Web-{5BC865E1-5A1C-4E96-8BED-C0589BFA694C}" dt="2022-12-05T18:05:21.868" v="1"/>
          <ac:spMkLst>
            <pc:docMk/>
            <pc:sldMk cId="109857222" sldId="256"/>
            <ac:spMk id="12" creationId="{F1189494-2B67-46D2-93D6-A122A09BF6B2}"/>
          </ac:spMkLst>
        </pc:spChg>
        <pc:spChg chg="add del">
          <ac:chgData name="John Roettig" userId="S::jroettig@elon.edu::30afbcef-525a-4665-a366-2a7b55157ec8" providerId="AD" clId="Web-{5BC865E1-5A1C-4E96-8BED-C0589BFA694C}" dt="2022-12-05T18:05:25.337" v="3"/>
          <ac:spMkLst>
            <pc:docMk/>
            <pc:sldMk cId="109857222" sldId="256"/>
            <ac:spMk id="15" creationId="{707F1A2B-7836-4300-AA71-0D56FA4CA6C3}"/>
          </ac:spMkLst>
        </pc:spChg>
        <pc:spChg chg="add del">
          <ac:chgData name="John Roettig" userId="S::jroettig@elon.edu::30afbcef-525a-4665-a366-2a7b55157ec8" providerId="AD" clId="Web-{5BC865E1-5A1C-4E96-8BED-C0589BFA694C}" dt="2022-12-05T18:05:25.337" v="3"/>
          <ac:spMkLst>
            <pc:docMk/>
            <pc:sldMk cId="109857222" sldId="256"/>
            <ac:spMk id="16" creationId="{9E8CE7A4-970B-4DA2-BC23-BAF196F18440}"/>
          </ac:spMkLst>
        </pc:spChg>
        <pc:spChg chg="add del">
          <ac:chgData name="John Roettig" userId="S::jroettig@elon.edu::30afbcef-525a-4665-a366-2a7b55157ec8" providerId="AD" clId="Web-{5BC865E1-5A1C-4E96-8BED-C0589BFA694C}" dt="2022-12-05T18:05:25.337" v="3"/>
          <ac:spMkLst>
            <pc:docMk/>
            <pc:sldMk cId="109857222" sldId="256"/>
            <ac:spMk id="17" creationId="{902D1A37-7C2A-4258-95A8-919D781C6992}"/>
          </ac:spMkLst>
        </pc:spChg>
        <pc:spChg chg="add">
          <ac:chgData name="John Roettig" userId="S::jroettig@elon.edu::30afbcef-525a-4665-a366-2a7b55157ec8" providerId="AD" clId="Web-{5BC865E1-5A1C-4E96-8BED-C0589BFA694C}" dt="2022-12-05T18:05:25.384" v="4"/>
          <ac:spMkLst>
            <pc:docMk/>
            <pc:sldMk cId="109857222" sldId="256"/>
            <ac:spMk id="19" creationId="{E20BB609-EF92-42DB-836C-0699A590B5CF}"/>
          </ac:spMkLst>
        </pc:spChg>
        <pc:spChg chg="add">
          <ac:chgData name="John Roettig" userId="S::jroettig@elon.edu::30afbcef-525a-4665-a366-2a7b55157ec8" providerId="AD" clId="Web-{5BC865E1-5A1C-4E96-8BED-C0589BFA694C}" dt="2022-12-05T18:05:25.384" v="4"/>
          <ac:spMkLst>
            <pc:docMk/>
            <pc:sldMk cId="109857222" sldId="256"/>
            <ac:spMk id="20" creationId="{B2C335F7-F61C-4EB4-80F2-4B1438FE66BB}"/>
          </ac:spMkLst>
        </pc:spChg>
        <pc:spChg chg="add">
          <ac:chgData name="John Roettig" userId="S::jroettig@elon.edu::30afbcef-525a-4665-a366-2a7b55157ec8" providerId="AD" clId="Web-{5BC865E1-5A1C-4E96-8BED-C0589BFA694C}" dt="2022-12-05T18:05:25.384" v="4"/>
          <ac:spMkLst>
            <pc:docMk/>
            <pc:sldMk cId="109857222" sldId="256"/>
            <ac:spMk id="21" creationId="{F1189494-2B67-46D2-93D6-A122A09BF6B2}"/>
          </ac:spMkLst>
        </pc:spChg>
        <pc:cxnChg chg="add del">
          <ac:chgData name="John Roettig" userId="S::jroettig@elon.edu::30afbcef-525a-4665-a366-2a7b55157ec8" providerId="AD" clId="Web-{5BC865E1-5A1C-4E96-8BED-C0589BFA694C}" dt="2022-12-05T18:05:25.337" v="3"/>
          <ac:cxnSpMkLst>
            <pc:docMk/>
            <pc:sldMk cId="109857222" sldId="256"/>
            <ac:cxnSpMk id="14" creationId="{BBC0B8F1-C234-43A3-9450-4770CDF9B3B4}"/>
          </ac:cxnSpMkLst>
        </pc:cxnChg>
      </pc:sldChg>
      <pc:sldChg chg="addSp delSp modSp new mod setBg">
        <pc:chgData name="John Roettig" userId="S::jroettig@elon.edu::30afbcef-525a-4665-a366-2a7b55157ec8" providerId="AD" clId="Web-{5BC865E1-5A1C-4E96-8BED-C0589BFA694C}" dt="2022-12-05T18:06:01.994" v="6"/>
        <pc:sldMkLst>
          <pc:docMk/>
          <pc:sldMk cId="2182456613" sldId="257"/>
        </pc:sldMkLst>
        <pc:spChg chg="mod">
          <ac:chgData name="John Roettig" userId="S::jroettig@elon.edu::30afbcef-525a-4665-a366-2a7b55157ec8" providerId="AD" clId="Web-{5BC865E1-5A1C-4E96-8BED-C0589BFA694C}" dt="2022-12-05T18:06:01.994" v="6"/>
          <ac:spMkLst>
            <pc:docMk/>
            <pc:sldMk cId="2182456613" sldId="257"/>
            <ac:spMk id="2" creationId="{F181E216-1665-82EE-6040-CB4C9DEFAE41}"/>
          </ac:spMkLst>
        </pc:spChg>
        <pc:spChg chg="del">
          <ac:chgData name="John Roettig" userId="S::jroettig@elon.edu::30afbcef-525a-4665-a366-2a7b55157ec8" providerId="AD" clId="Web-{5BC865E1-5A1C-4E96-8BED-C0589BFA694C}" dt="2022-12-05T18:06:01.994" v="6"/>
          <ac:spMkLst>
            <pc:docMk/>
            <pc:sldMk cId="2182456613" sldId="257"/>
            <ac:spMk id="3" creationId="{E5A58BDD-EF30-1B36-840B-FE14B80C9891}"/>
          </ac:spMkLst>
        </pc:spChg>
        <pc:spChg chg="add">
          <ac:chgData name="John Roettig" userId="S::jroettig@elon.edu::30afbcef-525a-4665-a366-2a7b55157ec8" providerId="AD" clId="Web-{5BC865E1-5A1C-4E96-8BED-C0589BFA694C}" dt="2022-12-05T18:06:01.994" v="6"/>
          <ac:spMkLst>
            <pc:docMk/>
            <pc:sldMk cId="2182456613" sldId="257"/>
            <ac:spMk id="8" creationId="{ADE57300-C7FF-4578-99A0-42B0295B123C}"/>
          </ac:spMkLst>
        </pc:spChg>
        <pc:spChg chg="add">
          <ac:chgData name="John Roettig" userId="S::jroettig@elon.edu::30afbcef-525a-4665-a366-2a7b55157ec8" providerId="AD" clId="Web-{5BC865E1-5A1C-4E96-8BED-C0589BFA694C}" dt="2022-12-05T18:06:01.994" v="6"/>
          <ac:spMkLst>
            <pc:docMk/>
            <pc:sldMk cId="2182456613" sldId="257"/>
            <ac:spMk id="10" creationId="{DB8F8250-7A81-4A19-87AD-FFB2CE4E39A5}"/>
          </ac:spMkLst>
        </pc:spChg>
        <pc:spChg chg="add">
          <ac:chgData name="John Roettig" userId="S::jroettig@elon.edu::30afbcef-525a-4665-a366-2a7b55157ec8" providerId="AD" clId="Web-{5BC865E1-5A1C-4E96-8BED-C0589BFA694C}" dt="2022-12-05T18:06:01.994" v="6"/>
          <ac:spMkLst>
            <pc:docMk/>
            <pc:sldMk cId="2182456613" sldId="257"/>
            <ac:spMk id="12" creationId="{F3FF94B3-6D3E-44FE-BB02-A9027C0003C7}"/>
          </ac:spMkLst>
        </pc:spChg>
        <pc:spChg chg="add">
          <ac:chgData name="John Roettig" userId="S::jroettig@elon.edu::30afbcef-525a-4665-a366-2a7b55157ec8" providerId="AD" clId="Web-{5BC865E1-5A1C-4E96-8BED-C0589BFA694C}" dt="2022-12-05T18:06:01.994" v="6"/>
          <ac:spMkLst>
            <pc:docMk/>
            <pc:sldMk cId="2182456613" sldId="257"/>
            <ac:spMk id="14" creationId="{E20BB609-EF92-42DB-836C-0699A590B5CF}"/>
          </ac:spMkLst>
        </pc:spChg>
        <pc:spChg chg="add">
          <ac:chgData name="John Roettig" userId="S::jroettig@elon.edu::30afbcef-525a-4665-a366-2a7b55157ec8" providerId="AD" clId="Web-{5BC865E1-5A1C-4E96-8BED-C0589BFA694C}" dt="2022-12-05T18:06:01.994" v="6"/>
          <ac:spMkLst>
            <pc:docMk/>
            <pc:sldMk cId="2182456613" sldId="257"/>
            <ac:spMk id="16" creationId="{B2C335F7-F61C-4EB4-80F2-4B1438FE66BB}"/>
          </ac:spMkLst>
        </pc:spChg>
      </pc:sldChg>
      <pc:sldMasterChg chg="add del addSldLayout delSldLayout">
        <pc:chgData name="John Roettig" userId="S::jroettig@elon.edu::30afbcef-525a-4665-a366-2a7b55157ec8" providerId="AD" clId="Web-{5BC865E1-5A1C-4E96-8BED-C0589BFA694C}" dt="2022-12-05T18:05:25.384" v="4"/>
        <pc:sldMasterMkLst>
          <pc:docMk/>
          <pc:sldMasterMk cId="2460954070" sldId="2147483660"/>
        </pc:sldMasterMkLst>
        <pc:sldLayoutChg chg="add del">
          <pc:chgData name="John Roettig" userId="S::jroettig@elon.edu::30afbcef-525a-4665-a366-2a7b55157ec8" providerId="AD" clId="Web-{5BC865E1-5A1C-4E96-8BED-C0589BFA694C}" dt="2022-12-05T18:05:25.384" v="4"/>
          <pc:sldLayoutMkLst>
            <pc:docMk/>
            <pc:sldMasterMk cId="2460954070" sldId="2147483660"/>
            <pc:sldLayoutMk cId="2385387890" sldId="2147483661"/>
          </pc:sldLayoutMkLst>
        </pc:sldLayoutChg>
        <pc:sldLayoutChg chg="add del">
          <pc:chgData name="John Roettig" userId="S::jroettig@elon.edu::30afbcef-525a-4665-a366-2a7b55157ec8" providerId="AD" clId="Web-{5BC865E1-5A1C-4E96-8BED-C0589BFA694C}" dt="2022-12-05T18:05:25.384" v="4"/>
          <pc:sldLayoutMkLst>
            <pc:docMk/>
            <pc:sldMasterMk cId="2460954070" sldId="2147483660"/>
            <pc:sldLayoutMk cId="949138452" sldId="2147483662"/>
          </pc:sldLayoutMkLst>
        </pc:sldLayoutChg>
        <pc:sldLayoutChg chg="add del">
          <pc:chgData name="John Roettig" userId="S::jroettig@elon.edu::30afbcef-525a-4665-a366-2a7b55157ec8" providerId="AD" clId="Web-{5BC865E1-5A1C-4E96-8BED-C0589BFA694C}" dt="2022-12-05T18:05:25.384" v="4"/>
          <pc:sldLayoutMkLst>
            <pc:docMk/>
            <pc:sldMasterMk cId="2460954070" sldId="2147483660"/>
            <pc:sldLayoutMk cId="2591524520" sldId="2147483663"/>
          </pc:sldLayoutMkLst>
        </pc:sldLayoutChg>
        <pc:sldLayoutChg chg="add del">
          <pc:chgData name="John Roettig" userId="S::jroettig@elon.edu::30afbcef-525a-4665-a366-2a7b55157ec8" providerId="AD" clId="Web-{5BC865E1-5A1C-4E96-8BED-C0589BFA694C}" dt="2022-12-05T18:05:25.384" v="4"/>
          <pc:sldLayoutMkLst>
            <pc:docMk/>
            <pc:sldMasterMk cId="2460954070" sldId="2147483660"/>
            <pc:sldLayoutMk cId="1203092039" sldId="2147483664"/>
          </pc:sldLayoutMkLst>
        </pc:sldLayoutChg>
        <pc:sldLayoutChg chg="add del">
          <pc:chgData name="John Roettig" userId="S::jroettig@elon.edu::30afbcef-525a-4665-a366-2a7b55157ec8" providerId="AD" clId="Web-{5BC865E1-5A1C-4E96-8BED-C0589BFA694C}" dt="2022-12-05T18:05:25.384" v="4"/>
          <pc:sldLayoutMkLst>
            <pc:docMk/>
            <pc:sldMasterMk cId="2460954070" sldId="2147483660"/>
            <pc:sldLayoutMk cId="3733172339" sldId="2147483665"/>
          </pc:sldLayoutMkLst>
        </pc:sldLayoutChg>
        <pc:sldLayoutChg chg="add del">
          <pc:chgData name="John Roettig" userId="S::jroettig@elon.edu::30afbcef-525a-4665-a366-2a7b55157ec8" providerId="AD" clId="Web-{5BC865E1-5A1C-4E96-8BED-C0589BFA694C}" dt="2022-12-05T18:05:25.384" v="4"/>
          <pc:sldLayoutMkLst>
            <pc:docMk/>
            <pc:sldMasterMk cId="2460954070" sldId="2147483660"/>
            <pc:sldLayoutMk cId="3210312558" sldId="2147483666"/>
          </pc:sldLayoutMkLst>
        </pc:sldLayoutChg>
        <pc:sldLayoutChg chg="add del">
          <pc:chgData name="John Roettig" userId="S::jroettig@elon.edu::30afbcef-525a-4665-a366-2a7b55157ec8" providerId="AD" clId="Web-{5BC865E1-5A1C-4E96-8BED-C0589BFA694C}" dt="2022-12-05T18:05:25.384" v="4"/>
          <pc:sldLayoutMkLst>
            <pc:docMk/>
            <pc:sldMasterMk cId="2460954070" sldId="2147483660"/>
            <pc:sldLayoutMk cId="3146388984" sldId="2147483667"/>
          </pc:sldLayoutMkLst>
        </pc:sldLayoutChg>
        <pc:sldLayoutChg chg="add del">
          <pc:chgData name="John Roettig" userId="S::jroettig@elon.edu::30afbcef-525a-4665-a366-2a7b55157ec8" providerId="AD" clId="Web-{5BC865E1-5A1C-4E96-8BED-C0589BFA694C}" dt="2022-12-05T18:05:25.384" v="4"/>
          <pc:sldLayoutMkLst>
            <pc:docMk/>
            <pc:sldMasterMk cId="2460954070" sldId="2147483660"/>
            <pc:sldLayoutMk cId="3171841454" sldId="2147483668"/>
          </pc:sldLayoutMkLst>
        </pc:sldLayoutChg>
        <pc:sldLayoutChg chg="add del">
          <pc:chgData name="John Roettig" userId="S::jroettig@elon.edu::30afbcef-525a-4665-a366-2a7b55157ec8" providerId="AD" clId="Web-{5BC865E1-5A1C-4E96-8BED-C0589BFA694C}" dt="2022-12-05T18:05:25.384" v="4"/>
          <pc:sldLayoutMkLst>
            <pc:docMk/>
            <pc:sldMasterMk cId="2460954070" sldId="2147483660"/>
            <pc:sldLayoutMk cId="1718958274" sldId="2147483669"/>
          </pc:sldLayoutMkLst>
        </pc:sldLayoutChg>
        <pc:sldLayoutChg chg="add del">
          <pc:chgData name="John Roettig" userId="S::jroettig@elon.edu::30afbcef-525a-4665-a366-2a7b55157ec8" providerId="AD" clId="Web-{5BC865E1-5A1C-4E96-8BED-C0589BFA694C}" dt="2022-12-05T18:05:25.384" v="4"/>
          <pc:sldLayoutMkLst>
            <pc:docMk/>
            <pc:sldMasterMk cId="2460954070" sldId="2147483660"/>
            <pc:sldLayoutMk cId="2202905451" sldId="2147483670"/>
          </pc:sldLayoutMkLst>
        </pc:sldLayoutChg>
        <pc:sldLayoutChg chg="add del">
          <pc:chgData name="John Roettig" userId="S::jroettig@elon.edu::30afbcef-525a-4665-a366-2a7b55157ec8" providerId="AD" clId="Web-{5BC865E1-5A1C-4E96-8BED-C0589BFA694C}" dt="2022-12-05T18:05:25.384" v="4"/>
          <pc:sldLayoutMkLst>
            <pc:docMk/>
            <pc:sldMasterMk cId="2460954070" sldId="2147483660"/>
            <pc:sldLayoutMk cId="3479445657" sldId="2147483671"/>
          </pc:sldLayoutMkLst>
        </pc:sldLayoutChg>
      </pc:sldMasterChg>
      <pc:sldMasterChg chg="add del addSldLayout delSldLayout">
        <pc:chgData name="John Roettig" userId="S::jroettig@elon.edu::30afbcef-525a-4665-a366-2a7b55157ec8" providerId="AD" clId="Web-{5BC865E1-5A1C-4E96-8BED-C0589BFA694C}" dt="2022-12-05T18:05:25.384" v="4"/>
        <pc:sldMasterMkLst>
          <pc:docMk/>
          <pc:sldMasterMk cId="4134329825" sldId="2147483685"/>
        </pc:sldMasterMkLst>
        <pc:sldLayoutChg chg="add del">
          <pc:chgData name="John Roettig" userId="S::jroettig@elon.edu::30afbcef-525a-4665-a366-2a7b55157ec8" providerId="AD" clId="Web-{5BC865E1-5A1C-4E96-8BED-C0589BFA694C}" dt="2022-12-05T18:05:25.384" v="4"/>
          <pc:sldLayoutMkLst>
            <pc:docMk/>
            <pc:sldMasterMk cId="4134329825" sldId="2147483685"/>
            <pc:sldLayoutMk cId="2425416186" sldId="2147483674"/>
          </pc:sldLayoutMkLst>
        </pc:sldLayoutChg>
        <pc:sldLayoutChg chg="add del">
          <pc:chgData name="John Roettig" userId="S::jroettig@elon.edu::30afbcef-525a-4665-a366-2a7b55157ec8" providerId="AD" clId="Web-{5BC865E1-5A1C-4E96-8BED-C0589BFA694C}" dt="2022-12-05T18:05:25.384" v="4"/>
          <pc:sldLayoutMkLst>
            <pc:docMk/>
            <pc:sldMasterMk cId="4134329825" sldId="2147483685"/>
            <pc:sldLayoutMk cId="2319582841" sldId="2147483675"/>
          </pc:sldLayoutMkLst>
        </pc:sldLayoutChg>
        <pc:sldLayoutChg chg="add del">
          <pc:chgData name="John Roettig" userId="S::jroettig@elon.edu::30afbcef-525a-4665-a366-2a7b55157ec8" providerId="AD" clId="Web-{5BC865E1-5A1C-4E96-8BED-C0589BFA694C}" dt="2022-12-05T18:05:25.384" v="4"/>
          <pc:sldLayoutMkLst>
            <pc:docMk/>
            <pc:sldMasterMk cId="4134329825" sldId="2147483685"/>
            <pc:sldLayoutMk cId="3876026730" sldId="2147483676"/>
          </pc:sldLayoutMkLst>
        </pc:sldLayoutChg>
        <pc:sldLayoutChg chg="add del">
          <pc:chgData name="John Roettig" userId="S::jroettig@elon.edu::30afbcef-525a-4665-a366-2a7b55157ec8" providerId="AD" clId="Web-{5BC865E1-5A1C-4E96-8BED-C0589BFA694C}" dt="2022-12-05T18:05:25.384" v="4"/>
          <pc:sldLayoutMkLst>
            <pc:docMk/>
            <pc:sldMasterMk cId="4134329825" sldId="2147483685"/>
            <pc:sldLayoutMk cId="319471851" sldId="2147483677"/>
          </pc:sldLayoutMkLst>
        </pc:sldLayoutChg>
        <pc:sldLayoutChg chg="add del">
          <pc:chgData name="John Roettig" userId="S::jroettig@elon.edu::30afbcef-525a-4665-a366-2a7b55157ec8" providerId="AD" clId="Web-{5BC865E1-5A1C-4E96-8BED-C0589BFA694C}" dt="2022-12-05T18:05:25.384" v="4"/>
          <pc:sldLayoutMkLst>
            <pc:docMk/>
            <pc:sldMasterMk cId="4134329825" sldId="2147483685"/>
            <pc:sldLayoutMk cId="3645150792" sldId="2147483678"/>
          </pc:sldLayoutMkLst>
        </pc:sldLayoutChg>
        <pc:sldLayoutChg chg="add del">
          <pc:chgData name="John Roettig" userId="S::jroettig@elon.edu::30afbcef-525a-4665-a366-2a7b55157ec8" providerId="AD" clId="Web-{5BC865E1-5A1C-4E96-8BED-C0589BFA694C}" dt="2022-12-05T18:05:25.384" v="4"/>
          <pc:sldLayoutMkLst>
            <pc:docMk/>
            <pc:sldMasterMk cId="4134329825" sldId="2147483685"/>
            <pc:sldLayoutMk cId="2817473713" sldId="2147483679"/>
          </pc:sldLayoutMkLst>
        </pc:sldLayoutChg>
        <pc:sldLayoutChg chg="add del">
          <pc:chgData name="John Roettig" userId="S::jroettig@elon.edu::30afbcef-525a-4665-a366-2a7b55157ec8" providerId="AD" clId="Web-{5BC865E1-5A1C-4E96-8BED-C0589BFA694C}" dt="2022-12-05T18:05:25.384" v="4"/>
          <pc:sldLayoutMkLst>
            <pc:docMk/>
            <pc:sldMasterMk cId="4134329825" sldId="2147483685"/>
            <pc:sldLayoutMk cId="202886243" sldId="2147483680"/>
          </pc:sldLayoutMkLst>
        </pc:sldLayoutChg>
        <pc:sldLayoutChg chg="add del">
          <pc:chgData name="John Roettig" userId="S::jroettig@elon.edu::30afbcef-525a-4665-a366-2a7b55157ec8" providerId="AD" clId="Web-{5BC865E1-5A1C-4E96-8BED-C0589BFA694C}" dt="2022-12-05T18:05:25.384" v="4"/>
          <pc:sldLayoutMkLst>
            <pc:docMk/>
            <pc:sldMasterMk cId="4134329825" sldId="2147483685"/>
            <pc:sldLayoutMk cId="2585672199" sldId="2147483681"/>
          </pc:sldLayoutMkLst>
        </pc:sldLayoutChg>
        <pc:sldLayoutChg chg="add del">
          <pc:chgData name="John Roettig" userId="S::jroettig@elon.edu::30afbcef-525a-4665-a366-2a7b55157ec8" providerId="AD" clId="Web-{5BC865E1-5A1C-4E96-8BED-C0589BFA694C}" dt="2022-12-05T18:05:25.384" v="4"/>
          <pc:sldLayoutMkLst>
            <pc:docMk/>
            <pc:sldMasterMk cId="4134329825" sldId="2147483685"/>
            <pc:sldLayoutMk cId="3343286388" sldId="2147483682"/>
          </pc:sldLayoutMkLst>
        </pc:sldLayoutChg>
        <pc:sldLayoutChg chg="add del">
          <pc:chgData name="John Roettig" userId="S::jroettig@elon.edu::30afbcef-525a-4665-a366-2a7b55157ec8" providerId="AD" clId="Web-{5BC865E1-5A1C-4E96-8BED-C0589BFA694C}" dt="2022-12-05T18:05:25.384" v="4"/>
          <pc:sldLayoutMkLst>
            <pc:docMk/>
            <pc:sldMasterMk cId="4134329825" sldId="2147483685"/>
            <pc:sldLayoutMk cId="3559598882" sldId="2147483683"/>
          </pc:sldLayoutMkLst>
        </pc:sldLayoutChg>
        <pc:sldLayoutChg chg="add del">
          <pc:chgData name="John Roettig" userId="S::jroettig@elon.edu::30afbcef-525a-4665-a366-2a7b55157ec8" providerId="AD" clId="Web-{5BC865E1-5A1C-4E96-8BED-C0589BFA694C}" dt="2022-12-05T18:05:25.384" v="4"/>
          <pc:sldLayoutMkLst>
            <pc:docMk/>
            <pc:sldMasterMk cId="4134329825" sldId="2147483685"/>
            <pc:sldLayoutMk cId="76638062" sldId="2147483684"/>
          </pc:sldLayoutMkLst>
        </pc:sldLayoutChg>
      </pc:sldMasterChg>
      <pc:sldMasterChg chg="add del addSldLayout delSldLayout">
        <pc:chgData name="John Roettig" userId="S::jroettig@elon.edu::30afbcef-525a-4665-a366-2a7b55157ec8" providerId="AD" clId="Web-{5BC865E1-5A1C-4E96-8BED-C0589BFA694C}" dt="2022-12-05T18:05:25.337" v="3"/>
        <pc:sldMasterMkLst>
          <pc:docMk/>
          <pc:sldMasterMk cId="1577692302" sldId="2147483711"/>
        </pc:sldMasterMkLst>
        <pc:sldLayoutChg chg="add del">
          <pc:chgData name="John Roettig" userId="S::jroettig@elon.edu::30afbcef-525a-4665-a366-2a7b55157ec8" providerId="AD" clId="Web-{5BC865E1-5A1C-4E96-8BED-C0589BFA694C}" dt="2022-12-05T18:05:25.337" v="3"/>
          <pc:sldLayoutMkLst>
            <pc:docMk/>
            <pc:sldMasterMk cId="1577692302" sldId="2147483711"/>
            <pc:sldLayoutMk cId="3323215266" sldId="2147483700"/>
          </pc:sldLayoutMkLst>
        </pc:sldLayoutChg>
        <pc:sldLayoutChg chg="add del">
          <pc:chgData name="John Roettig" userId="S::jroettig@elon.edu::30afbcef-525a-4665-a366-2a7b55157ec8" providerId="AD" clId="Web-{5BC865E1-5A1C-4E96-8BED-C0589BFA694C}" dt="2022-12-05T18:05:25.337" v="3"/>
          <pc:sldLayoutMkLst>
            <pc:docMk/>
            <pc:sldMasterMk cId="1577692302" sldId="2147483711"/>
            <pc:sldLayoutMk cId="2646554811" sldId="2147483701"/>
          </pc:sldLayoutMkLst>
        </pc:sldLayoutChg>
        <pc:sldLayoutChg chg="add del">
          <pc:chgData name="John Roettig" userId="S::jroettig@elon.edu::30afbcef-525a-4665-a366-2a7b55157ec8" providerId="AD" clId="Web-{5BC865E1-5A1C-4E96-8BED-C0589BFA694C}" dt="2022-12-05T18:05:25.337" v="3"/>
          <pc:sldLayoutMkLst>
            <pc:docMk/>
            <pc:sldMasterMk cId="1577692302" sldId="2147483711"/>
            <pc:sldLayoutMk cId="2206757586" sldId="2147483702"/>
          </pc:sldLayoutMkLst>
        </pc:sldLayoutChg>
        <pc:sldLayoutChg chg="add del">
          <pc:chgData name="John Roettig" userId="S::jroettig@elon.edu::30afbcef-525a-4665-a366-2a7b55157ec8" providerId="AD" clId="Web-{5BC865E1-5A1C-4E96-8BED-C0589BFA694C}" dt="2022-12-05T18:05:25.337" v="3"/>
          <pc:sldLayoutMkLst>
            <pc:docMk/>
            <pc:sldMasterMk cId="1577692302" sldId="2147483711"/>
            <pc:sldLayoutMk cId="3876089598" sldId="2147483703"/>
          </pc:sldLayoutMkLst>
        </pc:sldLayoutChg>
        <pc:sldLayoutChg chg="add del">
          <pc:chgData name="John Roettig" userId="S::jroettig@elon.edu::30afbcef-525a-4665-a366-2a7b55157ec8" providerId="AD" clId="Web-{5BC865E1-5A1C-4E96-8BED-C0589BFA694C}" dt="2022-12-05T18:05:25.337" v="3"/>
          <pc:sldLayoutMkLst>
            <pc:docMk/>
            <pc:sldMasterMk cId="1577692302" sldId="2147483711"/>
            <pc:sldLayoutMk cId="4229685277" sldId="2147483704"/>
          </pc:sldLayoutMkLst>
        </pc:sldLayoutChg>
        <pc:sldLayoutChg chg="add del">
          <pc:chgData name="John Roettig" userId="S::jroettig@elon.edu::30afbcef-525a-4665-a366-2a7b55157ec8" providerId="AD" clId="Web-{5BC865E1-5A1C-4E96-8BED-C0589BFA694C}" dt="2022-12-05T18:05:25.337" v="3"/>
          <pc:sldLayoutMkLst>
            <pc:docMk/>
            <pc:sldMasterMk cId="1577692302" sldId="2147483711"/>
            <pc:sldLayoutMk cId="2585718166" sldId="2147483705"/>
          </pc:sldLayoutMkLst>
        </pc:sldLayoutChg>
        <pc:sldLayoutChg chg="add del">
          <pc:chgData name="John Roettig" userId="S::jroettig@elon.edu::30afbcef-525a-4665-a366-2a7b55157ec8" providerId="AD" clId="Web-{5BC865E1-5A1C-4E96-8BED-C0589BFA694C}" dt="2022-12-05T18:05:25.337" v="3"/>
          <pc:sldLayoutMkLst>
            <pc:docMk/>
            <pc:sldMasterMk cId="1577692302" sldId="2147483711"/>
            <pc:sldLayoutMk cId="667203860" sldId="2147483706"/>
          </pc:sldLayoutMkLst>
        </pc:sldLayoutChg>
        <pc:sldLayoutChg chg="add del">
          <pc:chgData name="John Roettig" userId="S::jroettig@elon.edu::30afbcef-525a-4665-a366-2a7b55157ec8" providerId="AD" clId="Web-{5BC865E1-5A1C-4E96-8BED-C0589BFA694C}" dt="2022-12-05T18:05:25.337" v="3"/>
          <pc:sldLayoutMkLst>
            <pc:docMk/>
            <pc:sldMasterMk cId="1577692302" sldId="2147483711"/>
            <pc:sldLayoutMk cId="4240346786" sldId="2147483707"/>
          </pc:sldLayoutMkLst>
        </pc:sldLayoutChg>
        <pc:sldLayoutChg chg="add del">
          <pc:chgData name="John Roettig" userId="S::jroettig@elon.edu::30afbcef-525a-4665-a366-2a7b55157ec8" providerId="AD" clId="Web-{5BC865E1-5A1C-4E96-8BED-C0589BFA694C}" dt="2022-12-05T18:05:25.337" v="3"/>
          <pc:sldLayoutMkLst>
            <pc:docMk/>
            <pc:sldMasterMk cId="1577692302" sldId="2147483711"/>
            <pc:sldLayoutMk cId="2265564034" sldId="2147483708"/>
          </pc:sldLayoutMkLst>
        </pc:sldLayoutChg>
        <pc:sldLayoutChg chg="add del">
          <pc:chgData name="John Roettig" userId="S::jroettig@elon.edu::30afbcef-525a-4665-a366-2a7b55157ec8" providerId="AD" clId="Web-{5BC865E1-5A1C-4E96-8BED-C0589BFA694C}" dt="2022-12-05T18:05:25.337" v="3"/>
          <pc:sldLayoutMkLst>
            <pc:docMk/>
            <pc:sldMasterMk cId="1577692302" sldId="2147483711"/>
            <pc:sldLayoutMk cId="882861928" sldId="2147483709"/>
          </pc:sldLayoutMkLst>
        </pc:sldLayoutChg>
        <pc:sldLayoutChg chg="add del">
          <pc:chgData name="John Roettig" userId="S::jroettig@elon.edu::30afbcef-525a-4665-a366-2a7b55157ec8" providerId="AD" clId="Web-{5BC865E1-5A1C-4E96-8BED-C0589BFA694C}" dt="2022-12-05T18:05:25.337" v="3"/>
          <pc:sldLayoutMkLst>
            <pc:docMk/>
            <pc:sldMasterMk cId="1577692302" sldId="2147483711"/>
            <pc:sldLayoutMk cId="3554142456" sldId="2147483710"/>
          </pc:sldLayoutMkLst>
        </pc:sldLayoutChg>
      </pc:sldMasterChg>
    </pc:docChg>
  </pc:docChgLst>
  <pc:docChgLst>
    <pc:chgData name="John Roettig" userId="S::jroettig@elon.edu::30afbcef-525a-4665-a366-2a7b55157ec8" providerId="AD" clId="Web-{7507A564-7267-4C73-B02B-68182AC7BC0E}"/>
    <pc:docChg chg="addSld delSld modSld addMainMaster delMainMaster">
      <pc:chgData name="John Roettig" userId="S::jroettig@elon.edu::30afbcef-525a-4665-a366-2a7b55157ec8" providerId="AD" clId="Web-{7507A564-7267-4C73-B02B-68182AC7BC0E}" dt="2022-12-05T20:55:44.408" v="66" actId="20577"/>
      <pc:docMkLst>
        <pc:docMk/>
      </pc:docMkLst>
      <pc:sldChg chg="addSp delSp modSp mod setBg modClrScheme setClrOvrMap delDesignElem chgLayout">
        <pc:chgData name="John Roettig" userId="S::jroettig@elon.edu::30afbcef-525a-4665-a366-2a7b55157ec8" providerId="AD" clId="Web-{7507A564-7267-4C73-B02B-68182AC7BC0E}" dt="2022-12-05T20:54:31.108" v="21"/>
        <pc:sldMkLst>
          <pc:docMk/>
          <pc:sldMk cId="109857222" sldId="256"/>
        </pc:sldMkLst>
        <pc:spChg chg="mod ord">
          <ac:chgData name="John Roettig" userId="S::jroettig@elon.edu::30afbcef-525a-4665-a366-2a7b55157ec8" providerId="AD" clId="Web-{7507A564-7267-4C73-B02B-68182AC7BC0E}" dt="2022-12-05T20:54:31.108" v="21"/>
          <ac:spMkLst>
            <pc:docMk/>
            <pc:sldMk cId="109857222" sldId="256"/>
            <ac:spMk id="2" creationId="{00000000-0000-0000-0000-000000000000}"/>
          </ac:spMkLst>
        </pc:spChg>
        <pc:spChg chg="mod ord">
          <ac:chgData name="John Roettig" userId="S::jroettig@elon.edu::30afbcef-525a-4665-a366-2a7b55157ec8" providerId="AD" clId="Web-{7507A564-7267-4C73-B02B-68182AC7BC0E}" dt="2022-12-05T20:54:31.108" v="21"/>
          <ac:spMkLst>
            <pc:docMk/>
            <pc:sldMk cId="109857222" sldId="256"/>
            <ac:spMk id="3" creationId="{00000000-0000-0000-0000-000000000000}"/>
          </ac:spMkLst>
        </pc:spChg>
        <pc:spChg chg="add del">
          <ac:chgData name="John Roettig" userId="S::jroettig@elon.edu::30afbcef-525a-4665-a366-2a7b55157ec8" providerId="AD" clId="Web-{7507A564-7267-4C73-B02B-68182AC7BC0E}" dt="2022-12-05T20:54:31.092" v="20"/>
          <ac:spMkLst>
            <pc:docMk/>
            <pc:sldMk cId="109857222" sldId="256"/>
            <ac:spMk id="5" creationId="{A4FB2F3E-259B-4650-B258-F09745BAA841}"/>
          </ac:spMkLst>
        </pc:spChg>
        <pc:spChg chg="del">
          <ac:chgData name="John Roettig" userId="S::jroettig@elon.edu::30afbcef-525a-4665-a366-2a7b55157ec8" providerId="AD" clId="Web-{7507A564-7267-4C73-B02B-68182AC7BC0E}" dt="2022-12-05T20:53:53.356" v="15"/>
          <ac:spMkLst>
            <pc:docMk/>
            <pc:sldMk cId="109857222" sldId="256"/>
            <ac:spMk id="19" creationId="{E20BB609-EF92-42DB-836C-0699A590B5CF}"/>
          </ac:spMkLst>
        </pc:spChg>
        <pc:spChg chg="del">
          <ac:chgData name="John Roettig" userId="S::jroettig@elon.edu::30afbcef-525a-4665-a366-2a7b55157ec8" providerId="AD" clId="Web-{7507A564-7267-4C73-B02B-68182AC7BC0E}" dt="2022-12-05T20:53:53.356" v="15"/>
          <ac:spMkLst>
            <pc:docMk/>
            <pc:sldMk cId="109857222" sldId="256"/>
            <ac:spMk id="20" creationId="{B2C335F7-F61C-4EB4-80F2-4B1438FE66BB}"/>
          </ac:spMkLst>
        </pc:spChg>
        <pc:spChg chg="del">
          <ac:chgData name="John Roettig" userId="S::jroettig@elon.edu::30afbcef-525a-4665-a366-2a7b55157ec8" providerId="AD" clId="Web-{7507A564-7267-4C73-B02B-68182AC7BC0E}" dt="2022-12-05T20:53:53.356" v="15"/>
          <ac:spMkLst>
            <pc:docMk/>
            <pc:sldMk cId="109857222" sldId="256"/>
            <ac:spMk id="21" creationId="{F1189494-2B67-46D2-93D6-A122A09BF6B2}"/>
          </ac:spMkLst>
        </pc:spChg>
        <pc:spChg chg="add del">
          <ac:chgData name="John Roettig" userId="S::jroettig@elon.edu::30afbcef-525a-4665-a366-2a7b55157ec8" providerId="AD" clId="Web-{7507A564-7267-4C73-B02B-68182AC7BC0E}" dt="2022-12-05T20:54:31.092" v="20"/>
          <ac:spMkLst>
            <pc:docMk/>
            <pc:sldMk cId="109857222" sldId="256"/>
            <ac:spMk id="31" creationId="{83CB2632-0822-4E49-A707-FA1B8A4D0173}"/>
          </ac:spMkLst>
        </pc:spChg>
        <pc:spChg chg="add">
          <ac:chgData name="John Roettig" userId="S::jroettig@elon.edu::30afbcef-525a-4665-a366-2a7b55157ec8" providerId="AD" clId="Web-{7507A564-7267-4C73-B02B-68182AC7BC0E}" dt="2022-12-05T20:54:31.108" v="21"/>
          <ac:spMkLst>
            <pc:docMk/>
            <pc:sldMk cId="109857222" sldId="256"/>
            <ac:spMk id="38" creationId="{26BDCA6B-3C9C-4213-A0D9-30BD5F0B073E}"/>
          </ac:spMkLst>
        </pc:spChg>
        <pc:spChg chg="add">
          <ac:chgData name="John Roettig" userId="S::jroettig@elon.edu::30afbcef-525a-4665-a366-2a7b55157ec8" providerId="AD" clId="Web-{7507A564-7267-4C73-B02B-68182AC7BC0E}" dt="2022-12-05T20:54:31.108" v="21"/>
          <ac:spMkLst>
            <pc:docMk/>
            <pc:sldMk cId="109857222" sldId="256"/>
            <ac:spMk id="39" creationId="{FDA12F62-867F-4684-B28B-E085D09DCC06}"/>
          </ac:spMkLst>
        </pc:spChg>
        <pc:grpChg chg="add del">
          <ac:chgData name="John Roettig" userId="S::jroettig@elon.edu::30afbcef-525a-4665-a366-2a7b55157ec8" providerId="AD" clId="Web-{7507A564-7267-4C73-B02B-68182AC7BC0E}" dt="2022-12-05T20:54:31.092" v="20"/>
          <ac:grpSpMkLst>
            <pc:docMk/>
            <pc:sldMk cId="109857222" sldId="256"/>
            <ac:grpSpMk id="6" creationId="{084C5BAC-71DF-48C0-AB51-699516D3BE58}"/>
          </ac:grpSpMkLst>
        </pc:grpChg>
      </pc:sldChg>
      <pc:sldChg chg="addSp delSp modSp del mod setBg modClrScheme addAnim delDesignElem chgLayout">
        <pc:chgData name="John Roettig" userId="S::jroettig@elon.edu::30afbcef-525a-4665-a366-2a7b55157ec8" providerId="AD" clId="Web-{7507A564-7267-4C73-B02B-68182AC7BC0E}" dt="2022-12-05T20:54:40.296" v="23"/>
        <pc:sldMkLst>
          <pc:docMk/>
          <pc:sldMk cId="2182456613" sldId="257"/>
        </pc:sldMkLst>
        <pc:spChg chg="mod ord">
          <ac:chgData name="John Roettig" userId="S::jroettig@elon.edu::30afbcef-525a-4665-a366-2a7b55157ec8" providerId="AD" clId="Web-{7507A564-7267-4C73-B02B-68182AC7BC0E}" dt="2022-12-05T20:54:35.343" v="22" actId="20577"/>
          <ac:spMkLst>
            <pc:docMk/>
            <pc:sldMk cId="2182456613" sldId="257"/>
            <ac:spMk id="2" creationId="{F181E216-1665-82EE-6040-CB4C9DEFAE41}"/>
          </ac:spMkLst>
        </pc:spChg>
        <pc:spChg chg="add mod">
          <ac:chgData name="John Roettig" userId="S::jroettig@elon.edu::30afbcef-525a-4665-a366-2a7b55157ec8" providerId="AD" clId="Web-{7507A564-7267-4C73-B02B-68182AC7BC0E}" dt="2022-12-05T20:53:36.215" v="14" actId="20577"/>
          <ac:spMkLst>
            <pc:docMk/>
            <pc:sldMk cId="2182456613" sldId="257"/>
            <ac:spMk id="3" creationId="{C1E76E94-8501-4159-4125-583151DCF523}"/>
          </ac:spMkLst>
        </pc:spChg>
        <pc:spChg chg="del">
          <ac:chgData name="John Roettig" userId="S::jroettig@elon.edu::30afbcef-525a-4665-a366-2a7b55157ec8" providerId="AD" clId="Web-{7507A564-7267-4C73-B02B-68182AC7BC0E}" dt="2022-12-05T20:53:53.356" v="15"/>
          <ac:spMkLst>
            <pc:docMk/>
            <pc:sldMk cId="2182456613" sldId="257"/>
            <ac:spMk id="8" creationId="{ADE57300-C7FF-4578-99A0-42B0295B123C}"/>
          </ac:spMkLst>
        </pc:spChg>
        <pc:spChg chg="del">
          <ac:chgData name="John Roettig" userId="S::jroettig@elon.edu::30afbcef-525a-4665-a366-2a7b55157ec8" providerId="AD" clId="Web-{7507A564-7267-4C73-B02B-68182AC7BC0E}" dt="2022-12-05T20:53:53.356" v="15"/>
          <ac:spMkLst>
            <pc:docMk/>
            <pc:sldMk cId="2182456613" sldId="257"/>
            <ac:spMk id="10" creationId="{DB8F8250-7A81-4A19-87AD-FFB2CE4E39A5}"/>
          </ac:spMkLst>
        </pc:spChg>
        <pc:spChg chg="del">
          <ac:chgData name="John Roettig" userId="S::jroettig@elon.edu::30afbcef-525a-4665-a366-2a7b55157ec8" providerId="AD" clId="Web-{7507A564-7267-4C73-B02B-68182AC7BC0E}" dt="2022-12-05T20:53:53.356" v="15"/>
          <ac:spMkLst>
            <pc:docMk/>
            <pc:sldMk cId="2182456613" sldId="257"/>
            <ac:spMk id="12" creationId="{F3FF94B3-6D3E-44FE-BB02-A9027C0003C7}"/>
          </ac:spMkLst>
        </pc:spChg>
        <pc:spChg chg="add del">
          <ac:chgData name="John Roettig" userId="S::jroettig@elon.edu::30afbcef-525a-4665-a366-2a7b55157ec8" providerId="AD" clId="Web-{7507A564-7267-4C73-B02B-68182AC7BC0E}" dt="2022-12-05T20:54:16.701" v="18"/>
          <ac:spMkLst>
            <pc:docMk/>
            <pc:sldMk cId="2182456613" sldId="257"/>
            <ac:spMk id="13" creationId="{989BE678-777B-482A-A616-FEDC47B162E5}"/>
          </ac:spMkLst>
        </pc:spChg>
        <pc:spChg chg="del">
          <ac:chgData name="John Roettig" userId="S::jroettig@elon.edu::30afbcef-525a-4665-a366-2a7b55157ec8" providerId="AD" clId="Web-{7507A564-7267-4C73-B02B-68182AC7BC0E}" dt="2022-12-05T20:53:53.356" v="15"/>
          <ac:spMkLst>
            <pc:docMk/>
            <pc:sldMk cId="2182456613" sldId="257"/>
            <ac:spMk id="14" creationId="{E20BB609-EF92-42DB-836C-0699A590B5CF}"/>
          </ac:spMkLst>
        </pc:spChg>
        <pc:spChg chg="del">
          <ac:chgData name="John Roettig" userId="S::jroettig@elon.edu::30afbcef-525a-4665-a366-2a7b55157ec8" providerId="AD" clId="Web-{7507A564-7267-4C73-B02B-68182AC7BC0E}" dt="2022-12-05T20:53:53.356" v="15"/>
          <ac:spMkLst>
            <pc:docMk/>
            <pc:sldMk cId="2182456613" sldId="257"/>
            <ac:spMk id="16" creationId="{B2C335F7-F61C-4EB4-80F2-4B1438FE66BB}"/>
          </ac:spMkLst>
        </pc:spChg>
        <pc:spChg chg="add del">
          <ac:chgData name="John Roettig" userId="S::jroettig@elon.edu::30afbcef-525a-4665-a366-2a7b55157ec8" providerId="AD" clId="Web-{7507A564-7267-4C73-B02B-68182AC7BC0E}" dt="2022-12-05T20:54:16.701" v="18"/>
          <ac:spMkLst>
            <pc:docMk/>
            <pc:sldMk cId="2182456613" sldId="257"/>
            <ac:spMk id="19" creationId="{D28BE0C3-2102-4820-B88B-A448B1840D14}"/>
          </ac:spMkLst>
        </pc:spChg>
        <pc:spChg chg="add del">
          <ac:chgData name="John Roettig" userId="S::jroettig@elon.edu::30afbcef-525a-4665-a366-2a7b55157ec8" providerId="AD" clId="Web-{7507A564-7267-4C73-B02B-68182AC7BC0E}" dt="2022-12-05T20:54:16.701" v="18"/>
          <ac:spMkLst>
            <pc:docMk/>
            <pc:sldMk cId="2182456613" sldId="257"/>
            <ac:spMk id="21" creationId="{C885E190-58DD-42DD-A4A8-401E15C92A52}"/>
          </ac:spMkLst>
        </pc:spChg>
        <pc:picChg chg="add">
          <ac:chgData name="John Roettig" userId="S::jroettig@elon.edu::30afbcef-525a-4665-a366-2a7b55157ec8" providerId="AD" clId="Web-{7507A564-7267-4C73-B02B-68182AC7BC0E}" dt="2022-12-05T20:53:58.888" v="16"/>
          <ac:picMkLst>
            <pc:docMk/>
            <pc:sldMk cId="2182456613" sldId="257"/>
            <ac:picMk id="5" creationId="{2A0D127A-B032-E312-729F-A8AE0D2B793E}"/>
          </ac:picMkLst>
        </pc:picChg>
        <pc:picChg chg="add del">
          <ac:chgData name="John Roettig" userId="S::jroettig@elon.edu::30afbcef-525a-4665-a366-2a7b55157ec8" providerId="AD" clId="Web-{7507A564-7267-4C73-B02B-68182AC7BC0E}" dt="2022-12-05T20:54:16.701" v="18"/>
          <ac:picMkLst>
            <pc:docMk/>
            <pc:sldMk cId="2182456613" sldId="257"/>
            <ac:picMk id="9" creationId="{DF19BAF3-7E20-4B9D-B544-BABAEEA1FA75}"/>
          </ac:picMkLst>
        </pc:picChg>
        <pc:picChg chg="add del">
          <ac:chgData name="John Roettig" userId="S::jroettig@elon.edu::30afbcef-525a-4665-a366-2a7b55157ec8" providerId="AD" clId="Web-{7507A564-7267-4C73-B02B-68182AC7BC0E}" dt="2022-12-05T20:54:16.701" v="18"/>
          <ac:picMkLst>
            <pc:docMk/>
            <pc:sldMk cId="2182456613" sldId="257"/>
            <ac:picMk id="11" creationId="{950648F4-ABCD-4DF0-8641-76CFB2354721}"/>
          </ac:picMkLst>
        </pc:picChg>
        <pc:picChg chg="add del">
          <ac:chgData name="John Roettig" userId="S::jroettig@elon.edu::30afbcef-525a-4665-a366-2a7b55157ec8" providerId="AD" clId="Web-{7507A564-7267-4C73-B02B-68182AC7BC0E}" dt="2022-12-05T20:54:16.701" v="18"/>
          <ac:picMkLst>
            <pc:docMk/>
            <pc:sldMk cId="2182456613" sldId="257"/>
            <ac:picMk id="15" creationId="{CF1EB4BD-9C7E-4AA3-9681-C7EB0DA6250B}"/>
          </ac:picMkLst>
        </pc:picChg>
        <pc:picChg chg="add del">
          <ac:chgData name="John Roettig" userId="S::jroettig@elon.edu::30afbcef-525a-4665-a366-2a7b55157ec8" providerId="AD" clId="Web-{7507A564-7267-4C73-B02B-68182AC7BC0E}" dt="2022-12-05T20:54:16.701" v="18"/>
          <ac:picMkLst>
            <pc:docMk/>
            <pc:sldMk cId="2182456613" sldId="257"/>
            <ac:picMk id="17" creationId="{94AAE3AA-3759-4D28-B0EF-575F25A5146C}"/>
          </ac:picMkLst>
        </pc:picChg>
      </pc:sldChg>
      <pc:sldChg chg="modSp new">
        <pc:chgData name="John Roettig" userId="S::jroettig@elon.edu::30afbcef-525a-4665-a366-2a7b55157ec8" providerId="AD" clId="Web-{7507A564-7267-4C73-B02B-68182AC7BC0E}" dt="2022-12-05T20:55:44.408" v="66" actId="20577"/>
        <pc:sldMkLst>
          <pc:docMk/>
          <pc:sldMk cId="3173121468" sldId="257"/>
        </pc:sldMkLst>
        <pc:spChg chg="mod">
          <ac:chgData name="John Roettig" userId="S::jroettig@elon.edu::30afbcef-525a-4665-a366-2a7b55157ec8" providerId="AD" clId="Web-{7507A564-7267-4C73-B02B-68182AC7BC0E}" dt="2022-12-05T20:54:53.875" v="28" actId="20577"/>
          <ac:spMkLst>
            <pc:docMk/>
            <pc:sldMk cId="3173121468" sldId="257"/>
            <ac:spMk id="2" creationId="{A29AFCA1-6040-F061-EA13-049D230D9ED6}"/>
          </ac:spMkLst>
        </pc:spChg>
        <pc:spChg chg="mod">
          <ac:chgData name="John Roettig" userId="S::jroettig@elon.edu::30afbcef-525a-4665-a366-2a7b55157ec8" providerId="AD" clId="Web-{7507A564-7267-4C73-B02B-68182AC7BC0E}" dt="2022-12-05T20:55:44.408" v="66" actId="20577"/>
          <ac:spMkLst>
            <pc:docMk/>
            <pc:sldMk cId="3173121468" sldId="257"/>
            <ac:spMk id="3" creationId="{AE9C6AE5-9FB9-C0F8-9337-EBCFD304EF36}"/>
          </ac:spMkLst>
        </pc:spChg>
      </pc:sldChg>
      <pc:sldMasterChg chg="del delSldLayout">
        <pc:chgData name="John Roettig" userId="S::jroettig@elon.edu::30afbcef-525a-4665-a366-2a7b55157ec8" providerId="AD" clId="Web-{7507A564-7267-4C73-B02B-68182AC7BC0E}" dt="2022-12-05T20:53:53.356" v="15"/>
        <pc:sldMasterMkLst>
          <pc:docMk/>
          <pc:sldMasterMk cId="4134329825" sldId="2147483685"/>
        </pc:sldMasterMkLst>
        <pc:sldLayoutChg chg="del">
          <pc:chgData name="John Roettig" userId="S::jroettig@elon.edu::30afbcef-525a-4665-a366-2a7b55157ec8" providerId="AD" clId="Web-{7507A564-7267-4C73-B02B-68182AC7BC0E}" dt="2022-12-05T20:53:53.356" v="15"/>
          <pc:sldLayoutMkLst>
            <pc:docMk/>
            <pc:sldMasterMk cId="4134329825" sldId="2147483685"/>
            <pc:sldLayoutMk cId="2425416186" sldId="2147483674"/>
          </pc:sldLayoutMkLst>
        </pc:sldLayoutChg>
        <pc:sldLayoutChg chg="del">
          <pc:chgData name="John Roettig" userId="S::jroettig@elon.edu::30afbcef-525a-4665-a366-2a7b55157ec8" providerId="AD" clId="Web-{7507A564-7267-4C73-B02B-68182AC7BC0E}" dt="2022-12-05T20:53:53.356" v="15"/>
          <pc:sldLayoutMkLst>
            <pc:docMk/>
            <pc:sldMasterMk cId="4134329825" sldId="2147483685"/>
            <pc:sldLayoutMk cId="2319582841" sldId="2147483675"/>
          </pc:sldLayoutMkLst>
        </pc:sldLayoutChg>
        <pc:sldLayoutChg chg="del">
          <pc:chgData name="John Roettig" userId="S::jroettig@elon.edu::30afbcef-525a-4665-a366-2a7b55157ec8" providerId="AD" clId="Web-{7507A564-7267-4C73-B02B-68182AC7BC0E}" dt="2022-12-05T20:53:53.356" v="15"/>
          <pc:sldLayoutMkLst>
            <pc:docMk/>
            <pc:sldMasterMk cId="4134329825" sldId="2147483685"/>
            <pc:sldLayoutMk cId="3876026730" sldId="2147483676"/>
          </pc:sldLayoutMkLst>
        </pc:sldLayoutChg>
        <pc:sldLayoutChg chg="del">
          <pc:chgData name="John Roettig" userId="S::jroettig@elon.edu::30afbcef-525a-4665-a366-2a7b55157ec8" providerId="AD" clId="Web-{7507A564-7267-4C73-B02B-68182AC7BC0E}" dt="2022-12-05T20:53:53.356" v="15"/>
          <pc:sldLayoutMkLst>
            <pc:docMk/>
            <pc:sldMasterMk cId="4134329825" sldId="2147483685"/>
            <pc:sldLayoutMk cId="319471851" sldId="2147483677"/>
          </pc:sldLayoutMkLst>
        </pc:sldLayoutChg>
        <pc:sldLayoutChg chg="del">
          <pc:chgData name="John Roettig" userId="S::jroettig@elon.edu::30afbcef-525a-4665-a366-2a7b55157ec8" providerId="AD" clId="Web-{7507A564-7267-4C73-B02B-68182AC7BC0E}" dt="2022-12-05T20:53:53.356" v="15"/>
          <pc:sldLayoutMkLst>
            <pc:docMk/>
            <pc:sldMasterMk cId="4134329825" sldId="2147483685"/>
            <pc:sldLayoutMk cId="3645150792" sldId="2147483678"/>
          </pc:sldLayoutMkLst>
        </pc:sldLayoutChg>
        <pc:sldLayoutChg chg="del">
          <pc:chgData name="John Roettig" userId="S::jroettig@elon.edu::30afbcef-525a-4665-a366-2a7b55157ec8" providerId="AD" clId="Web-{7507A564-7267-4C73-B02B-68182AC7BC0E}" dt="2022-12-05T20:53:53.356" v="15"/>
          <pc:sldLayoutMkLst>
            <pc:docMk/>
            <pc:sldMasterMk cId="4134329825" sldId="2147483685"/>
            <pc:sldLayoutMk cId="2817473713" sldId="2147483679"/>
          </pc:sldLayoutMkLst>
        </pc:sldLayoutChg>
        <pc:sldLayoutChg chg="del">
          <pc:chgData name="John Roettig" userId="S::jroettig@elon.edu::30afbcef-525a-4665-a366-2a7b55157ec8" providerId="AD" clId="Web-{7507A564-7267-4C73-B02B-68182AC7BC0E}" dt="2022-12-05T20:53:53.356" v="15"/>
          <pc:sldLayoutMkLst>
            <pc:docMk/>
            <pc:sldMasterMk cId="4134329825" sldId="2147483685"/>
            <pc:sldLayoutMk cId="202886243" sldId="2147483680"/>
          </pc:sldLayoutMkLst>
        </pc:sldLayoutChg>
        <pc:sldLayoutChg chg="del">
          <pc:chgData name="John Roettig" userId="S::jroettig@elon.edu::30afbcef-525a-4665-a366-2a7b55157ec8" providerId="AD" clId="Web-{7507A564-7267-4C73-B02B-68182AC7BC0E}" dt="2022-12-05T20:53:53.356" v="15"/>
          <pc:sldLayoutMkLst>
            <pc:docMk/>
            <pc:sldMasterMk cId="4134329825" sldId="2147483685"/>
            <pc:sldLayoutMk cId="2585672199" sldId="2147483681"/>
          </pc:sldLayoutMkLst>
        </pc:sldLayoutChg>
        <pc:sldLayoutChg chg="del">
          <pc:chgData name="John Roettig" userId="S::jroettig@elon.edu::30afbcef-525a-4665-a366-2a7b55157ec8" providerId="AD" clId="Web-{7507A564-7267-4C73-B02B-68182AC7BC0E}" dt="2022-12-05T20:53:53.356" v="15"/>
          <pc:sldLayoutMkLst>
            <pc:docMk/>
            <pc:sldMasterMk cId="4134329825" sldId="2147483685"/>
            <pc:sldLayoutMk cId="3343286388" sldId="2147483682"/>
          </pc:sldLayoutMkLst>
        </pc:sldLayoutChg>
        <pc:sldLayoutChg chg="del">
          <pc:chgData name="John Roettig" userId="S::jroettig@elon.edu::30afbcef-525a-4665-a366-2a7b55157ec8" providerId="AD" clId="Web-{7507A564-7267-4C73-B02B-68182AC7BC0E}" dt="2022-12-05T20:53:53.356" v="15"/>
          <pc:sldLayoutMkLst>
            <pc:docMk/>
            <pc:sldMasterMk cId="4134329825" sldId="2147483685"/>
            <pc:sldLayoutMk cId="3559598882" sldId="2147483683"/>
          </pc:sldLayoutMkLst>
        </pc:sldLayoutChg>
        <pc:sldLayoutChg chg="del">
          <pc:chgData name="John Roettig" userId="S::jroettig@elon.edu::30afbcef-525a-4665-a366-2a7b55157ec8" providerId="AD" clId="Web-{7507A564-7267-4C73-B02B-68182AC7BC0E}" dt="2022-12-05T20:53:53.356" v="15"/>
          <pc:sldLayoutMkLst>
            <pc:docMk/>
            <pc:sldMasterMk cId="4134329825" sldId="2147483685"/>
            <pc:sldLayoutMk cId="76638062" sldId="2147483684"/>
          </pc:sldLayoutMkLst>
        </pc:sldLayoutChg>
      </pc:sldMasterChg>
      <pc:sldMasterChg chg="add del addSldLayout delSldLayout modSldLayout">
        <pc:chgData name="John Roettig" userId="S::jroettig@elon.edu::30afbcef-525a-4665-a366-2a7b55157ec8" providerId="AD" clId="Web-{7507A564-7267-4C73-B02B-68182AC7BC0E}" dt="2022-12-05T20:54:16.701" v="18"/>
        <pc:sldMasterMkLst>
          <pc:docMk/>
          <pc:sldMasterMk cId="2718183231" sldId="2147483686"/>
        </pc:sldMasterMkLst>
        <pc:sldLayoutChg chg="add del mod replId">
          <pc:chgData name="John Roettig" userId="S::jroettig@elon.edu::30afbcef-525a-4665-a366-2a7b55157ec8" providerId="AD" clId="Web-{7507A564-7267-4C73-B02B-68182AC7BC0E}" dt="2022-12-05T20:54:16.701" v="18"/>
          <pc:sldLayoutMkLst>
            <pc:docMk/>
            <pc:sldMasterMk cId="2718183231" sldId="2147483686"/>
            <pc:sldLayoutMk cId="1557076254" sldId="2147483687"/>
          </pc:sldLayoutMkLst>
        </pc:sldLayoutChg>
        <pc:sldLayoutChg chg="add del mod replId">
          <pc:chgData name="John Roettig" userId="S::jroettig@elon.edu::30afbcef-525a-4665-a366-2a7b55157ec8" providerId="AD" clId="Web-{7507A564-7267-4C73-B02B-68182AC7BC0E}" dt="2022-12-05T20:54:16.701" v="18"/>
          <pc:sldLayoutMkLst>
            <pc:docMk/>
            <pc:sldMasterMk cId="2718183231" sldId="2147483686"/>
            <pc:sldLayoutMk cId="454689914" sldId="2147483688"/>
          </pc:sldLayoutMkLst>
        </pc:sldLayoutChg>
        <pc:sldLayoutChg chg="add del mod replId">
          <pc:chgData name="John Roettig" userId="S::jroettig@elon.edu::30afbcef-525a-4665-a366-2a7b55157ec8" providerId="AD" clId="Web-{7507A564-7267-4C73-B02B-68182AC7BC0E}" dt="2022-12-05T20:54:16.701" v="18"/>
          <pc:sldLayoutMkLst>
            <pc:docMk/>
            <pc:sldMasterMk cId="2718183231" sldId="2147483686"/>
            <pc:sldLayoutMk cId="2681003816" sldId="2147483689"/>
          </pc:sldLayoutMkLst>
        </pc:sldLayoutChg>
        <pc:sldLayoutChg chg="add del mod replId">
          <pc:chgData name="John Roettig" userId="S::jroettig@elon.edu::30afbcef-525a-4665-a366-2a7b55157ec8" providerId="AD" clId="Web-{7507A564-7267-4C73-B02B-68182AC7BC0E}" dt="2022-12-05T20:54:16.701" v="18"/>
          <pc:sldLayoutMkLst>
            <pc:docMk/>
            <pc:sldMasterMk cId="2718183231" sldId="2147483686"/>
            <pc:sldLayoutMk cId="3395383143" sldId="2147483690"/>
          </pc:sldLayoutMkLst>
        </pc:sldLayoutChg>
        <pc:sldLayoutChg chg="add del mod replId">
          <pc:chgData name="John Roettig" userId="S::jroettig@elon.edu::30afbcef-525a-4665-a366-2a7b55157ec8" providerId="AD" clId="Web-{7507A564-7267-4C73-B02B-68182AC7BC0E}" dt="2022-12-05T20:54:16.701" v="18"/>
          <pc:sldLayoutMkLst>
            <pc:docMk/>
            <pc:sldMasterMk cId="2718183231" sldId="2147483686"/>
            <pc:sldLayoutMk cId="1358891527" sldId="2147483691"/>
          </pc:sldLayoutMkLst>
        </pc:sldLayoutChg>
        <pc:sldLayoutChg chg="add del mod replId">
          <pc:chgData name="John Roettig" userId="S::jroettig@elon.edu::30afbcef-525a-4665-a366-2a7b55157ec8" providerId="AD" clId="Web-{7507A564-7267-4C73-B02B-68182AC7BC0E}" dt="2022-12-05T20:54:16.701" v="18"/>
          <pc:sldLayoutMkLst>
            <pc:docMk/>
            <pc:sldMasterMk cId="2718183231" sldId="2147483686"/>
            <pc:sldLayoutMk cId="699634591" sldId="2147483692"/>
          </pc:sldLayoutMkLst>
        </pc:sldLayoutChg>
        <pc:sldLayoutChg chg="add del mod replId">
          <pc:chgData name="John Roettig" userId="S::jroettig@elon.edu::30afbcef-525a-4665-a366-2a7b55157ec8" providerId="AD" clId="Web-{7507A564-7267-4C73-B02B-68182AC7BC0E}" dt="2022-12-05T20:54:16.701" v="18"/>
          <pc:sldLayoutMkLst>
            <pc:docMk/>
            <pc:sldMasterMk cId="2718183231" sldId="2147483686"/>
            <pc:sldLayoutMk cId="1139518875" sldId="2147483693"/>
          </pc:sldLayoutMkLst>
        </pc:sldLayoutChg>
        <pc:sldLayoutChg chg="add del mod replId">
          <pc:chgData name="John Roettig" userId="S::jroettig@elon.edu::30afbcef-525a-4665-a366-2a7b55157ec8" providerId="AD" clId="Web-{7507A564-7267-4C73-B02B-68182AC7BC0E}" dt="2022-12-05T20:54:16.701" v="18"/>
          <pc:sldLayoutMkLst>
            <pc:docMk/>
            <pc:sldMasterMk cId="2718183231" sldId="2147483686"/>
            <pc:sldLayoutMk cId="1256033878" sldId="2147483694"/>
          </pc:sldLayoutMkLst>
        </pc:sldLayoutChg>
        <pc:sldLayoutChg chg="add del mod replId">
          <pc:chgData name="John Roettig" userId="S::jroettig@elon.edu::30afbcef-525a-4665-a366-2a7b55157ec8" providerId="AD" clId="Web-{7507A564-7267-4C73-B02B-68182AC7BC0E}" dt="2022-12-05T20:54:16.701" v="18"/>
          <pc:sldLayoutMkLst>
            <pc:docMk/>
            <pc:sldMasterMk cId="2718183231" sldId="2147483686"/>
            <pc:sldLayoutMk cId="4082701722" sldId="2147483695"/>
          </pc:sldLayoutMkLst>
        </pc:sldLayoutChg>
        <pc:sldLayoutChg chg="add del mod replId">
          <pc:chgData name="John Roettig" userId="S::jroettig@elon.edu::30afbcef-525a-4665-a366-2a7b55157ec8" providerId="AD" clId="Web-{7507A564-7267-4C73-B02B-68182AC7BC0E}" dt="2022-12-05T20:54:16.701" v="18"/>
          <pc:sldLayoutMkLst>
            <pc:docMk/>
            <pc:sldMasterMk cId="2718183231" sldId="2147483686"/>
            <pc:sldLayoutMk cId="1241670804" sldId="2147483696"/>
          </pc:sldLayoutMkLst>
        </pc:sldLayoutChg>
        <pc:sldLayoutChg chg="add del mod replId">
          <pc:chgData name="John Roettig" userId="S::jroettig@elon.edu::30afbcef-525a-4665-a366-2a7b55157ec8" providerId="AD" clId="Web-{7507A564-7267-4C73-B02B-68182AC7BC0E}" dt="2022-12-05T20:54:16.701" v="18"/>
          <pc:sldLayoutMkLst>
            <pc:docMk/>
            <pc:sldMasterMk cId="2718183231" sldId="2147483686"/>
            <pc:sldLayoutMk cId="122094661" sldId="2147483697"/>
          </pc:sldLayoutMkLst>
        </pc:sldLayoutChg>
        <pc:sldLayoutChg chg="add del mod replId">
          <pc:chgData name="John Roettig" userId="S::jroettig@elon.edu::30afbcef-525a-4665-a366-2a7b55157ec8" providerId="AD" clId="Web-{7507A564-7267-4C73-B02B-68182AC7BC0E}" dt="2022-12-05T20:54:16.701" v="18"/>
          <pc:sldLayoutMkLst>
            <pc:docMk/>
            <pc:sldMasterMk cId="2718183231" sldId="2147483686"/>
            <pc:sldLayoutMk cId="3193578772" sldId="2147483698"/>
          </pc:sldLayoutMkLst>
        </pc:sldLayoutChg>
        <pc:sldLayoutChg chg="add del mod replId">
          <pc:chgData name="John Roettig" userId="S::jroettig@elon.edu::30afbcef-525a-4665-a366-2a7b55157ec8" providerId="AD" clId="Web-{7507A564-7267-4C73-B02B-68182AC7BC0E}" dt="2022-12-05T20:54:16.701" v="18"/>
          <pc:sldLayoutMkLst>
            <pc:docMk/>
            <pc:sldMasterMk cId="2718183231" sldId="2147483686"/>
            <pc:sldLayoutMk cId="1804209452" sldId="2147483699"/>
          </pc:sldLayoutMkLst>
        </pc:sldLayoutChg>
        <pc:sldLayoutChg chg="add del mod replId">
          <pc:chgData name="John Roettig" userId="S::jroettig@elon.edu::30afbcef-525a-4665-a366-2a7b55157ec8" providerId="AD" clId="Web-{7507A564-7267-4C73-B02B-68182AC7BC0E}" dt="2022-12-05T20:54:16.701" v="18"/>
          <pc:sldLayoutMkLst>
            <pc:docMk/>
            <pc:sldMasterMk cId="2718183231" sldId="2147483686"/>
            <pc:sldLayoutMk cId="780593180" sldId="2147483700"/>
          </pc:sldLayoutMkLst>
        </pc:sldLayoutChg>
        <pc:sldLayoutChg chg="add del mod replId">
          <pc:chgData name="John Roettig" userId="S::jroettig@elon.edu::30afbcef-525a-4665-a366-2a7b55157ec8" providerId="AD" clId="Web-{7507A564-7267-4C73-B02B-68182AC7BC0E}" dt="2022-12-05T20:54:16.701" v="18"/>
          <pc:sldLayoutMkLst>
            <pc:docMk/>
            <pc:sldMasterMk cId="2718183231" sldId="2147483686"/>
            <pc:sldLayoutMk cId="2628557610" sldId="2147483701"/>
          </pc:sldLayoutMkLst>
        </pc:sldLayoutChg>
        <pc:sldLayoutChg chg="add del mod replId">
          <pc:chgData name="John Roettig" userId="S::jroettig@elon.edu::30afbcef-525a-4665-a366-2a7b55157ec8" providerId="AD" clId="Web-{7507A564-7267-4C73-B02B-68182AC7BC0E}" dt="2022-12-05T20:54:16.701" v="18"/>
          <pc:sldLayoutMkLst>
            <pc:docMk/>
            <pc:sldMasterMk cId="2718183231" sldId="2147483686"/>
            <pc:sldLayoutMk cId="2221271000" sldId="2147483702"/>
          </pc:sldLayoutMkLst>
        </pc:sldLayoutChg>
        <pc:sldLayoutChg chg="add del mod replId">
          <pc:chgData name="John Roettig" userId="S::jroettig@elon.edu::30afbcef-525a-4665-a366-2a7b55157ec8" providerId="AD" clId="Web-{7507A564-7267-4C73-B02B-68182AC7BC0E}" dt="2022-12-05T20:54:16.701" v="18"/>
          <pc:sldLayoutMkLst>
            <pc:docMk/>
            <pc:sldMasterMk cId="2718183231" sldId="2147483686"/>
            <pc:sldLayoutMk cId="3307784113" sldId="2147483703"/>
          </pc:sldLayoutMkLst>
        </pc:sldLayoutChg>
      </pc:sldMasterChg>
      <pc:sldMasterChg chg="add addSldLayout modSldLayout">
        <pc:chgData name="John Roettig" userId="S::jroettig@elon.edu::30afbcef-525a-4665-a366-2a7b55157ec8" providerId="AD" clId="Web-{7507A564-7267-4C73-B02B-68182AC7BC0E}" dt="2022-12-05T20:54:16.701" v="18"/>
        <pc:sldMasterMkLst>
          <pc:docMk/>
          <pc:sldMasterMk cId="208389283" sldId="2147483704"/>
        </pc:sldMasterMkLst>
        <pc:sldLayoutChg chg="add mod replId">
          <pc:chgData name="John Roettig" userId="S::jroettig@elon.edu::30afbcef-525a-4665-a366-2a7b55157ec8" providerId="AD" clId="Web-{7507A564-7267-4C73-B02B-68182AC7BC0E}" dt="2022-12-05T20:54:16.701" v="18"/>
          <pc:sldLayoutMkLst>
            <pc:docMk/>
            <pc:sldMasterMk cId="208389283" sldId="2147483704"/>
            <pc:sldLayoutMk cId="3188533176" sldId="2147483705"/>
          </pc:sldLayoutMkLst>
        </pc:sldLayoutChg>
        <pc:sldLayoutChg chg="add mod replId">
          <pc:chgData name="John Roettig" userId="S::jroettig@elon.edu::30afbcef-525a-4665-a366-2a7b55157ec8" providerId="AD" clId="Web-{7507A564-7267-4C73-B02B-68182AC7BC0E}" dt="2022-12-05T20:54:16.701" v="18"/>
          <pc:sldLayoutMkLst>
            <pc:docMk/>
            <pc:sldMasterMk cId="208389283" sldId="2147483704"/>
            <pc:sldLayoutMk cId="248615555" sldId="2147483706"/>
          </pc:sldLayoutMkLst>
        </pc:sldLayoutChg>
        <pc:sldLayoutChg chg="add mod replId">
          <pc:chgData name="John Roettig" userId="S::jroettig@elon.edu::30afbcef-525a-4665-a366-2a7b55157ec8" providerId="AD" clId="Web-{7507A564-7267-4C73-B02B-68182AC7BC0E}" dt="2022-12-05T20:54:16.701" v="18"/>
          <pc:sldLayoutMkLst>
            <pc:docMk/>
            <pc:sldMasterMk cId="208389283" sldId="2147483704"/>
            <pc:sldLayoutMk cId="2542626225" sldId="2147483707"/>
          </pc:sldLayoutMkLst>
        </pc:sldLayoutChg>
        <pc:sldLayoutChg chg="add mod replId">
          <pc:chgData name="John Roettig" userId="S::jroettig@elon.edu::30afbcef-525a-4665-a366-2a7b55157ec8" providerId="AD" clId="Web-{7507A564-7267-4C73-B02B-68182AC7BC0E}" dt="2022-12-05T20:54:16.701" v="18"/>
          <pc:sldLayoutMkLst>
            <pc:docMk/>
            <pc:sldMasterMk cId="208389283" sldId="2147483704"/>
            <pc:sldLayoutMk cId="3440142130" sldId="2147483708"/>
          </pc:sldLayoutMkLst>
        </pc:sldLayoutChg>
        <pc:sldLayoutChg chg="add mod replId">
          <pc:chgData name="John Roettig" userId="S::jroettig@elon.edu::30afbcef-525a-4665-a366-2a7b55157ec8" providerId="AD" clId="Web-{7507A564-7267-4C73-B02B-68182AC7BC0E}" dt="2022-12-05T20:54:16.701" v="18"/>
          <pc:sldLayoutMkLst>
            <pc:docMk/>
            <pc:sldMasterMk cId="208389283" sldId="2147483704"/>
            <pc:sldLayoutMk cId="3224311352" sldId="2147483709"/>
          </pc:sldLayoutMkLst>
        </pc:sldLayoutChg>
        <pc:sldLayoutChg chg="add mod replId">
          <pc:chgData name="John Roettig" userId="S::jroettig@elon.edu::30afbcef-525a-4665-a366-2a7b55157ec8" providerId="AD" clId="Web-{7507A564-7267-4C73-B02B-68182AC7BC0E}" dt="2022-12-05T20:54:16.701" v="18"/>
          <pc:sldLayoutMkLst>
            <pc:docMk/>
            <pc:sldMasterMk cId="208389283" sldId="2147483704"/>
            <pc:sldLayoutMk cId="2393834945" sldId="2147483710"/>
          </pc:sldLayoutMkLst>
        </pc:sldLayoutChg>
        <pc:sldLayoutChg chg="add mod replId">
          <pc:chgData name="John Roettig" userId="S::jroettig@elon.edu::30afbcef-525a-4665-a366-2a7b55157ec8" providerId="AD" clId="Web-{7507A564-7267-4C73-B02B-68182AC7BC0E}" dt="2022-12-05T20:54:16.701" v="18"/>
          <pc:sldLayoutMkLst>
            <pc:docMk/>
            <pc:sldMasterMk cId="208389283" sldId="2147483704"/>
            <pc:sldLayoutMk cId="1947310198" sldId="2147483711"/>
          </pc:sldLayoutMkLst>
        </pc:sldLayoutChg>
        <pc:sldLayoutChg chg="add mod replId">
          <pc:chgData name="John Roettig" userId="S::jroettig@elon.edu::30afbcef-525a-4665-a366-2a7b55157ec8" providerId="AD" clId="Web-{7507A564-7267-4C73-B02B-68182AC7BC0E}" dt="2022-12-05T20:54:16.701" v="18"/>
          <pc:sldLayoutMkLst>
            <pc:docMk/>
            <pc:sldMasterMk cId="208389283" sldId="2147483704"/>
            <pc:sldLayoutMk cId="3988235188" sldId="2147483712"/>
          </pc:sldLayoutMkLst>
        </pc:sldLayoutChg>
        <pc:sldLayoutChg chg="add mod replId">
          <pc:chgData name="John Roettig" userId="S::jroettig@elon.edu::30afbcef-525a-4665-a366-2a7b55157ec8" providerId="AD" clId="Web-{7507A564-7267-4C73-B02B-68182AC7BC0E}" dt="2022-12-05T20:54:16.701" v="18"/>
          <pc:sldLayoutMkLst>
            <pc:docMk/>
            <pc:sldMasterMk cId="208389283" sldId="2147483704"/>
            <pc:sldLayoutMk cId="1164109744" sldId="2147483713"/>
          </pc:sldLayoutMkLst>
        </pc:sldLayoutChg>
        <pc:sldLayoutChg chg="add mod replId">
          <pc:chgData name="John Roettig" userId="S::jroettig@elon.edu::30afbcef-525a-4665-a366-2a7b55157ec8" providerId="AD" clId="Web-{7507A564-7267-4C73-B02B-68182AC7BC0E}" dt="2022-12-05T20:54:16.701" v="18"/>
          <pc:sldLayoutMkLst>
            <pc:docMk/>
            <pc:sldMasterMk cId="208389283" sldId="2147483704"/>
            <pc:sldLayoutMk cId="27477144" sldId="2147483714"/>
          </pc:sldLayoutMkLst>
        </pc:sldLayoutChg>
        <pc:sldLayoutChg chg="add mod replId">
          <pc:chgData name="John Roettig" userId="S::jroettig@elon.edu::30afbcef-525a-4665-a366-2a7b55157ec8" providerId="AD" clId="Web-{7507A564-7267-4C73-B02B-68182AC7BC0E}" dt="2022-12-05T20:54:16.701" v="18"/>
          <pc:sldLayoutMkLst>
            <pc:docMk/>
            <pc:sldMasterMk cId="208389283" sldId="2147483704"/>
            <pc:sldLayoutMk cId="3786495225" sldId="2147483715"/>
          </pc:sldLayoutMkLst>
        </pc:sldLayoutChg>
      </pc:sldMasterChg>
    </pc:docChg>
  </pc:docChgLst>
  <pc:docChgLst>
    <pc:chgData name="Dylan Demo" userId="S::ddemo@elon.edu::1cb92eec-6969-4a62-b860-9fb0d6df3583" providerId="AD" clId="Web-{C12A1396-FD7B-47A8-873E-2F37C8F80B5D}"/>
    <pc:docChg chg="modSld addMainMaster delMainMaster">
      <pc:chgData name="Dylan Demo" userId="S::ddemo@elon.edu::1cb92eec-6969-4a62-b860-9fb0d6df3583" providerId="AD" clId="Web-{C12A1396-FD7B-47A8-873E-2F37C8F80B5D}" dt="2022-12-07T04:15:39.859" v="736" actId="20577"/>
      <pc:docMkLst>
        <pc:docMk/>
      </pc:docMkLst>
      <pc:sldChg chg="addSp delSp modSp mod setBg modClrScheme addAnim delAnim setClrOvrMap delDesignElem chgLayout">
        <pc:chgData name="Dylan Demo" userId="S::ddemo@elon.edu::1cb92eec-6969-4a62-b860-9fb0d6df3583" providerId="AD" clId="Web-{C12A1396-FD7B-47A8-873E-2F37C8F80B5D}" dt="2022-12-07T04:00:42.427" v="670"/>
        <pc:sldMkLst>
          <pc:docMk/>
          <pc:sldMk cId="109857222" sldId="256"/>
        </pc:sldMkLst>
        <pc:spChg chg="mod ord">
          <ac:chgData name="Dylan Demo" userId="S::ddemo@elon.edu::1cb92eec-6969-4a62-b860-9fb0d6df3583" providerId="AD" clId="Web-{C12A1396-FD7B-47A8-873E-2F37C8F80B5D}" dt="2022-12-07T04:00:42.427" v="670"/>
          <ac:spMkLst>
            <pc:docMk/>
            <pc:sldMk cId="109857222" sldId="256"/>
            <ac:spMk id="2" creationId="{00000000-0000-0000-0000-000000000000}"/>
          </ac:spMkLst>
        </pc:spChg>
        <pc:spChg chg="mod ord">
          <ac:chgData name="Dylan Demo" userId="S::ddemo@elon.edu::1cb92eec-6969-4a62-b860-9fb0d6df3583" providerId="AD" clId="Web-{C12A1396-FD7B-47A8-873E-2F37C8F80B5D}" dt="2022-12-07T04:00:42.427" v="670"/>
          <ac:spMkLst>
            <pc:docMk/>
            <pc:sldMk cId="109857222" sldId="256"/>
            <ac:spMk id="3" creationId="{00000000-0000-0000-0000-000000000000}"/>
          </ac:spMkLst>
        </pc:spChg>
        <pc:spChg chg="add del">
          <ac:chgData name="Dylan Demo" userId="S::ddemo@elon.edu::1cb92eec-6969-4a62-b860-9fb0d6df3583" providerId="AD" clId="Web-{C12A1396-FD7B-47A8-873E-2F37C8F80B5D}" dt="2022-12-07T03:27:07.922" v="72"/>
          <ac:spMkLst>
            <pc:docMk/>
            <pc:sldMk cId="109857222" sldId="256"/>
            <ac:spMk id="38" creationId="{26BDCA6B-3C9C-4213-A0D9-30BD5F0B073E}"/>
          </ac:spMkLst>
        </pc:spChg>
        <pc:spChg chg="add del">
          <ac:chgData name="Dylan Demo" userId="S::ddemo@elon.edu::1cb92eec-6969-4a62-b860-9fb0d6df3583" providerId="AD" clId="Web-{C12A1396-FD7B-47A8-873E-2F37C8F80B5D}" dt="2022-12-07T03:27:07.922" v="72"/>
          <ac:spMkLst>
            <pc:docMk/>
            <pc:sldMk cId="109857222" sldId="256"/>
            <ac:spMk id="39" creationId="{FDA12F62-867F-4684-B28B-E085D09DCC06}"/>
          </ac:spMkLst>
        </pc:spChg>
        <pc:spChg chg="add del">
          <ac:chgData name="Dylan Demo" userId="S::ddemo@elon.edu::1cb92eec-6969-4a62-b860-9fb0d6df3583" providerId="AD" clId="Web-{C12A1396-FD7B-47A8-873E-2F37C8F80B5D}" dt="2022-12-07T04:00:42.427" v="670"/>
          <ac:spMkLst>
            <pc:docMk/>
            <pc:sldMk cId="109857222" sldId="256"/>
            <ac:spMk id="44" creationId="{D60E71B4-DE6B-4668-8007-AAE6137E4C8D}"/>
          </ac:spMkLst>
        </pc:spChg>
        <pc:spChg chg="add del">
          <ac:chgData name="Dylan Demo" userId="S::ddemo@elon.edu::1cb92eec-6969-4a62-b860-9fb0d6df3583" providerId="AD" clId="Web-{C12A1396-FD7B-47A8-873E-2F37C8F80B5D}" dt="2022-12-07T03:18:09.611" v="5"/>
          <ac:spMkLst>
            <pc:docMk/>
            <pc:sldMk cId="109857222" sldId="256"/>
            <ac:spMk id="45" creationId="{0671A8AE-40A1-4631-A6B8-581AFF065482}"/>
          </ac:spMkLst>
        </pc:spChg>
        <pc:spChg chg="add del">
          <ac:chgData name="Dylan Demo" userId="S::ddemo@elon.edu::1cb92eec-6969-4a62-b860-9fb0d6df3583" providerId="AD" clId="Web-{C12A1396-FD7B-47A8-873E-2F37C8F80B5D}" dt="2022-12-07T03:18:09.611" v="5"/>
          <ac:spMkLst>
            <pc:docMk/>
            <pc:sldMk cId="109857222" sldId="256"/>
            <ac:spMk id="47" creationId="{AB58EF07-17C2-48CF-ABB0-EEF1F17CB8F0}"/>
          </ac:spMkLst>
        </pc:spChg>
        <pc:spChg chg="add del">
          <ac:chgData name="Dylan Demo" userId="S::ddemo@elon.edu::1cb92eec-6969-4a62-b860-9fb0d6df3583" providerId="AD" clId="Web-{C12A1396-FD7B-47A8-873E-2F37C8F80B5D}" dt="2022-12-07T03:18:09.611" v="5"/>
          <ac:spMkLst>
            <pc:docMk/>
            <pc:sldMk cId="109857222" sldId="256"/>
            <ac:spMk id="49" creationId="{AF2F604E-43BE-4DC3-B983-E071523364F8}"/>
          </ac:spMkLst>
        </pc:spChg>
        <pc:spChg chg="add del">
          <ac:chgData name="Dylan Demo" userId="S::ddemo@elon.edu::1cb92eec-6969-4a62-b860-9fb0d6df3583" providerId="AD" clId="Web-{C12A1396-FD7B-47A8-873E-2F37C8F80B5D}" dt="2022-12-07T04:00:42.427" v="670"/>
          <ac:spMkLst>
            <pc:docMk/>
            <pc:sldMk cId="109857222" sldId="256"/>
            <ac:spMk id="50" creationId="{0595ECE5-BD7E-4F71-820D-40971970872D}"/>
          </ac:spMkLst>
        </pc:spChg>
        <pc:spChg chg="add del">
          <ac:chgData name="Dylan Demo" userId="S::ddemo@elon.edu::1cb92eec-6969-4a62-b860-9fb0d6df3583" providerId="AD" clId="Web-{C12A1396-FD7B-47A8-873E-2F37C8F80B5D}" dt="2022-12-07T03:18:09.611" v="5"/>
          <ac:spMkLst>
            <pc:docMk/>
            <pc:sldMk cId="109857222" sldId="256"/>
            <ac:spMk id="51" creationId="{08C9B587-E65E-4B52-B37C-ABEBB6E87928}"/>
          </ac:spMkLst>
        </pc:spChg>
        <pc:spChg chg="add del">
          <ac:chgData name="Dylan Demo" userId="S::ddemo@elon.edu::1cb92eec-6969-4a62-b860-9fb0d6df3583" providerId="AD" clId="Web-{C12A1396-FD7B-47A8-873E-2F37C8F80B5D}" dt="2022-12-07T03:18:32.377" v="11"/>
          <ac:spMkLst>
            <pc:docMk/>
            <pc:sldMk cId="109857222" sldId="256"/>
            <ac:spMk id="54" creationId="{87CC2527-562A-4F69-B487-4371E5B243E7}"/>
          </ac:spMkLst>
        </pc:spChg>
        <pc:grpChg chg="add del">
          <ac:chgData name="Dylan Demo" userId="S::ddemo@elon.edu::1cb92eec-6969-4a62-b860-9fb0d6df3583" providerId="AD" clId="Web-{C12A1396-FD7B-47A8-873E-2F37C8F80B5D}" dt="2022-12-07T04:00:42.427" v="670"/>
          <ac:grpSpMkLst>
            <pc:docMk/>
            <pc:sldMk cId="109857222" sldId="256"/>
            <ac:grpSpMk id="46" creationId="{F6E4C944-4BB6-469F-81D8-BD81B4A1B54D}"/>
          </ac:grpSpMkLst>
        </pc:grpChg>
        <pc:picChg chg="add mod ord">
          <ac:chgData name="Dylan Demo" userId="S::ddemo@elon.edu::1cb92eec-6969-4a62-b860-9fb0d6df3583" providerId="AD" clId="Web-{C12A1396-FD7B-47A8-873E-2F37C8F80B5D}" dt="2022-12-07T03:27:07.922" v="72"/>
          <ac:picMkLst>
            <pc:docMk/>
            <pc:sldMk cId="109857222" sldId="256"/>
            <ac:picMk id="4" creationId="{BB713795-1F8C-CB05-1058-F5CD55526145}"/>
          </ac:picMkLst>
        </pc:picChg>
        <pc:picChg chg="add del">
          <ac:chgData name="Dylan Demo" userId="S::ddemo@elon.edu::1cb92eec-6969-4a62-b860-9fb0d6df3583" providerId="AD" clId="Web-{C12A1396-FD7B-47A8-873E-2F37C8F80B5D}" dt="2022-12-07T03:18:09.611" v="5"/>
          <ac:picMkLst>
            <pc:docMk/>
            <pc:sldMk cId="109857222" sldId="256"/>
            <ac:picMk id="41" creationId="{7C8260BF-AE00-CA3F-B9CA-01B18C885E6B}"/>
          </ac:picMkLst>
        </pc:picChg>
        <pc:picChg chg="add del">
          <ac:chgData name="Dylan Demo" userId="S::ddemo@elon.edu::1cb92eec-6969-4a62-b860-9fb0d6df3583" providerId="AD" clId="Web-{C12A1396-FD7B-47A8-873E-2F37C8F80B5D}" dt="2022-12-07T03:18:32.377" v="11"/>
          <ac:picMkLst>
            <pc:docMk/>
            <pc:sldMk cId="109857222" sldId="256"/>
            <ac:picMk id="53" creationId="{41520DA9-0D99-5B0A-2B36-5192EC71EC0E}"/>
          </ac:picMkLst>
        </pc:picChg>
        <pc:cxnChg chg="add del">
          <ac:chgData name="Dylan Demo" userId="S::ddemo@elon.edu::1cb92eec-6969-4a62-b860-9fb0d6df3583" providerId="AD" clId="Web-{C12A1396-FD7B-47A8-873E-2F37C8F80B5D}" dt="2022-12-07T03:18:32.377" v="11"/>
          <ac:cxnSpMkLst>
            <pc:docMk/>
            <pc:sldMk cId="109857222" sldId="256"/>
            <ac:cxnSpMk id="55" creationId="{BCDAEC91-5BCE-4B55-9CC0-43EF94CB734B}"/>
          </ac:cxnSpMkLst>
        </pc:cxnChg>
      </pc:sldChg>
      <pc:sldChg chg="modSp mod modClrScheme chgLayout">
        <pc:chgData name="Dylan Demo" userId="S::ddemo@elon.edu::1cb92eec-6969-4a62-b860-9fb0d6df3583" providerId="AD" clId="Web-{C12A1396-FD7B-47A8-873E-2F37C8F80B5D}" dt="2022-12-07T04:00:42.427" v="670"/>
        <pc:sldMkLst>
          <pc:docMk/>
          <pc:sldMk cId="3173121468" sldId="257"/>
        </pc:sldMkLst>
        <pc:spChg chg="mod ord">
          <ac:chgData name="Dylan Demo" userId="S::ddemo@elon.edu::1cb92eec-6969-4a62-b860-9fb0d6df3583" providerId="AD" clId="Web-{C12A1396-FD7B-47A8-873E-2F37C8F80B5D}" dt="2022-12-07T04:00:42.427" v="670"/>
          <ac:spMkLst>
            <pc:docMk/>
            <pc:sldMk cId="3173121468" sldId="257"/>
            <ac:spMk id="2" creationId="{A29AFCA1-6040-F061-EA13-049D230D9ED6}"/>
          </ac:spMkLst>
        </pc:spChg>
        <pc:spChg chg="mod ord">
          <ac:chgData name="Dylan Demo" userId="S::ddemo@elon.edu::1cb92eec-6969-4a62-b860-9fb0d6df3583" providerId="AD" clId="Web-{C12A1396-FD7B-47A8-873E-2F37C8F80B5D}" dt="2022-12-07T04:00:42.427" v="670"/>
          <ac:spMkLst>
            <pc:docMk/>
            <pc:sldMk cId="3173121468" sldId="257"/>
            <ac:spMk id="3" creationId="{AE9C6AE5-9FB9-C0F8-9337-EBCFD304EF36}"/>
          </ac:spMkLst>
        </pc:spChg>
      </pc:sldChg>
      <pc:sldChg chg="addSp delSp modSp mod setBg modClrScheme chgLayout">
        <pc:chgData name="Dylan Demo" userId="S::ddemo@elon.edu::1cb92eec-6969-4a62-b860-9fb0d6df3583" providerId="AD" clId="Web-{C12A1396-FD7B-47A8-873E-2F37C8F80B5D}" dt="2022-12-07T04:15:39.859" v="736" actId="20577"/>
        <pc:sldMkLst>
          <pc:docMk/>
          <pc:sldMk cId="438258642" sldId="258"/>
        </pc:sldMkLst>
        <pc:spChg chg="mod ord">
          <ac:chgData name="Dylan Demo" userId="S::ddemo@elon.edu::1cb92eec-6969-4a62-b860-9fb0d6df3583" providerId="AD" clId="Web-{C12A1396-FD7B-47A8-873E-2F37C8F80B5D}" dt="2022-12-07T04:13:44.841" v="712"/>
          <ac:spMkLst>
            <pc:docMk/>
            <pc:sldMk cId="438258642" sldId="258"/>
            <ac:spMk id="2" creationId="{FDF1B2D8-83FA-A321-6902-47CCECA3D62A}"/>
          </ac:spMkLst>
        </pc:spChg>
        <pc:spChg chg="mod">
          <ac:chgData name="Dylan Demo" userId="S::ddemo@elon.edu::1cb92eec-6969-4a62-b860-9fb0d6df3583" providerId="AD" clId="Web-{C12A1396-FD7B-47A8-873E-2F37C8F80B5D}" dt="2022-12-07T04:15:39.859" v="736" actId="20577"/>
          <ac:spMkLst>
            <pc:docMk/>
            <pc:sldMk cId="438258642" sldId="258"/>
            <ac:spMk id="3" creationId="{E0700B4A-6931-6FFD-5B96-35CD5E88DCC1}"/>
          </ac:spMkLst>
        </pc:spChg>
        <pc:spChg chg="add">
          <ac:chgData name="Dylan Demo" userId="S::ddemo@elon.edu::1cb92eec-6969-4a62-b860-9fb0d6df3583" providerId="AD" clId="Web-{C12A1396-FD7B-47A8-873E-2F37C8F80B5D}" dt="2022-12-07T04:13:44.841" v="712"/>
          <ac:spMkLst>
            <pc:docMk/>
            <pc:sldMk cId="438258642" sldId="258"/>
            <ac:spMk id="5" creationId="{6A1473A6-3F22-483E-8A30-80B9D2B14592}"/>
          </ac:spMkLst>
        </pc:spChg>
        <pc:spChg chg="add del">
          <ac:chgData name="Dylan Demo" userId="S::ddemo@elon.edu::1cb92eec-6969-4a62-b860-9fb0d6df3583" providerId="AD" clId="Web-{C12A1396-FD7B-47A8-873E-2F37C8F80B5D}" dt="2022-12-07T04:11:57.244" v="700"/>
          <ac:spMkLst>
            <pc:docMk/>
            <pc:sldMk cId="438258642" sldId="258"/>
            <ac:spMk id="8" creationId="{6A1473A6-3F22-483E-8A30-80B9D2B14592}"/>
          </ac:spMkLst>
        </pc:spChg>
        <pc:grpChg chg="add">
          <ac:chgData name="Dylan Demo" userId="S::ddemo@elon.edu::1cb92eec-6969-4a62-b860-9fb0d6df3583" providerId="AD" clId="Web-{C12A1396-FD7B-47A8-873E-2F37C8F80B5D}" dt="2022-12-07T04:13:44.841" v="712"/>
          <ac:grpSpMkLst>
            <pc:docMk/>
            <pc:sldMk cId="438258642" sldId="258"/>
            <ac:grpSpMk id="6" creationId="{AA1375E3-3E53-4D75-BAB7-E5929BFCB25F}"/>
          </ac:grpSpMkLst>
        </pc:grpChg>
        <pc:grpChg chg="add del">
          <ac:chgData name="Dylan Demo" userId="S::ddemo@elon.edu::1cb92eec-6969-4a62-b860-9fb0d6df3583" providerId="AD" clId="Web-{C12A1396-FD7B-47A8-873E-2F37C8F80B5D}" dt="2022-12-07T04:11:57.244" v="700"/>
          <ac:grpSpMkLst>
            <pc:docMk/>
            <pc:sldMk cId="438258642" sldId="258"/>
            <ac:grpSpMk id="10" creationId="{AA1375E3-3E53-4D75-BAB7-E5929BFCB25F}"/>
          </ac:grpSpMkLst>
        </pc:grpChg>
      </pc:sldChg>
      <pc:sldChg chg="addSp delSp modSp mod setBg modClrScheme chgLayout">
        <pc:chgData name="Dylan Demo" userId="S::ddemo@elon.edu::1cb92eec-6969-4a62-b860-9fb0d6df3583" providerId="AD" clId="Web-{C12A1396-FD7B-47A8-873E-2F37C8F80B5D}" dt="2022-12-07T04:13:04.699" v="711" actId="20577"/>
        <pc:sldMkLst>
          <pc:docMk/>
          <pc:sldMk cId="3555614253" sldId="259"/>
        </pc:sldMkLst>
        <pc:spChg chg="mod ord">
          <ac:chgData name="Dylan Demo" userId="S::ddemo@elon.edu::1cb92eec-6969-4a62-b860-9fb0d6df3583" providerId="AD" clId="Web-{C12A1396-FD7B-47A8-873E-2F37C8F80B5D}" dt="2022-12-07T04:11:56.369" v="699" actId="14100"/>
          <ac:spMkLst>
            <pc:docMk/>
            <pc:sldMk cId="3555614253" sldId="259"/>
            <ac:spMk id="2" creationId="{D7901D5B-8AC5-23B6-5F8E-FA2281B3DB94}"/>
          </ac:spMkLst>
        </pc:spChg>
        <pc:spChg chg="add del mod">
          <ac:chgData name="Dylan Demo" userId="S::ddemo@elon.edu::1cb92eec-6969-4a62-b860-9fb0d6df3583" providerId="AD" clId="Web-{C12A1396-FD7B-47A8-873E-2F37C8F80B5D}" dt="2022-12-07T04:01:40.429" v="675"/>
          <ac:spMkLst>
            <pc:docMk/>
            <pc:sldMk cId="3555614253" sldId="259"/>
            <ac:spMk id="3" creationId="{018A1682-F055-B4DE-1CC3-A468A063A27A}"/>
          </ac:spMkLst>
        </pc:spChg>
        <pc:spChg chg="add del">
          <ac:chgData name="Dylan Demo" userId="S::ddemo@elon.edu::1cb92eec-6969-4a62-b860-9fb0d6df3583" providerId="AD" clId="Web-{C12A1396-FD7B-47A8-873E-2F37C8F80B5D}" dt="2022-12-07T04:01:36.225" v="672"/>
          <ac:spMkLst>
            <pc:docMk/>
            <pc:sldMk cId="3555614253" sldId="259"/>
            <ac:spMk id="8" creationId="{827B839B-9ADE-406B-8590-F1CAEDED45A1}"/>
          </ac:spMkLst>
        </pc:spChg>
        <pc:spChg chg="add del">
          <ac:chgData name="Dylan Demo" userId="S::ddemo@elon.edu::1cb92eec-6969-4a62-b860-9fb0d6df3583" providerId="AD" clId="Web-{C12A1396-FD7B-47A8-873E-2F37C8F80B5D}" dt="2022-12-07T04:01:40.429" v="674"/>
          <ac:spMkLst>
            <pc:docMk/>
            <pc:sldMk cId="3555614253" sldId="259"/>
            <ac:spMk id="9" creationId="{B819A166-7571-4003-A6B8-B62034C3ED30}"/>
          </ac:spMkLst>
        </pc:spChg>
        <pc:spChg chg="add del">
          <ac:chgData name="Dylan Demo" userId="S::ddemo@elon.edu::1cb92eec-6969-4a62-b860-9fb0d6df3583" providerId="AD" clId="Web-{C12A1396-FD7B-47A8-873E-2F37C8F80B5D}" dt="2022-12-07T04:01:36.225" v="672"/>
          <ac:spMkLst>
            <pc:docMk/>
            <pc:sldMk cId="3555614253" sldId="259"/>
            <ac:spMk id="10" creationId="{CFE45BF0-46DB-408C-B5F7-7B11716805D4}"/>
          </ac:spMkLst>
        </pc:spChg>
        <pc:spChg chg="add del">
          <ac:chgData name="Dylan Demo" userId="S::ddemo@elon.edu::1cb92eec-6969-4a62-b860-9fb0d6df3583" providerId="AD" clId="Web-{C12A1396-FD7B-47A8-873E-2F37C8F80B5D}" dt="2022-12-07T04:01:59.945" v="677"/>
          <ac:spMkLst>
            <pc:docMk/>
            <pc:sldMk cId="3555614253" sldId="259"/>
            <ac:spMk id="11" creationId="{827B839B-9ADE-406B-8590-F1CAEDED45A1}"/>
          </ac:spMkLst>
        </pc:spChg>
        <pc:spChg chg="add del">
          <ac:chgData name="Dylan Demo" userId="S::ddemo@elon.edu::1cb92eec-6969-4a62-b860-9fb0d6df3583" providerId="AD" clId="Web-{C12A1396-FD7B-47A8-873E-2F37C8F80B5D}" dt="2022-12-07T04:01:36.225" v="672"/>
          <ac:spMkLst>
            <pc:docMk/>
            <pc:sldMk cId="3555614253" sldId="259"/>
            <ac:spMk id="12" creationId="{2AEBC8F2-97B1-41B4-93F1-2D289E197FBA}"/>
          </ac:spMkLst>
        </pc:spChg>
        <pc:spChg chg="add del">
          <ac:chgData name="Dylan Demo" userId="S::ddemo@elon.edu::1cb92eec-6969-4a62-b860-9fb0d6df3583" providerId="AD" clId="Web-{C12A1396-FD7B-47A8-873E-2F37C8F80B5D}" dt="2022-12-07T04:01:59.945" v="677"/>
          <ac:spMkLst>
            <pc:docMk/>
            <pc:sldMk cId="3555614253" sldId="259"/>
            <ac:spMk id="13" creationId="{CFE45BF0-46DB-408C-B5F7-7B11716805D4}"/>
          </ac:spMkLst>
        </pc:spChg>
        <pc:spChg chg="add del">
          <ac:chgData name="Dylan Demo" userId="S::ddemo@elon.edu::1cb92eec-6969-4a62-b860-9fb0d6df3583" providerId="AD" clId="Web-{C12A1396-FD7B-47A8-873E-2F37C8F80B5D}" dt="2022-12-07T04:01:36.225" v="672"/>
          <ac:spMkLst>
            <pc:docMk/>
            <pc:sldMk cId="3555614253" sldId="259"/>
            <ac:spMk id="14" creationId="{472E3A19-F5D5-48FC-BB9C-48C2F68F598B}"/>
          </ac:spMkLst>
        </pc:spChg>
        <pc:spChg chg="add del">
          <ac:chgData name="Dylan Demo" userId="S::ddemo@elon.edu::1cb92eec-6969-4a62-b860-9fb0d6df3583" providerId="AD" clId="Web-{C12A1396-FD7B-47A8-873E-2F37C8F80B5D}" dt="2022-12-07T04:01:59.945" v="677"/>
          <ac:spMkLst>
            <pc:docMk/>
            <pc:sldMk cId="3555614253" sldId="259"/>
            <ac:spMk id="15" creationId="{2AEBC8F2-97B1-41B4-93F1-2D289E197FBA}"/>
          </ac:spMkLst>
        </pc:spChg>
        <pc:spChg chg="add del">
          <ac:chgData name="Dylan Demo" userId="S::ddemo@elon.edu::1cb92eec-6969-4a62-b860-9fb0d6df3583" providerId="AD" clId="Web-{C12A1396-FD7B-47A8-873E-2F37C8F80B5D}" dt="2022-12-07T04:01:36.225" v="672"/>
          <ac:spMkLst>
            <pc:docMk/>
            <pc:sldMk cId="3555614253" sldId="259"/>
            <ac:spMk id="16" creationId="{7A62E32F-BB65-43A8-8EB5-92346890E549}"/>
          </ac:spMkLst>
        </pc:spChg>
        <pc:spChg chg="add del">
          <ac:chgData name="Dylan Demo" userId="S::ddemo@elon.edu::1cb92eec-6969-4a62-b860-9fb0d6df3583" providerId="AD" clId="Web-{C12A1396-FD7B-47A8-873E-2F37C8F80B5D}" dt="2022-12-07T04:01:59.945" v="677"/>
          <ac:spMkLst>
            <pc:docMk/>
            <pc:sldMk cId="3555614253" sldId="259"/>
            <ac:spMk id="17" creationId="{472E3A19-F5D5-48FC-BB9C-48C2F68F598B}"/>
          </ac:spMkLst>
        </pc:spChg>
        <pc:spChg chg="add del">
          <ac:chgData name="Dylan Demo" userId="S::ddemo@elon.edu::1cb92eec-6969-4a62-b860-9fb0d6df3583" providerId="AD" clId="Web-{C12A1396-FD7B-47A8-873E-2F37C8F80B5D}" dt="2022-12-07T04:01:36.225" v="672"/>
          <ac:spMkLst>
            <pc:docMk/>
            <pc:sldMk cId="3555614253" sldId="259"/>
            <ac:spMk id="18" creationId="{14E91B64-9FCC-451E-AFB4-A827D6329367}"/>
          </ac:spMkLst>
        </pc:spChg>
        <pc:spChg chg="add del">
          <ac:chgData name="Dylan Demo" userId="S::ddemo@elon.edu::1cb92eec-6969-4a62-b860-9fb0d6df3583" providerId="AD" clId="Web-{C12A1396-FD7B-47A8-873E-2F37C8F80B5D}" dt="2022-12-07T04:01:59.945" v="677"/>
          <ac:spMkLst>
            <pc:docMk/>
            <pc:sldMk cId="3555614253" sldId="259"/>
            <ac:spMk id="19" creationId="{7A62E32F-BB65-43A8-8EB5-92346890E549}"/>
          </ac:spMkLst>
        </pc:spChg>
        <pc:spChg chg="add del">
          <ac:chgData name="Dylan Demo" userId="S::ddemo@elon.edu::1cb92eec-6969-4a62-b860-9fb0d6df3583" providerId="AD" clId="Web-{C12A1396-FD7B-47A8-873E-2F37C8F80B5D}" dt="2022-12-07T04:01:59.945" v="677"/>
          <ac:spMkLst>
            <pc:docMk/>
            <pc:sldMk cId="3555614253" sldId="259"/>
            <ac:spMk id="20" creationId="{14E91B64-9FCC-451E-AFB4-A827D6329367}"/>
          </ac:spMkLst>
        </pc:spChg>
        <pc:spChg chg="add mod">
          <ac:chgData name="Dylan Demo" userId="S::ddemo@elon.edu::1cb92eec-6969-4a62-b860-9fb0d6df3583" providerId="AD" clId="Web-{C12A1396-FD7B-47A8-873E-2F37C8F80B5D}" dt="2022-12-07T04:13:04.699" v="711" actId="20577"/>
          <ac:spMkLst>
            <pc:docMk/>
            <pc:sldMk cId="3555614253" sldId="259"/>
            <ac:spMk id="21" creationId="{018A1682-F055-B4DE-1CC3-A468A063A27A}"/>
          </ac:spMkLst>
        </pc:spChg>
        <pc:spChg chg="add">
          <ac:chgData name="Dylan Demo" userId="S::ddemo@elon.edu::1cb92eec-6969-4a62-b860-9fb0d6df3583" providerId="AD" clId="Web-{C12A1396-FD7B-47A8-873E-2F37C8F80B5D}" dt="2022-12-07T04:01:59.945" v="677"/>
          <ac:spMkLst>
            <pc:docMk/>
            <pc:sldMk cId="3555614253" sldId="259"/>
            <ac:spMk id="26" creationId="{6A1473A6-3F22-483E-8A30-80B9D2B14592}"/>
          </ac:spMkLst>
        </pc:spChg>
        <pc:grpChg chg="add">
          <ac:chgData name="Dylan Demo" userId="S::ddemo@elon.edu::1cb92eec-6969-4a62-b860-9fb0d6df3583" providerId="AD" clId="Web-{C12A1396-FD7B-47A8-873E-2F37C8F80B5D}" dt="2022-12-07T04:01:59.945" v="677"/>
          <ac:grpSpMkLst>
            <pc:docMk/>
            <pc:sldMk cId="3555614253" sldId="259"/>
            <ac:grpSpMk id="28" creationId="{AA1375E3-3E53-4D75-BAB7-E5929BFCB25F}"/>
          </ac:grpSpMkLst>
        </pc:grpChg>
        <pc:graphicFrameChg chg="add del">
          <ac:chgData name="Dylan Demo" userId="S::ddemo@elon.edu::1cb92eec-6969-4a62-b860-9fb0d6df3583" providerId="AD" clId="Web-{C12A1396-FD7B-47A8-873E-2F37C8F80B5D}" dt="2022-12-07T04:01:40.429" v="674"/>
          <ac:graphicFrameMkLst>
            <pc:docMk/>
            <pc:sldMk cId="3555614253" sldId="259"/>
            <ac:graphicFrameMk id="5" creationId="{0706CCDC-441C-054F-0933-1240A0841C24}"/>
          </ac:graphicFrameMkLst>
        </pc:graphicFrameChg>
      </pc:sldChg>
      <pc:sldChg chg="modSp mod modClrScheme chgLayout">
        <pc:chgData name="Dylan Demo" userId="S::ddemo@elon.edu::1cb92eec-6969-4a62-b860-9fb0d6df3583" providerId="AD" clId="Web-{C12A1396-FD7B-47A8-873E-2F37C8F80B5D}" dt="2022-12-07T04:00:42.427" v="670"/>
        <pc:sldMkLst>
          <pc:docMk/>
          <pc:sldMk cId="329111053" sldId="260"/>
        </pc:sldMkLst>
        <pc:spChg chg="mod ord">
          <ac:chgData name="Dylan Demo" userId="S::ddemo@elon.edu::1cb92eec-6969-4a62-b860-9fb0d6df3583" providerId="AD" clId="Web-{C12A1396-FD7B-47A8-873E-2F37C8F80B5D}" dt="2022-12-07T04:00:42.427" v="670"/>
          <ac:spMkLst>
            <pc:docMk/>
            <pc:sldMk cId="329111053" sldId="260"/>
            <ac:spMk id="2" creationId="{27A75167-EB87-055C-954C-DD17E621A1B3}"/>
          </ac:spMkLst>
        </pc:spChg>
      </pc:sldChg>
      <pc:sldChg chg="modSp mod modClrScheme chgLayout">
        <pc:chgData name="Dylan Demo" userId="S::ddemo@elon.edu::1cb92eec-6969-4a62-b860-9fb0d6df3583" providerId="AD" clId="Web-{C12A1396-FD7B-47A8-873E-2F37C8F80B5D}" dt="2022-12-07T04:00:42.427" v="670"/>
        <pc:sldMkLst>
          <pc:docMk/>
          <pc:sldMk cId="1982343215" sldId="261"/>
        </pc:sldMkLst>
        <pc:spChg chg="mod ord">
          <ac:chgData name="Dylan Demo" userId="S::ddemo@elon.edu::1cb92eec-6969-4a62-b860-9fb0d6df3583" providerId="AD" clId="Web-{C12A1396-FD7B-47A8-873E-2F37C8F80B5D}" dt="2022-12-07T04:00:42.427" v="670"/>
          <ac:spMkLst>
            <pc:docMk/>
            <pc:sldMk cId="1982343215" sldId="261"/>
            <ac:spMk id="2" creationId="{63E57F3D-DAEB-1E52-BC06-FC10FD130170}"/>
          </ac:spMkLst>
        </pc:spChg>
      </pc:sldChg>
      <pc:sldChg chg="addSp delSp modSp mod modClrScheme delDesignElem chgLayout">
        <pc:chgData name="Dylan Demo" userId="S::ddemo@elon.edu::1cb92eec-6969-4a62-b860-9fb0d6df3583" providerId="AD" clId="Web-{C12A1396-FD7B-47A8-873E-2F37C8F80B5D}" dt="2022-12-07T04:00:42.427" v="670"/>
        <pc:sldMkLst>
          <pc:docMk/>
          <pc:sldMk cId="3807548251" sldId="262"/>
        </pc:sldMkLst>
        <pc:spChg chg="mod ord">
          <ac:chgData name="Dylan Demo" userId="S::ddemo@elon.edu::1cb92eec-6969-4a62-b860-9fb0d6df3583" providerId="AD" clId="Web-{C12A1396-FD7B-47A8-873E-2F37C8F80B5D}" dt="2022-12-07T04:00:42.427" v="670"/>
          <ac:spMkLst>
            <pc:docMk/>
            <pc:sldMk cId="3807548251" sldId="262"/>
            <ac:spMk id="2" creationId="{221203FA-8FB3-1F50-B6FA-C0E0009BA8E7}"/>
          </ac:spMkLst>
        </pc:spChg>
        <pc:spChg chg="add del">
          <ac:chgData name="Dylan Demo" userId="S::ddemo@elon.edu::1cb92eec-6969-4a62-b860-9fb0d6df3583" providerId="AD" clId="Web-{C12A1396-FD7B-47A8-873E-2F37C8F80B5D}" dt="2022-12-07T04:00:42.427" v="670"/>
          <ac:spMkLst>
            <pc:docMk/>
            <pc:sldMk cId="3807548251" sldId="262"/>
            <ac:spMk id="8" creationId="{D4771268-CB57-404A-9271-370EB28F6090}"/>
          </ac:spMkLst>
        </pc:spChg>
      </pc:sldChg>
      <pc:sldChg chg="addSp delSp modSp mod modClrScheme delDesignElem chgLayout">
        <pc:chgData name="Dylan Demo" userId="S::ddemo@elon.edu::1cb92eec-6969-4a62-b860-9fb0d6df3583" providerId="AD" clId="Web-{C12A1396-FD7B-47A8-873E-2F37C8F80B5D}" dt="2022-12-07T04:00:42.427" v="670"/>
        <pc:sldMkLst>
          <pc:docMk/>
          <pc:sldMk cId="2260192927" sldId="263"/>
        </pc:sldMkLst>
        <pc:spChg chg="mod ord">
          <ac:chgData name="Dylan Demo" userId="S::ddemo@elon.edu::1cb92eec-6969-4a62-b860-9fb0d6df3583" providerId="AD" clId="Web-{C12A1396-FD7B-47A8-873E-2F37C8F80B5D}" dt="2022-12-07T04:00:42.427" v="670"/>
          <ac:spMkLst>
            <pc:docMk/>
            <pc:sldMk cId="2260192927" sldId="263"/>
            <ac:spMk id="2" creationId="{1DC3E1D2-D57E-01F8-23FC-49523F6F1BDB}"/>
          </ac:spMkLst>
        </pc:spChg>
        <pc:spChg chg="add del">
          <ac:chgData name="Dylan Demo" userId="S::ddemo@elon.edu::1cb92eec-6969-4a62-b860-9fb0d6df3583" providerId="AD" clId="Web-{C12A1396-FD7B-47A8-873E-2F37C8F80B5D}" dt="2022-12-07T04:00:42.427" v="670"/>
          <ac:spMkLst>
            <pc:docMk/>
            <pc:sldMk cId="2260192927" sldId="263"/>
            <ac:spMk id="8" creationId="{D4771268-CB57-404A-9271-370EB28F6090}"/>
          </ac:spMkLst>
        </pc:spChg>
      </pc:sldChg>
      <pc:sldChg chg="modSp mod modClrScheme chgLayout">
        <pc:chgData name="Dylan Demo" userId="S::ddemo@elon.edu::1cb92eec-6969-4a62-b860-9fb0d6df3583" providerId="AD" clId="Web-{C12A1396-FD7B-47A8-873E-2F37C8F80B5D}" dt="2022-12-07T04:00:42.427" v="670"/>
        <pc:sldMkLst>
          <pc:docMk/>
          <pc:sldMk cId="2895811810" sldId="264"/>
        </pc:sldMkLst>
        <pc:spChg chg="mod ord">
          <ac:chgData name="Dylan Demo" userId="S::ddemo@elon.edu::1cb92eec-6969-4a62-b860-9fb0d6df3583" providerId="AD" clId="Web-{C12A1396-FD7B-47A8-873E-2F37C8F80B5D}" dt="2022-12-07T04:00:42.427" v="670"/>
          <ac:spMkLst>
            <pc:docMk/>
            <pc:sldMk cId="2895811810" sldId="264"/>
            <ac:spMk id="2" creationId="{00C73F43-9B0B-54E0-8895-7CF074B06F9F}"/>
          </ac:spMkLst>
        </pc:spChg>
      </pc:sldChg>
      <pc:sldChg chg="modSp mod modClrScheme chgLayout">
        <pc:chgData name="Dylan Demo" userId="S::ddemo@elon.edu::1cb92eec-6969-4a62-b860-9fb0d6df3583" providerId="AD" clId="Web-{C12A1396-FD7B-47A8-873E-2F37C8F80B5D}" dt="2022-12-07T04:00:42.427" v="670"/>
        <pc:sldMkLst>
          <pc:docMk/>
          <pc:sldMk cId="3829150011" sldId="265"/>
        </pc:sldMkLst>
        <pc:spChg chg="mod ord">
          <ac:chgData name="Dylan Demo" userId="S::ddemo@elon.edu::1cb92eec-6969-4a62-b860-9fb0d6df3583" providerId="AD" clId="Web-{C12A1396-FD7B-47A8-873E-2F37C8F80B5D}" dt="2022-12-07T04:00:42.427" v="670"/>
          <ac:spMkLst>
            <pc:docMk/>
            <pc:sldMk cId="3829150011" sldId="265"/>
            <ac:spMk id="2" creationId="{35E4812F-8A88-819D-107F-0FF69E2686E8}"/>
          </ac:spMkLst>
        </pc:spChg>
      </pc:sldChg>
      <pc:sldMasterChg chg="add del addSldLayout delSldLayout">
        <pc:chgData name="Dylan Demo" userId="S::ddemo@elon.edu::1cb92eec-6969-4a62-b860-9fb0d6df3583" providerId="AD" clId="Web-{C12A1396-FD7B-47A8-873E-2F37C8F80B5D}" dt="2022-12-07T04:00:42.427" v="670"/>
        <pc:sldMasterMkLst>
          <pc:docMk/>
          <pc:sldMasterMk cId="208389283" sldId="2147483704"/>
        </pc:sldMasterMkLst>
        <pc:sldLayoutChg chg="add del">
          <pc:chgData name="Dylan Demo" userId="S::ddemo@elon.edu::1cb92eec-6969-4a62-b860-9fb0d6df3583" providerId="AD" clId="Web-{C12A1396-FD7B-47A8-873E-2F37C8F80B5D}" dt="2022-12-07T04:00:42.427" v="670"/>
          <pc:sldLayoutMkLst>
            <pc:docMk/>
            <pc:sldMasterMk cId="208389283" sldId="2147483704"/>
            <pc:sldLayoutMk cId="3188533176" sldId="2147483705"/>
          </pc:sldLayoutMkLst>
        </pc:sldLayoutChg>
        <pc:sldLayoutChg chg="add del">
          <pc:chgData name="Dylan Demo" userId="S::ddemo@elon.edu::1cb92eec-6969-4a62-b860-9fb0d6df3583" providerId="AD" clId="Web-{C12A1396-FD7B-47A8-873E-2F37C8F80B5D}" dt="2022-12-07T04:00:42.427" v="670"/>
          <pc:sldLayoutMkLst>
            <pc:docMk/>
            <pc:sldMasterMk cId="208389283" sldId="2147483704"/>
            <pc:sldLayoutMk cId="248615555" sldId="2147483706"/>
          </pc:sldLayoutMkLst>
        </pc:sldLayoutChg>
        <pc:sldLayoutChg chg="add del">
          <pc:chgData name="Dylan Demo" userId="S::ddemo@elon.edu::1cb92eec-6969-4a62-b860-9fb0d6df3583" providerId="AD" clId="Web-{C12A1396-FD7B-47A8-873E-2F37C8F80B5D}" dt="2022-12-07T04:00:42.427" v="670"/>
          <pc:sldLayoutMkLst>
            <pc:docMk/>
            <pc:sldMasterMk cId="208389283" sldId="2147483704"/>
            <pc:sldLayoutMk cId="2542626225" sldId="2147483707"/>
          </pc:sldLayoutMkLst>
        </pc:sldLayoutChg>
        <pc:sldLayoutChg chg="add del">
          <pc:chgData name="Dylan Demo" userId="S::ddemo@elon.edu::1cb92eec-6969-4a62-b860-9fb0d6df3583" providerId="AD" clId="Web-{C12A1396-FD7B-47A8-873E-2F37C8F80B5D}" dt="2022-12-07T04:00:42.427" v="670"/>
          <pc:sldLayoutMkLst>
            <pc:docMk/>
            <pc:sldMasterMk cId="208389283" sldId="2147483704"/>
            <pc:sldLayoutMk cId="3440142130" sldId="2147483708"/>
          </pc:sldLayoutMkLst>
        </pc:sldLayoutChg>
        <pc:sldLayoutChg chg="add del">
          <pc:chgData name="Dylan Demo" userId="S::ddemo@elon.edu::1cb92eec-6969-4a62-b860-9fb0d6df3583" providerId="AD" clId="Web-{C12A1396-FD7B-47A8-873E-2F37C8F80B5D}" dt="2022-12-07T04:00:42.427" v="670"/>
          <pc:sldLayoutMkLst>
            <pc:docMk/>
            <pc:sldMasterMk cId="208389283" sldId="2147483704"/>
            <pc:sldLayoutMk cId="3224311352" sldId="2147483709"/>
          </pc:sldLayoutMkLst>
        </pc:sldLayoutChg>
        <pc:sldLayoutChg chg="add del">
          <pc:chgData name="Dylan Demo" userId="S::ddemo@elon.edu::1cb92eec-6969-4a62-b860-9fb0d6df3583" providerId="AD" clId="Web-{C12A1396-FD7B-47A8-873E-2F37C8F80B5D}" dt="2022-12-07T04:00:42.427" v="670"/>
          <pc:sldLayoutMkLst>
            <pc:docMk/>
            <pc:sldMasterMk cId="208389283" sldId="2147483704"/>
            <pc:sldLayoutMk cId="2393834945" sldId="2147483710"/>
          </pc:sldLayoutMkLst>
        </pc:sldLayoutChg>
        <pc:sldLayoutChg chg="add del">
          <pc:chgData name="Dylan Demo" userId="S::ddemo@elon.edu::1cb92eec-6969-4a62-b860-9fb0d6df3583" providerId="AD" clId="Web-{C12A1396-FD7B-47A8-873E-2F37C8F80B5D}" dt="2022-12-07T04:00:42.427" v="670"/>
          <pc:sldLayoutMkLst>
            <pc:docMk/>
            <pc:sldMasterMk cId="208389283" sldId="2147483704"/>
            <pc:sldLayoutMk cId="1947310198" sldId="2147483711"/>
          </pc:sldLayoutMkLst>
        </pc:sldLayoutChg>
        <pc:sldLayoutChg chg="add del">
          <pc:chgData name="Dylan Demo" userId="S::ddemo@elon.edu::1cb92eec-6969-4a62-b860-9fb0d6df3583" providerId="AD" clId="Web-{C12A1396-FD7B-47A8-873E-2F37C8F80B5D}" dt="2022-12-07T04:00:42.427" v="670"/>
          <pc:sldLayoutMkLst>
            <pc:docMk/>
            <pc:sldMasterMk cId="208389283" sldId="2147483704"/>
            <pc:sldLayoutMk cId="3988235188" sldId="2147483712"/>
          </pc:sldLayoutMkLst>
        </pc:sldLayoutChg>
        <pc:sldLayoutChg chg="add del">
          <pc:chgData name="Dylan Demo" userId="S::ddemo@elon.edu::1cb92eec-6969-4a62-b860-9fb0d6df3583" providerId="AD" clId="Web-{C12A1396-FD7B-47A8-873E-2F37C8F80B5D}" dt="2022-12-07T04:00:42.427" v="670"/>
          <pc:sldLayoutMkLst>
            <pc:docMk/>
            <pc:sldMasterMk cId="208389283" sldId="2147483704"/>
            <pc:sldLayoutMk cId="1164109744" sldId="2147483713"/>
          </pc:sldLayoutMkLst>
        </pc:sldLayoutChg>
        <pc:sldLayoutChg chg="add del">
          <pc:chgData name="Dylan Demo" userId="S::ddemo@elon.edu::1cb92eec-6969-4a62-b860-9fb0d6df3583" providerId="AD" clId="Web-{C12A1396-FD7B-47A8-873E-2F37C8F80B5D}" dt="2022-12-07T04:00:42.427" v="670"/>
          <pc:sldLayoutMkLst>
            <pc:docMk/>
            <pc:sldMasterMk cId="208389283" sldId="2147483704"/>
            <pc:sldLayoutMk cId="27477144" sldId="2147483714"/>
          </pc:sldLayoutMkLst>
        </pc:sldLayoutChg>
        <pc:sldLayoutChg chg="add del">
          <pc:chgData name="Dylan Demo" userId="S::ddemo@elon.edu::1cb92eec-6969-4a62-b860-9fb0d6df3583" providerId="AD" clId="Web-{C12A1396-FD7B-47A8-873E-2F37C8F80B5D}" dt="2022-12-07T04:00:42.427" v="670"/>
          <pc:sldLayoutMkLst>
            <pc:docMk/>
            <pc:sldMasterMk cId="208389283" sldId="2147483704"/>
            <pc:sldLayoutMk cId="3786495225" sldId="2147483715"/>
          </pc:sldLayoutMkLst>
        </pc:sldLayoutChg>
      </pc:sldMasterChg>
      <pc:sldMasterChg chg="add del addSldLayout delSldLayout modSldLayout">
        <pc:chgData name="Dylan Demo" userId="S::ddemo@elon.edu::1cb92eec-6969-4a62-b860-9fb0d6df3583" providerId="AD" clId="Web-{C12A1396-FD7B-47A8-873E-2F37C8F80B5D}" dt="2022-12-07T04:00:42.427" v="670"/>
        <pc:sldMasterMkLst>
          <pc:docMk/>
          <pc:sldMasterMk cId="2114463672" sldId="2147483716"/>
        </pc:sldMasterMkLst>
        <pc:sldLayoutChg chg="add del mod replId">
          <pc:chgData name="Dylan Demo" userId="S::ddemo@elon.edu::1cb92eec-6969-4a62-b860-9fb0d6df3583" providerId="AD" clId="Web-{C12A1396-FD7B-47A8-873E-2F37C8F80B5D}" dt="2022-12-07T04:00:42.427" v="670"/>
          <pc:sldLayoutMkLst>
            <pc:docMk/>
            <pc:sldMasterMk cId="2114463672" sldId="2147483716"/>
            <pc:sldLayoutMk cId="3626942165" sldId="2147483717"/>
          </pc:sldLayoutMkLst>
        </pc:sldLayoutChg>
        <pc:sldLayoutChg chg="add del mod replId">
          <pc:chgData name="Dylan Demo" userId="S::ddemo@elon.edu::1cb92eec-6969-4a62-b860-9fb0d6df3583" providerId="AD" clId="Web-{C12A1396-FD7B-47A8-873E-2F37C8F80B5D}" dt="2022-12-07T04:00:42.427" v="670"/>
          <pc:sldLayoutMkLst>
            <pc:docMk/>
            <pc:sldMasterMk cId="2114463672" sldId="2147483716"/>
            <pc:sldLayoutMk cId="468008" sldId="2147483718"/>
          </pc:sldLayoutMkLst>
        </pc:sldLayoutChg>
        <pc:sldLayoutChg chg="add del mod replId">
          <pc:chgData name="Dylan Demo" userId="S::ddemo@elon.edu::1cb92eec-6969-4a62-b860-9fb0d6df3583" providerId="AD" clId="Web-{C12A1396-FD7B-47A8-873E-2F37C8F80B5D}" dt="2022-12-07T04:00:42.427" v="670"/>
          <pc:sldLayoutMkLst>
            <pc:docMk/>
            <pc:sldMasterMk cId="2114463672" sldId="2147483716"/>
            <pc:sldLayoutMk cId="413959519" sldId="2147483719"/>
          </pc:sldLayoutMkLst>
        </pc:sldLayoutChg>
        <pc:sldLayoutChg chg="add del mod replId">
          <pc:chgData name="Dylan Demo" userId="S::ddemo@elon.edu::1cb92eec-6969-4a62-b860-9fb0d6df3583" providerId="AD" clId="Web-{C12A1396-FD7B-47A8-873E-2F37C8F80B5D}" dt="2022-12-07T04:00:42.427" v="670"/>
          <pc:sldLayoutMkLst>
            <pc:docMk/>
            <pc:sldMasterMk cId="2114463672" sldId="2147483716"/>
            <pc:sldLayoutMk cId="3744575687" sldId="2147483720"/>
          </pc:sldLayoutMkLst>
        </pc:sldLayoutChg>
        <pc:sldLayoutChg chg="add del mod replId">
          <pc:chgData name="Dylan Demo" userId="S::ddemo@elon.edu::1cb92eec-6969-4a62-b860-9fb0d6df3583" providerId="AD" clId="Web-{C12A1396-FD7B-47A8-873E-2F37C8F80B5D}" dt="2022-12-07T04:00:42.427" v="670"/>
          <pc:sldLayoutMkLst>
            <pc:docMk/>
            <pc:sldMasterMk cId="2114463672" sldId="2147483716"/>
            <pc:sldLayoutMk cId="2154223530" sldId="2147483721"/>
          </pc:sldLayoutMkLst>
        </pc:sldLayoutChg>
        <pc:sldLayoutChg chg="add del mod replId">
          <pc:chgData name="Dylan Demo" userId="S::ddemo@elon.edu::1cb92eec-6969-4a62-b860-9fb0d6df3583" providerId="AD" clId="Web-{C12A1396-FD7B-47A8-873E-2F37C8F80B5D}" dt="2022-12-07T04:00:42.427" v="670"/>
          <pc:sldLayoutMkLst>
            <pc:docMk/>
            <pc:sldMasterMk cId="2114463672" sldId="2147483716"/>
            <pc:sldLayoutMk cId="3246307379" sldId="2147483722"/>
          </pc:sldLayoutMkLst>
        </pc:sldLayoutChg>
        <pc:sldLayoutChg chg="add del mod replId">
          <pc:chgData name="Dylan Demo" userId="S::ddemo@elon.edu::1cb92eec-6969-4a62-b860-9fb0d6df3583" providerId="AD" clId="Web-{C12A1396-FD7B-47A8-873E-2F37C8F80B5D}" dt="2022-12-07T04:00:42.427" v="670"/>
          <pc:sldLayoutMkLst>
            <pc:docMk/>
            <pc:sldMasterMk cId="2114463672" sldId="2147483716"/>
            <pc:sldLayoutMk cId="3208460094" sldId="2147483723"/>
          </pc:sldLayoutMkLst>
        </pc:sldLayoutChg>
        <pc:sldLayoutChg chg="add del mod replId">
          <pc:chgData name="Dylan Demo" userId="S::ddemo@elon.edu::1cb92eec-6969-4a62-b860-9fb0d6df3583" providerId="AD" clId="Web-{C12A1396-FD7B-47A8-873E-2F37C8F80B5D}" dt="2022-12-07T04:00:42.427" v="670"/>
          <pc:sldLayoutMkLst>
            <pc:docMk/>
            <pc:sldMasterMk cId="2114463672" sldId="2147483716"/>
            <pc:sldLayoutMk cId="727594936" sldId="2147483724"/>
          </pc:sldLayoutMkLst>
        </pc:sldLayoutChg>
        <pc:sldLayoutChg chg="add del mod replId">
          <pc:chgData name="Dylan Demo" userId="S::ddemo@elon.edu::1cb92eec-6969-4a62-b860-9fb0d6df3583" providerId="AD" clId="Web-{C12A1396-FD7B-47A8-873E-2F37C8F80B5D}" dt="2022-12-07T04:00:42.427" v="670"/>
          <pc:sldLayoutMkLst>
            <pc:docMk/>
            <pc:sldMasterMk cId="2114463672" sldId="2147483716"/>
            <pc:sldLayoutMk cId="904496691" sldId="2147483725"/>
          </pc:sldLayoutMkLst>
        </pc:sldLayoutChg>
        <pc:sldLayoutChg chg="add del mod replId">
          <pc:chgData name="Dylan Demo" userId="S::ddemo@elon.edu::1cb92eec-6969-4a62-b860-9fb0d6df3583" providerId="AD" clId="Web-{C12A1396-FD7B-47A8-873E-2F37C8F80B5D}" dt="2022-12-07T04:00:42.427" v="670"/>
          <pc:sldLayoutMkLst>
            <pc:docMk/>
            <pc:sldMasterMk cId="2114463672" sldId="2147483716"/>
            <pc:sldLayoutMk cId="2030459833" sldId="2147483726"/>
          </pc:sldLayoutMkLst>
        </pc:sldLayoutChg>
        <pc:sldLayoutChg chg="add del mod replId">
          <pc:chgData name="Dylan Demo" userId="S::ddemo@elon.edu::1cb92eec-6969-4a62-b860-9fb0d6df3583" providerId="AD" clId="Web-{C12A1396-FD7B-47A8-873E-2F37C8F80B5D}" dt="2022-12-07T04:00:42.427" v="670"/>
          <pc:sldLayoutMkLst>
            <pc:docMk/>
            <pc:sldMasterMk cId="2114463672" sldId="2147483716"/>
            <pc:sldLayoutMk cId="745879064" sldId="2147483727"/>
          </pc:sldLayoutMkLst>
        </pc:sldLayoutChg>
      </pc:sldMasterChg>
    </pc:docChg>
  </pc:docChgLst>
  <pc:docChgLst>
    <pc:chgData name="Dylan Demo" userId="S::ddemo@elon.edu::1cb92eec-6969-4a62-b860-9fb0d6df3583" providerId="AD" clId="Web-{66707C74-CF5F-4749-AB59-2B784011A1E2}"/>
    <pc:docChg chg="modSld">
      <pc:chgData name="Dylan Demo" userId="S::ddemo@elon.edu::1cb92eec-6969-4a62-b860-9fb0d6df3583" providerId="AD" clId="Web-{66707C74-CF5F-4749-AB59-2B784011A1E2}" dt="2022-12-07T03:09:51.071" v="3" actId="20577"/>
      <pc:docMkLst>
        <pc:docMk/>
      </pc:docMkLst>
      <pc:sldChg chg="modSp">
        <pc:chgData name="Dylan Demo" userId="S::ddemo@elon.edu::1cb92eec-6969-4a62-b860-9fb0d6df3583" providerId="AD" clId="Web-{66707C74-CF5F-4749-AB59-2B784011A1E2}" dt="2022-12-07T03:09:51.071" v="3" actId="20577"/>
        <pc:sldMkLst>
          <pc:docMk/>
          <pc:sldMk cId="3173121468" sldId="257"/>
        </pc:sldMkLst>
        <pc:spChg chg="mod">
          <ac:chgData name="Dylan Demo" userId="S::ddemo@elon.edu::1cb92eec-6969-4a62-b860-9fb0d6df3583" providerId="AD" clId="Web-{66707C74-CF5F-4749-AB59-2B784011A1E2}" dt="2022-12-07T03:09:51.071" v="3" actId="20577"/>
          <ac:spMkLst>
            <pc:docMk/>
            <pc:sldMk cId="3173121468" sldId="257"/>
            <ac:spMk id="3" creationId="{AE9C6AE5-9FB9-C0F8-9337-EBCFD304EF36}"/>
          </ac:spMkLst>
        </pc:spChg>
      </pc:sldChg>
    </pc:docChg>
  </pc:docChgLst>
  <pc:docChgLst>
    <pc:chgData name="John Roettig" userId="S::jroettig@elon.edu::30afbcef-525a-4665-a366-2a7b55157ec8" providerId="AD" clId="Web-{86254B58-5CE5-4CE3-9CEB-C432F797E033}"/>
    <pc:docChg chg="modSld">
      <pc:chgData name="John Roettig" userId="S::jroettig@elon.edu::30afbcef-525a-4665-a366-2a7b55157ec8" providerId="AD" clId="Web-{86254B58-5CE5-4CE3-9CEB-C432F797E033}" dt="2022-12-06T22:48:16.508" v="2"/>
      <pc:docMkLst>
        <pc:docMk/>
      </pc:docMkLst>
      <pc:sldChg chg="addSp modSp">
        <pc:chgData name="John Roettig" userId="S::jroettig@elon.edu::30afbcef-525a-4665-a366-2a7b55157ec8" providerId="AD" clId="Web-{86254B58-5CE5-4CE3-9CEB-C432F797E033}" dt="2022-12-06T22:48:16.508" v="2"/>
        <pc:sldMkLst>
          <pc:docMk/>
          <pc:sldMk cId="438258642" sldId="258"/>
        </pc:sldMkLst>
        <pc:spChg chg="mod">
          <ac:chgData name="John Roettig" userId="S::jroettig@elon.edu::30afbcef-525a-4665-a366-2a7b55157ec8" providerId="AD" clId="Web-{86254B58-5CE5-4CE3-9CEB-C432F797E033}" dt="2022-12-06T22:48:03.039" v="1" actId="20577"/>
          <ac:spMkLst>
            <pc:docMk/>
            <pc:sldMk cId="438258642" sldId="258"/>
            <ac:spMk id="2" creationId="{FDF1B2D8-83FA-A321-6902-47CCECA3D62A}"/>
          </ac:spMkLst>
        </pc:spChg>
        <pc:spChg chg="add">
          <ac:chgData name="John Roettig" userId="S::jroettig@elon.edu::30afbcef-525a-4665-a366-2a7b55157ec8" providerId="AD" clId="Web-{86254B58-5CE5-4CE3-9CEB-C432F797E033}" dt="2022-12-06T22:48:16.508" v="2"/>
          <ac:spMkLst>
            <pc:docMk/>
            <pc:sldMk cId="438258642" sldId="258"/>
            <ac:spMk id="3" creationId="{E0700B4A-6931-6FFD-5B96-35CD5E88DCC1}"/>
          </ac:spMkLst>
        </pc:spChg>
      </pc:sldChg>
    </pc:docChg>
  </pc:docChgLst>
  <pc:docChgLst>
    <pc:chgData name="John Roettig" userId="S::jroettig@elon.edu::30afbcef-525a-4665-a366-2a7b55157ec8" providerId="AD" clId="Web-{69191922-9429-446E-B056-7F4E97616BA1}"/>
    <pc:docChg chg="modSld">
      <pc:chgData name="John Roettig" userId="S::jroettig@elon.edu::30afbcef-525a-4665-a366-2a7b55157ec8" providerId="AD" clId="Web-{69191922-9429-446E-B056-7F4E97616BA1}" dt="2022-12-05T18:07:26.771" v="25" actId="20577"/>
      <pc:docMkLst>
        <pc:docMk/>
      </pc:docMkLst>
      <pc:sldChg chg="modSp">
        <pc:chgData name="John Roettig" userId="S::jroettig@elon.edu::30afbcef-525a-4665-a366-2a7b55157ec8" providerId="AD" clId="Web-{69191922-9429-446E-B056-7F4E97616BA1}" dt="2022-12-05T18:07:26.771" v="25" actId="20577"/>
        <pc:sldMkLst>
          <pc:docMk/>
          <pc:sldMk cId="109857222" sldId="256"/>
        </pc:sldMkLst>
        <pc:spChg chg="mod">
          <ac:chgData name="John Roettig" userId="S::jroettig@elon.edu::30afbcef-525a-4665-a366-2a7b55157ec8" providerId="AD" clId="Web-{69191922-9429-446E-B056-7F4E97616BA1}" dt="2022-12-05T18:07:19.584" v="8" actId="20577"/>
          <ac:spMkLst>
            <pc:docMk/>
            <pc:sldMk cId="109857222" sldId="256"/>
            <ac:spMk id="2" creationId="{00000000-0000-0000-0000-000000000000}"/>
          </ac:spMkLst>
        </pc:spChg>
        <pc:spChg chg="mod">
          <ac:chgData name="John Roettig" userId="S::jroettig@elon.edu::30afbcef-525a-4665-a366-2a7b55157ec8" providerId="AD" clId="Web-{69191922-9429-446E-B056-7F4E97616BA1}" dt="2022-12-05T18:07:26.771" v="25" actId="20577"/>
          <ac:spMkLst>
            <pc:docMk/>
            <pc:sldMk cId="109857222" sldId="256"/>
            <ac:spMk id="3" creationId="{00000000-0000-0000-0000-000000000000}"/>
          </ac:spMkLst>
        </pc:spChg>
      </pc:sldChg>
    </pc:docChg>
  </pc:docChgLst>
  <pc:docChgLst>
    <pc:chgData clId="Web-{C5404EC4-E25C-444F-A20F-4792659E52A1}"/>
    <pc:docChg chg="modSld">
      <pc:chgData name="" userId="" providerId="" clId="Web-{C5404EC4-E25C-444F-A20F-4792659E52A1}" dt="2022-12-06T22:49:44.230" v="12" actId="20577"/>
      <pc:docMkLst>
        <pc:docMk/>
      </pc:docMkLst>
      <pc:sldChg chg="modSp">
        <pc:chgData name="" userId="" providerId="" clId="Web-{C5404EC4-E25C-444F-A20F-4792659E52A1}" dt="2022-12-06T22:49:44.230" v="12" actId="20577"/>
        <pc:sldMkLst>
          <pc:docMk/>
          <pc:sldMk cId="438258642" sldId="258"/>
        </pc:sldMkLst>
        <pc:spChg chg="mod">
          <ac:chgData name="" userId="" providerId="" clId="Web-{C5404EC4-E25C-444F-A20F-4792659E52A1}" dt="2022-12-06T22:49:44.230" v="12" actId="20577"/>
          <ac:spMkLst>
            <pc:docMk/>
            <pc:sldMk cId="438258642" sldId="258"/>
            <ac:spMk id="2" creationId="{FDF1B2D8-83FA-A321-6902-47CCECA3D62A}"/>
          </ac:spMkLst>
        </pc:spChg>
      </pc:sldChg>
    </pc:docChg>
  </pc:docChgLst>
  <pc:docChgLst>
    <pc:chgData name="John Roettig" userId="S::jroettig@elon.edu::30afbcef-525a-4665-a366-2a7b55157ec8" providerId="AD" clId="Web-{B55C00D7-FCC7-404E-8B9D-01D64B2D0B65}"/>
    <pc:docChg chg="addSld modSld">
      <pc:chgData name="John Roettig" userId="S::jroettig@elon.edu::30afbcef-525a-4665-a366-2a7b55157ec8" providerId="AD" clId="Web-{B55C00D7-FCC7-404E-8B9D-01D64B2D0B65}" dt="2022-12-05T21:02:39.996" v="92"/>
      <pc:docMkLst>
        <pc:docMk/>
      </pc:docMkLst>
      <pc:sldChg chg="modSp">
        <pc:chgData name="John Roettig" userId="S::jroettig@elon.edu::30afbcef-525a-4665-a366-2a7b55157ec8" providerId="AD" clId="Web-{B55C00D7-FCC7-404E-8B9D-01D64B2D0B65}" dt="2022-12-05T21:02:39.808" v="91" actId="20577"/>
        <pc:sldMkLst>
          <pc:docMk/>
          <pc:sldMk cId="3173121468" sldId="257"/>
        </pc:sldMkLst>
        <pc:spChg chg="mod">
          <ac:chgData name="John Roettig" userId="S::jroettig@elon.edu::30afbcef-525a-4665-a366-2a7b55157ec8" providerId="AD" clId="Web-{B55C00D7-FCC7-404E-8B9D-01D64B2D0B65}" dt="2022-12-05T21:02:39.808" v="91" actId="20577"/>
          <ac:spMkLst>
            <pc:docMk/>
            <pc:sldMk cId="3173121468" sldId="257"/>
            <ac:spMk id="3" creationId="{AE9C6AE5-9FB9-C0F8-9337-EBCFD304EF36}"/>
          </ac:spMkLst>
        </pc:spChg>
      </pc:sldChg>
      <pc:sldChg chg="new">
        <pc:chgData name="John Roettig" userId="S::jroettig@elon.edu::30afbcef-525a-4665-a366-2a7b55157ec8" providerId="AD" clId="Web-{B55C00D7-FCC7-404E-8B9D-01D64B2D0B65}" dt="2022-12-05T21:02:39.996" v="92"/>
        <pc:sldMkLst>
          <pc:docMk/>
          <pc:sldMk cId="438258642" sldId="258"/>
        </pc:sldMkLst>
      </pc:sldChg>
    </pc:docChg>
  </pc:docChgLst>
  <pc:docChgLst>
    <pc:chgData name="John Roettig" userId="S::jroettig@elon.edu::30afbcef-525a-4665-a366-2a7b55157ec8" providerId="AD" clId="Web-{C5404EC4-E25C-444F-A20F-4792659E52A1}"/>
    <pc:docChg chg="addSld modSld sldOrd">
      <pc:chgData name="John Roettig" userId="S::jroettig@elon.edu::30afbcef-525a-4665-a366-2a7b55157ec8" providerId="AD" clId="Web-{C5404EC4-E25C-444F-A20F-4792659E52A1}" dt="2022-12-06T22:58:52.233" v="281" actId="20577"/>
      <pc:docMkLst>
        <pc:docMk/>
      </pc:docMkLst>
      <pc:sldChg chg="modSp">
        <pc:chgData name="John Roettig" userId="S::jroettig@elon.edu::30afbcef-525a-4665-a366-2a7b55157ec8" providerId="AD" clId="Web-{C5404EC4-E25C-444F-A20F-4792659E52A1}" dt="2022-12-06T22:54:17.333" v="215" actId="20577"/>
        <pc:sldMkLst>
          <pc:docMk/>
          <pc:sldMk cId="438258642" sldId="258"/>
        </pc:sldMkLst>
        <pc:spChg chg="mod">
          <ac:chgData name="John Roettig" userId="S::jroettig@elon.edu::30afbcef-525a-4665-a366-2a7b55157ec8" providerId="AD" clId="Web-{C5404EC4-E25C-444F-A20F-4792659E52A1}" dt="2022-12-06T22:54:17.333" v="215" actId="20577"/>
          <ac:spMkLst>
            <pc:docMk/>
            <pc:sldMk cId="438258642" sldId="258"/>
            <ac:spMk id="3" creationId="{E0700B4A-6931-6FFD-5B96-35CD5E88DCC1}"/>
          </ac:spMkLst>
        </pc:spChg>
      </pc:sldChg>
      <pc:sldChg chg="addSp modSp new">
        <pc:chgData name="John Roettig" userId="S::jroettig@elon.edu::30afbcef-525a-4665-a366-2a7b55157ec8" providerId="AD" clId="Web-{C5404EC4-E25C-444F-A20F-4792659E52A1}" dt="2022-12-06T22:54:48.350" v="222"/>
        <pc:sldMkLst>
          <pc:docMk/>
          <pc:sldMk cId="3555614253" sldId="259"/>
        </pc:sldMkLst>
        <pc:spChg chg="mod">
          <ac:chgData name="John Roettig" userId="S::jroettig@elon.edu::30afbcef-525a-4665-a366-2a7b55157ec8" providerId="AD" clId="Web-{C5404EC4-E25C-444F-A20F-4792659E52A1}" dt="2022-12-06T22:54:41.599" v="221" actId="20577"/>
          <ac:spMkLst>
            <pc:docMk/>
            <pc:sldMk cId="3555614253" sldId="259"/>
            <ac:spMk id="2" creationId="{D7901D5B-8AC5-23B6-5F8E-FA2281B3DB94}"/>
          </ac:spMkLst>
        </pc:spChg>
        <pc:spChg chg="add">
          <ac:chgData name="John Roettig" userId="S::jroettig@elon.edu::30afbcef-525a-4665-a366-2a7b55157ec8" providerId="AD" clId="Web-{C5404EC4-E25C-444F-A20F-4792659E52A1}" dt="2022-12-06T22:54:48.350" v="222"/>
          <ac:spMkLst>
            <pc:docMk/>
            <pc:sldMk cId="3555614253" sldId="259"/>
            <ac:spMk id="3" creationId="{018A1682-F055-B4DE-1CC3-A468A063A27A}"/>
          </ac:spMkLst>
        </pc:spChg>
      </pc:sldChg>
      <pc:sldChg chg="modSp new">
        <pc:chgData name="John Roettig" userId="S::jroettig@elon.edu::30afbcef-525a-4665-a366-2a7b55157ec8" providerId="AD" clId="Web-{C5404EC4-E25C-444F-A20F-4792659E52A1}" dt="2022-12-06T22:55:15.038" v="230" actId="20577"/>
        <pc:sldMkLst>
          <pc:docMk/>
          <pc:sldMk cId="329111053" sldId="260"/>
        </pc:sldMkLst>
        <pc:spChg chg="mod">
          <ac:chgData name="John Roettig" userId="S::jroettig@elon.edu::30afbcef-525a-4665-a366-2a7b55157ec8" providerId="AD" clId="Web-{C5404EC4-E25C-444F-A20F-4792659E52A1}" dt="2022-12-06T22:55:15.038" v="230" actId="20577"/>
          <ac:spMkLst>
            <pc:docMk/>
            <pc:sldMk cId="329111053" sldId="260"/>
            <ac:spMk id="2" creationId="{27A75167-EB87-055C-954C-DD17E621A1B3}"/>
          </ac:spMkLst>
        </pc:spChg>
      </pc:sldChg>
      <pc:sldChg chg="modSp new">
        <pc:chgData name="John Roettig" userId="S::jroettig@elon.edu::30afbcef-525a-4665-a366-2a7b55157ec8" providerId="AD" clId="Web-{C5404EC4-E25C-444F-A20F-4792659E52A1}" dt="2022-12-06T22:56:13.212" v="234" actId="20577"/>
        <pc:sldMkLst>
          <pc:docMk/>
          <pc:sldMk cId="1982343215" sldId="261"/>
        </pc:sldMkLst>
        <pc:spChg chg="mod">
          <ac:chgData name="John Roettig" userId="S::jroettig@elon.edu::30afbcef-525a-4665-a366-2a7b55157ec8" providerId="AD" clId="Web-{C5404EC4-E25C-444F-A20F-4792659E52A1}" dt="2022-12-06T22:56:13.212" v="234" actId="20577"/>
          <ac:spMkLst>
            <pc:docMk/>
            <pc:sldMk cId="1982343215" sldId="261"/>
            <ac:spMk id="2" creationId="{63E57F3D-DAEB-1E52-BC06-FC10FD130170}"/>
          </ac:spMkLst>
        </pc:spChg>
      </pc:sldChg>
      <pc:sldChg chg="addSp modSp new mod setBg">
        <pc:chgData name="John Roettig" userId="S::jroettig@elon.edu::30afbcef-525a-4665-a366-2a7b55157ec8" providerId="AD" clId="Web-{C5404EC4-E25C-444F-A20F-4792659E52A1}" dt="2022-12-06T22:57:05.432" v="248"/>
        <pc:sldMkLst>
          <pc:docMk/>
          <pc:sldMk cId="3807548251" sldId="262"/>
        </pc:sldMkLst>
        <pc:spChg chg="mod">
          <ac:chgData name="John Roettig" userId="S::jroettig@elon.edu::30afbcef-525a-4665-a366-2a7b55157ec8" providerId="AD" clId="Web-{C5404EC4-E25C-444F-A20F-4792659E52A1}" dt="2022-12-06T22:57:05.432" v="248"/>
          <ac:spMkLst>
            <pc:docMk/>
            <pc:sldMk cId="3807548251" sldId="262"/>
            <ac:spMk id="2" creationId="{221203FA-8FB3-1F50-B6FA-C0E0009BA8E7}"/>
          </ac:spMkLst>
        </pc:spChg>
        <pc:spChg chg="add">
          <ac:chgData name="John Roettig" userId="S::jroettig@elon.edu::30afbcef-525a-4665-a366-2a7b55157ec8" providerId="AD" clId="Web-{C5404EC4-E25C-444F-A20F-4792659E52A1}" dt="2022-12-06T22:57:05.432" v="248"/>
          <ac:spMkLst>
            <pc:docMk/>
            <pc:sldMk cId="3807548251" sldId="262"/>
            <ac:spMk id="8" creationId="{D4771268-CB57-404A-9271-370EB28F6090}"/>
          </ac:spMkLst>
        </pc:spChg>
        <pc:picChg chg="add mod">
          <ac:chgData name="John Roettig" userId="S::jroettig@elon.edu::30afbcef-525a-4665-a366-2a7b55157ec8" providerId="AD" clId="Web-{C5404EC4-E25C-444F-A20F-4792659E52A1}" dt="2022-12-06T22:57:05.432" v="248"/>
          <ac:picMkLst>
            <pc:docMk/>
            <pc:sldMk cId="3807548251" sldId="262"/>
            <ac:picMk id="3" creationId="{CC643D76-B214-D53B-D3DE-8BFCA18E1FD6}"/>
          </ac:picMkLst>
        </pc:picChg>
      </pc:sldChg>
      <pc:sldChg chg="addSp modSp new mod ord setBg">
        <pc:chgData name="John Roettig" userId="S::jroettig@elon.edu::30afbcef-525a-4665-a366-2a7b55157ec8" providerId="AD" clId="Web-{C5404EC4-E25C-444F-A20F-4792659E52A1}" dt="2022-12-06T22:58:10.200" v="276"/>
        <pc:sldMkLst>
          <pc:docMk/>
          <pc:sldMk cId="2260192927" sldId="263"/>
        </pc:sldMkLst>
        <pc:spChg chg="mod">
          <ac:chgData name="John Roettig" userId="S::jroettig@elon.edu::30afbcef-525a-4665-a366-2a7b55157ec8" providerId="AD" clId="Web-{C5404EC4-E25C-444F-A20F-4792659E52A1}" dt="2022-12-06T22:58:10.200" v="276"/>
          <ac:spMkLst>
            <pc:docMk/>
            <pc:sldMk cId="2260192927" sldId="263"/>
            <ac:spMk id="2" creationId="{1DC3E1D2-D57E-01F8-23FC-49523F6F1BDB}"/>
          </ac:spMkLst>
        </pc:spChg>
        <pc:spChg chg="add">
          <ac:chgData name="John Roettig" userId="S::jroettig@elon.edu::30afbcef-525a-4665-a366-2a7b55157ec8" providerId="AD" clId="Web-{C5404EC4-E25C-444F-A20F-4792659E52A1}" dt="2022-12-06T22:58:10.200" v="276"/>
          <ac:spMkLst>
            <pc:docMk/>
            <pc:sldMk cId="2260192927" sldId="263"/>
            <ac:spMk id="8" creationId="{D4771268-CB57-404A-9271-370EB28F6090}"/>
          </ac:spMkLst>
        </pc:spChg>
        <pc:picChg chg="add mod">
          <ac:chgData name="John Roettig" userId="S::jroettig@elon.edu::30afbcef-525a-4665-a366-2a7b55157ec8" providerId="AD" clId="Web-{C5404EC4-E25C-444F-A20F-4792659E52A1}" dt="2022-12-06T22:58:10.200" v="276"/>
          <ac:picMkLst>
            <pc:docMk/>
            <pc:sldMk cId="2260192927" sldId="263"/>
            <ac:picMk id="3" creationId="{7909F055-2955-E938-A170-3A037E1415A8}"/>
          </ac:picMkLst>
        </pc:picChg>
      </pc:sldChg>
      <pc:sldChg chg="modSp new">
        <pc:chgData name="John Roettig" userId="S::jroettig@elon.edu::30afbcef-525a-4665-a366-2a7b55157ec8" providerId="AD" clId="Web-{C5404EC4-E25C-444F-A20F-4792659E52A1}" dt="2022-12-06T22:58:43.060" v="279" actId="20577"/>
        <pc:sldMkLst>
          <pc:docMk/>
          <pc:sldMk cId="2895811810" sldId="264"/>
        </pc:sldMkLst>
        <pc:spChg chg="mod">
          <ac:chgData name="John Roettig" userId="S::jroettig@elon.edu::30afbcef-525a-4665-a366-2a7b55157ec8" providerId="AD" clId="Web-{C5404EC4-E25C-444F-A20F-4792659E52A1}" dt="2022-12-06T22:58:43.060" v="279" actId="20577"/>
          <ac:spMkLst>
            <pc:docMk/>
            <pc:sldMk cId="2895811810" sldId="264"/>
            <ac:spMk id="2" creationId="{00C73F43-9B0B-54E0-8895-7CF074B06F9F}"/>
          </ac:spMkLst>
        </pc:spChg>
      </pc:sldChg>
      <pc:sldChg chg="modSp new">
        <pc:chgData name="John Roettig" userId="S::jroettig@elon.edu::30afbcef-525a-4665-a366-2a7b55157ec8" providerId="AD" clId="Web-{C5404EC4-E25C-444F-A20F-4792659E52A1}" dt="2022-12-06T22:58:52.233" v="281" actId="20577"/>
        <pc:sldMkLst>
          <pc:docMk/>
          <pc:sldMk cId="3829150011" sldId="265"/>
        </pc:sldMkLst>
        <pc:spChg chg="mod">
          <ac:chgData name="John Roettig" userId="S::jroettig@elon.edu::30afbcef-525a-4665-a366-2a7b55157ec8" providerId="AD" clId="Web-{C5404EC4-E25C-444F-A20F-4792659E52A1}" dt="2022-12-06T22:58:52.233" v="281" actId="20577"/>
          <ac:spMkLst>
            <pc:docMk/>
            <pc:sldMk cId="3829150011" sldId="265"/>
            <ac:spMk id="2" creationId="{35E4812F-8A88-819D-107F-0FF69E2686E8}"/>
          </ac:spMkLst>
        </pc:spChg>
      </pc:sldChg>
    </pc:docChg>
  </pc:docChgLst>
  <pc:docChgLst>
    <pc:chgData name="John Roettig" userId="S::jroettig@elon.edu::30afbcef-525a-4665-a366-2a7b55157ec8" providerId="AD" clId="Web-{EFE4229B-F2EF-4711-8AD9-B9C751A0897E}"/>
    <pc:docChg chg="modSld">
      <pc:chgData name="John Roettig" userId="S::jroettig@elon.edu::30afbcef-525a-4665-a366-2a7b55157ec8" providerId="AD" clId="Web-{EFE4229B-F2EF-4711-8AD9-B9C751A0897E}" dt="2022-12-07T03:59:32.812" v="189" actId="20577"/>
      <pc:docMkLst>
        <pc:docMk/>
      </pc:docMkLst>
      <pc:sldChg chg="addSp modSp">
        <pc:chgData name="John Roettig" userId="S::jroettig@elon.edu::30afbcef-525a-4665-a366-2a7b55157ec8" providerId="AD" clId="Web-{EFE4229B-F2EF-4711-8AD9-B9C751A0897E}" dt="2022-12-07T03:59:32.812" v="189" actId="20577"/>
        <pc:sldMkLst>
          <pc:docMk/>
          <pc:sldMk cId="3829150011" sldId="265"/>
        </pc:sldMkLst>
        <pc:spChg chg="add mod">
          <ac:chgData name="John Roettig" userId="S::jroettig@elon.edu::30afbcef-525a-4665-a366-2a7b55157ec8" providerId="AD" clId="Web-{EFE4229B-F2EF-4711-8AD9-B9C751A0897E}" dt="2022-12-07T03:59:32.812" v="189" actId="20577"/>
          <ac:spMkLst>
            <pc:docMk/>
            <pc:sldMk cId="3829150011" sldId="265"/>
            <ac:spMk id="3" creationId="{16849C84-E686-669F-9692-D2FF53EC653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44BCDB-33A4-40FD-8ADB-CA228F1B7A52}"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B31ADF10-9A1F-44DA-B3C7-BCF58EDEB1CE}">
      <dgm:prSet/>
      <dgm:spPr/>
      <dgm:t>
        <a:bodyPr/>
        <a:lstStyle/>
        <a:p>
          <a:r>
            <a:rPr lang="en-US"/>
            <a:t>Combined data sets</a:t>
          </a:r>
        </a:p>
      </dgm:t>
    </dgm:pt>
    <dgm:pt modelId="{E13A5DCB-3581-4B73-9202-10AAB8E09FEF}" type="parTrans" cxnId="{18CE3233-7C5C-4625-BD0D-9E4B6A058399}">
      <dgm:prSet/>
      <dgm:spPr/>
      <dgm:t>
        <a:bodyPr/>
        <a:lstStyle/>
        <a:p>
          <a:endParaRPr lang="en-US"/>
        </a:p>
      </dgm:t>
    </dgm:pt>
    <dgm:pt modelId="{C1207B04-EFD0-4334-B542-A891815C9E4E}" type="sibTrans" cxnId="{18CE3233-7C5C-4625-BD0D-9E4B6A058399}">
      <dgm:prSet/>
      <dgm:spPr/>
      <dgm:t>
        <a:bodyPr/>
        <a:lstStyle/>
        <a:p>
          <a:endParaRPr lang="en-US"/>
        </a:p>
      </dgm:t>
    </dgm:pt>
    <dgm:pt modelId="{52C34FB1-DF42-48B2-B57B-095F59A53620}">
      <dgm:prSet/>
      <dgm:spPr/>
      <dgm:t>
        <a:bodyPr/>
        <a:lstStyle/>
        <a:p>
          <a:r>
            <a:rPr lang="en-US"/>
            <a:t>Removed customers 67 and 148 due to missing or incorrect entries</a:t>
          </a:r>
        </a:p>
      </dgm:t>
    </dgm:pt>
    <dgm:pt modelId="{F56E03C1-163B-4273-A693-261C64A6D9D7}" type="parTrans" cxnId="{BFF338FB-E009-4CD0-8F85-337151F61E7E}">
      <dgm:prSet/>
      <dgm:spPr/>
      <dgm:t>
        <a:bodyPr/>
        <a:lstStyle/>
        <a:p>
          <a:endParaRPr lang="en-US"/>
        </a:p>
      </dgm:t>
    </dgm:pt>
    <dgm:pt modelId="{9E554046-F747-49AC-B402-FF6D14BFD849}" type="sibTrans" cxnId="{BFF338FB-E009-4CD0-8F85-337151F61E7E}">
      <dgm:prSet/>
      <dgm:spPr/>
      <dgm:t>
        <a:bodyPr/>
        <a:lstStyle/>
        <a:p>
          <a:endParaRPr lang="en-US"/>
        </a:p>
      </dgm:t>
    </dgm:pt>
    <dgm:pt modelId="{CFD39C38-4CCE-4DC5-8934-04EBA965C079}">
      <dgm:prSet/>
      <dgm:spPr/>
      <dgm:t>
        <a:bodyPr/>
        <a:lstStyle/>
        <a:p>
          <a:r>
            <a:rPr lang="en-US"/>
            <a:t>Removed NAs from kWh and Outdoor Temperature variables</a:t>
          </a:r>
        </a:p>
      </dgm:t>
    </dgm:pt>
    <dgm:pt modelId="{662AAADC-DE30-474C-A601-B76DD3298399}" type="parTrans" cxnId="{89B19364-D677-42A8-A94F-88608A03C2A0}">
      <dgm:prSet/>
      <dgm:spPr/>
      <dgm:t>
        <a:bodyPr/>
        <a:lstStyle/>
        <a:p>
          <a:endParaRPr lang="en-US"/>
        </a:p>
      </dgm:t>
    </dgm:pt>
    <dgm:pt modelId="{BC117E11-C855-41BF-8D34-AF2AB6B42B67}" type="sibTrans" cxnId="{89B19364-D677-42A8-A94F-88608A03C2A0}">
      <dgm:prSet/>
      <dgm:spPr/>
      <dgm:t>
        <a:bodyPr/>
        <a:lstStyle/>
        <a:p>
          <a:endParaRPr lang="en-US"/>
        </a:p>
      </dgm:t>
    </dgm:pt>
    <dgm:pt modelId="{6B4C1C5F-61C5-466F-A8C9-DD710051349E}">
      <dgm:prSet/>
      <dgm:spPr/>
      <dgm:t>
        <a:bodyPr/>
        <a:lstStyle/>
        <a:p>
          <a:r>
            <a:rPr lang="en-US"/>
            <a:t>Created new columns for factors which included: Date, Time, Day of Week, Weekend, Season, Working Hours, Night vs Day</a:t>
          </a:r>
        </a:p>
      </dgm:t>
    </dgm:pt>
    <dgm:pt modelId="{F636F530-ED95-4F8A-B38F-51B90F28F502}" type="parTrans" cxnId="{75DB16C7-A8FD-4BD3-81EB-EA04274413A2}">
      <dgm:prSet/>
      <dgm:spPr/>
      <dgm:t>
        <a:bodyPr/>
        <a:lstStyle/>
        <a:p>
          <a:endParaRPr lang="en-US"/>
        </a:p>
      </dgm:t>
    </dgm:pt>
    <dgm:pt modelId="{A04EC042-92AA-4092-AC23-7CC32DF90401}" type="sibTrans" cxnId="{75DB16C7-A8FD-4BD3-81EB-EA04274413A2}">
      <dgm:prSet/>
      <dgm:spPr/>
      <dgm:t>
        <a:bodyPr/>
        <a:lstStyle/>
        <a:p>
          <a:endParaRPr lang="en-US"/>
        </a:p>
      </dgm:t>
    </dgm:pt>
    <dgm:pt modelId="{35474204-1F22-4853-A15B-47603342EC2D}" type="pres">
      <dgm:prSet presAssocID="{C344BCDB-33A4-40FD-8ADB-CA228F1B7A52}" presName="diagram" presStyleCnt="0">
        <dgm:presLayoutVars>
          <dgm:dir/>
          <dgm:resizeHandles val="exact"/>
        </dgm:presLayoutVars>
      </dgm:prSet>
      <dgm:spPr/>
    </dgm:pt>
    <dgm:pt modelId="{D9B7E25A-F226-4983-BBA6-DA9D00F23E8E}" type="pres">
      <dgm:prSet presAssocID="{B31ADF10-9A1F-44DA-B3C7-BCF58EDEB1CE}" presName="node" presStyleLbl="node1" presStyleIdx="0" presStyleCnt="4">
        <dgm:presLayoutVars>
          <dgm:bulletEnabled val="1"/>
        </dgm:presLayoutVars>
      </dgm:prSet>
      <dgm:spPr/>
    </dgm:pt>
    <dgm:pt modelId="{BB4F4AD5-ABD5-43D1-ABCB-E40913C96712}" type="pres">
      <dgm:prSet presAssocID="{C1207B04-EFD0-4334-B542-A891815C9E4E}" presName="sibTrans" presStyleCnt="0"/>
      <dgm:spPr/>
    </dgm:pt>
    <dgm:pt modelId="{E58DBF78-BF58-4478-8C78-D00B95A21E5E}" type="pres">
      <dgm:prSet presAssocID="{52C34FB1-DF42-48B2-B57B-095F59A53620}" presName="node" presStyleLbl="node1" presStyleIdx="1" presStyleCnt="4">
        <dgm:presLayoutVars>
          <dgm:bulletEnabled val="1"/>
        </dgm:presLayoutVars>
      </dgm:prSet>
      <dgm:spPr/>
    </dgm:pt>
    <dgm:pt modelId="{A91AAA25-601D-491C-850B-669D946AA7B2}" type="pres">
      <dgm:prSet presAssocID="{9E554046-F747-49AC-B402-FF6D14BFD849}" presName="sibTrans" presStyleCnt="0"/>
      <dgm:spPr/>
    </dgm:pt>
    <dgm:pt modelId="{AAF8B163-B46E-40B2-A80D-03DB35331FA6}" type="pres">
      <dgm:prSet presAssocID="{CFD39C38-4CCE-4DC5-8934-04EBA965C079}" presName="node" presStyleLbl="node1" presStyleIdx="2" presStyleCnt="4">
        <dgm:presLayoutVars>
          <dgm:bulletEnabled val="1"/>
        </dgm:presLayoutVars>
      </dgm:prSet>
      <dgm:spPr/>
    </dgm:pt>
    <dgm:pt modelId="{CEFC1470-8FF5-4007-92B4-58386718E402}" type="pres">
      <dgm:prSet presAssocID="{BC117E11-C855-41BF-8D34-AF2AB6B42B67}" presName="sibTrans" presStyleCnt="0"/>
      <dgm:spPr/>
    </dgm:pt>
    <dgm:pt modelId="{4516723B-DEAA-42E9-9A10-685F57E941DE}" type="pres">
      <dgm:prSet presAssocID="{6B4C1C5F-61C5-466F-A8C9-DD710051349E}" presName="node" presStyleLbl="node1" presStyleIdx="3" presStyleCnt="4">
        <dgm:presLayoutVars>
          <dgm:bulletEnabled val="1"/>
        </dgm:presLayoutVars>
      </dgm:prSet>
      <dgm:spPr/>
    </dgm:pt>
  </dgm:ptLst>
  <dgm:cxnLst>
    <dgm:cxn modelId="{18CE3233-7C5C-4625-BD0D-9E4B6A058399}" srcId="{C344BCDB-33A4-40FD-8ADB-CA228F1B7A52}" destId="{B31ADF10-9A1F-44DA-B3C7-BCF58EDEB1CE}" srcOrd="0" destOrd="0" parTransId="{E13A5DCB-3581-4B73-9202-10AAB8E09FEF}" sibTransId="{C1207B04-EFD0-4334-B542-A891815C9E4E}"/>
    <dgm:cxn modelId="{89B19364-D677-42A8-A94F-88608A03C2A0}" srcId="{C344BCDB-33A4-40FD-8ADB-CA228F1B7A52}" destId="{CFD39C38-4CCE-4DC5-8934-04EBA965C079}" srcOrd="2" destOrd="0" parTransId="{662AAADC-DE30-474C-A601-B76DD3298399}" sibTransId="{BC117E11-C855-41BF-8D34-AF2AB6B42B67}"/>
    <dgm:cxn modelId="{4AFDBB4F-1B83-4E63-93A0-964224324EDB}" type="presOf" srcId="{B31ADF10-9A1F-44DA-B3C7-BCF58EDEB1CE}" destId="{D9B7E25A-F226-4983-BBA6-DA9D00F23E8E}" srcOrd="0" destOrd="0" presId="urn:microsoft.com/office/officeart/2005/8/layout/default"/>
    <dgm:cxn modelId="{8ACAAF7D-3312-4BB5-81A3-06DA55532B49}" type="presOf" srcId="{C344BCDB-33A4-40FD-8ADB-CA228F1B7A52}" destId="{35474204-1F22-4853-A15B-47603342EC2D}" srcOrd="0" destOrd="0" presId="urn:microsoft.com/office/officeart/2005/8/layout/default"/>
    <dgm:cxn modelId="{60AF718F-25A2-4D5A-9DF4-8FF09ED38397}" type="presOf" srcId="{6B4C1C5F-61C5-466F-A8C9-DD710051349E}" destId="{4516723B-DEAA-42E9-9A10-685F57E941DE}" srcOrd="0" destOrd="0" presId="urn:microsoft.com/office/officeart/2005/8/layout/default"/>
    <dgm:cxn modelId="{75DB16C7-A8FD-4BD3-81EB-EA04274413A2}" srcId="{C344BCDB-33A4-40FD-8ADB-CA228F1B7A52}" destId="{6B4C1C5F-61C5-466F-A8C9-DD710051349E}" srcOrd="3" destOrd="0" parTransId="{F636F530-ED95-4F8A-B38F-51B90F28F502}" sibTransId="{A04EC042-92AA-4092-AC23-7CC32DF90401}"/>
    <dgm:cxn modelId="{0B10BAF1-A1F4-4F61-B2C2-F05CDD02C4F9}" type="presOf" srcId="{52C34FB1-DF42-48B2-B57B-095F59A53620}" destId="{E58DBF78-BF58-4478-8C78-D00B95A21E5E}" srcOrd="0" destOrd="0" presId="urn:microsoft.com/office/officeart/2005/8/layout/default"/>
    <dgm:cxn modelId="{BFF338FB-E009-4CD0-8F85-337151F61E7E}" srcId="{C344BCDB-33A4-40FD-8ADB-CA228F1B7A52}" destId="{52C34FB1-DF42-48B2-B57B-095F59A53620}" srcOrd="1" destOrd="0" parTransId="{F56E03C1-163B-4273-A693-261C64A6D9D7}" sibTransId="{9E554046-F747-49AC-B402-FF6D14BFD849}"/>
    <dgm:cxn modelId="{F498DFFE-DEC6-4224-AC8F-73020D4680FE}" type="presOf" srcId="{CFD39C38-4CCE-4DC5-8934-04EBA965C079}" destId="{AAF8B163-B46E-40B2-A80D-03DB35331FA6}" srcOrd="0" destOrd="0" presId="urn:microsoft.com/office/officeart/2005/8/layout/default"/>
    <dgm:cxn modelId="{B2F930F6-1EDB-42EA-9F6A-9AAEE6297991}" type="presParOf" srcId="{35474204-1F22-4853-A15B-47603342EC2D}" destId="{D9B7E25A-F226-4983-BBA6-DA9D00F23E8E}" srcOrd="0" destOrd="0" presId="urn:microsoft.com/office/officeart/2005/8/layout/default"/>
    <dgm:cxn modelId="{99E10825-A09B-4D65-A103-BA1D3CFD4B6F}" type="presParOf" srcId="{35474204-1F22-4853-A15B-47603342EC2D}" destId="{BB4F4AD5-ABD5-43D1-ABCB-E40913C96712}" srcOrd="1" destOrd="0" presId="urn:microsoft.com/office/officeart/2005/8/layout/default"/>
    <dgm:cxn modelId="{B074C942-2949-440A-A206-BE8B29372669}" type="presParOf" srcId="{35474204-1F22-4853-A15B-47603342EC2D}" destId="{E58DBF78-BF58-4478-8C78-D00B95A21E5E}" srcOrd="2" destOrd="0" presId="urn:microsoft.com/office/officeart/2005/8/layout/default"/>
    <dgm:cxn modelId="{407E124F-4FB0-4295-B7AC-E24D77D93794}" type="presParOf" srcId="{35474204-1F22-4853-A15B-47603342EC2D}" destId="{A91AAA25-601D-491C-850B-669D946AA7B2}" srcOrd="3" destOrd="0" presId="urn:microsoft.com/office/officeart/2005/8/layout/default"/>
    <dgm:cxn modelId="{5FB75A7D-4FB5-4D0E-8533-546BB1290228}" type="presParOf" srcId="{35474204-1F22-4853-A15B-47603342EC2D}" destId="{AAF8B163-B46E-40B2-A80D-03DB35331FA6}" srcOrd="4" destOrd="0" presId="urn:microsoft.com/office/officeart/2005/8/layout/default"/>
    <dgm:cxn modelId="{D038367F-B98F-4FC2-81EB-BB25AFE434BB}" type="presParOf" srcId="{35474204-1F22-4853-A15B-47603342EC2D}" destId="{CEFC1470-8FF5-4007-92B4-58386718E402}" srcOrd="5" destOrd="0" presId="urn:microsoft.com/office/officeart/2005/8/layout/default"/>
    <dgm:cxn modelId="{EC4992B9-9191-4D16-B0A7-B76C293FABF5}" type="presParOf" srcId="{35474204-1F22-4853-A15B-47603342EC2D}" destId="{4516723B-DEAA-42E9-9A10-685F57E941DE}"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B7E25A-F226-4983-BBA6-DA9D00F23E8E}">
      <dsp:nvSpPr>
        <dsp:cNvPr id="0" name=""/>
        <dsp:cNvSpPr/>
      </dsp:nvSpPr>
      <dsp:spPr>
        <a:xfrm>
          <a:off x="567793" y="1496"/>
          <a:ext cx="3016801" cy="181008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Combined data sets</a:t>
          </a:r>
        </a:p>
      </dsp:txBody>
      <dsp:txXfrm>
        <a:off x="567793" y="1496"/>
        <a:ext cx="3016801" cy="1810081"/>
      </dsp:txXfrm>
    </dsp:sp>
    <dsp:sp modelId="{E58DBF78-BF58-4478-8C78-D00B95A21E5E}">
      <dsp:nvSpPr>
        <dsp:cNvPr id="0" name=""/>
        <dsp:cNvSpPr/>
      </dsp:nvSpPr>
      <dsp:spPr>
        <a:xfrm>
          <a:off x="3886275" y="1496"/>
          <a:ext cx="3016801" cy="1810081"/>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Removed customers 67 and 148 due to missing or incorrect entries</a:t>
          </a:r>
        </a:p>
      </dsp:txBody>
      <dsp:txXfrm>
        <a:off x="3886275" y="1496"/>
        <a:ext cx="3016801" cy="1810081"/>
      </dsp:txXfrm>
    </dsp:sp>
    <dsp:sp modelId="{AAF8B163-B46E-40B2-A80D-03DB35331FA6}">
      <dsp:nvSpPr>
        <dsp:cNvPr id="0" name=""/>
        <dsp:cNvSpPr/>
      </dsp:nvSpPr>
      <dsp:spPr>
        <a:xfrm>
          <a:off x="567793" y="2113257"/>
          <a:ext cx="3016801" cy="1810081"/>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Removed NAs from kWh and Outdoor Temperature variables</a:t>
          </a:r>
        </a:p>
      </dsp:txBody>
      <dsp:txXfrm>
        <a:off x="567793" y="2113257"/>
        <a:ext cx="3016801" cy="1810081"/>
      </dsp:txXfrm>
    </dsp:sp>
    <dsp:sp modelId="{4516723B-DEAA-42E9-9A10-685F57E941DE}">
      <dsp:nvSpPr>
        <dsp:cNvPr id="0" name=""/>
        <dsp:cNvSpPr/>
      </dsp:nvSpPr>
      <dsp:spPr>
        <a:xfrm>
          <a:off x="3886275" y="2113257"/>
          <a:ext cx="3016801" cy="1810081"/>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Created new columns for factors which included: Date, Time, Day of Week, Weekend, Season, Working Hours, Night vs Day</a:t>
          </a:r>
        </a:p>
      </dsp:txBody>
      <dsp:txXfrm>
        <a:off x="3886275" y="2113257"/>
        <a:ext cx="3016801" cy="181008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88533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477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86495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8615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42626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40142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24311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93834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4731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88235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64109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08389283"/>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4">
            <a:extLst>
              <a:ext uri="{FF2B5EF4-FFF2-40B4-BE49-F238E27FC236}">
                <a16:creationId xmlns:a16="http://schemas.microsoft.com/office/drawing/2014/main" id="{6AF4ABE2-381B-4B67-9C0F-27FFD64F7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8">
            <a:extLst>
              <a:ext uri="{FF2B5EF4-FFF2-40B4-BE49-F238E27FC236}">
                <a16:creationId xmlns:a16="http://schemas.microsoft.com/office/drawing/2014/main" id="{4AA509EC-4C56-4A74-A517-3ECD04C3F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2355786"/>
            <a:ext cx="7341665"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4720689" y="2520377"/>
            <a:ext cx="5822343" cy="2439683"/>
          </a:xfrm>
        </p:spPr>
        <p:txBody>
          <a:bodyPr>
            <a:normAutofit/>
          </a:bodyPr>
          <a:lstStyle/>
          <a:p>
            <a:pPr algn="l"/>
            <a:r>
              <a:rPr lang="en-US" sz="5400">
                <a:solidFill>
                  <a:srgbClr val="FFFFFF"/>
                </a:solidFill>
                <a:cs typeface="Calibri Light"/>
              </a:rPr>
              <a:t>Predictive Modelling For Duke Energy Customers</a:t>
            </a:r>
            <a:endParaRPr lang="en-US" sz="5400">
              <a:solidFill>
                <a:srgbClr val="FFFFFF"/>
              </a:solidFill>
            </a:endParaRPr>
          </a:p>
        </p:txBody>
      </p:sp>
      <p:sp>
        <p:nvSpPr>
          <p:cNvPr id="3" name="Subtitle 2"/>
          <p:cNvSpPr>
            <a:spLocks noGrp="1"/>
          </p:cNvSpPr>
          <p:nvPr>
            <p:ph type="subTitle" idx="1"/>
          </p:nvPr>
        </p:nvSpPr>
        <p:spPr>
          <a:xfrm>
            <a:off x="4720689" y="4963425"/>
            <a:ext cx="6037467" cy="758843"/>
          </a:xfrm>
        </p:spPr>
        <p:txBody>
          <a:bodyPr anchor="t">
            <a:normAutofit/>
          </a:bodyPr>
          <a:lstStyle/>
          <a:p>
            <a:pPr algn="l"/>
            <a:r>
              <a:rPr lang="en-US" sz="2000" dirty="0">
                <a:solidFill>
                  <a:srgbClr val="FFFFFF"/>
                </a:solidFill>
              </a:rPr>
              <a:t>Dylan Demo, Denny Dunmire, Jack </a:t>
            </a:r>
            <a:r>
              <a:rPr lang="en-US" sz="2000" dirty="0" err="1">
                <a:solidFill>
                  <a:srgbClr val="FFFFFF"/>
                </a:solidFill>
              </a:rPr>
              <a:t>Roettig</a:t>
            </a:r>
            <a:r>
              <a:rPr lang="en-US" sz="2000" dirty="0">
                <a:solidFill>
                  <a:srgbClr val="FFFFFF"/>
                </a:solidFill>
              </a:rPr>
              <a:t>, </a:t>
            </a:r>
            <a:r>
              <a:rPr lang="en-US" sz="2000" dirty="0">
                <a:solidFill>
                  <a:srgbClr val="FFFFFF"/>
                </a:solidFill>
                <a:ea typeface="+mn-lt"/>
                <a:cs typeface="+mn-lt"/>
              </a:rPr>
              <a:t>Wenyi Yang</a:t>
            </a:r>
          </a:p>
        </p:txBody>
      </p:sp>
      <p:sp>
        <p:nvSpPr>
          <p:cNvPr id="59" name="Freeform 5">
            <a:extLst>
              <a:ext uri="{FF2B5EF4-FFF2-40B4-BE49-F238E27FC236}">
                <a16:creationId xmlns:a16="http://schemas.microsoft.com/office/drawing/2014/main" id="{6FBC94C7-2F0E-4FBA-B442-0E0296AAA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6">
            <a:extLst>
              <a:ext uri="{FF2B5EF4-FFF2-40B4-BE49-F238E27FC236}">
                <a16:creationId xmlns:a16="http://schemas.microsoft.com/office/drawing/2014/main" id="{6CF43A2F-2E6F-44F4-A006-A10CF1DCB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
            <a:extLst>
              <a:ext uri="{FF2B5EF4-FFF2-40B4-BE49-F238E27FC236}">
                <a16:creationId xmlns:a16="http://schemas.microsoft.com/office/drawing/2014/main" id="{F83DA5F0-0D4C-4E74-8A5C-F6CBD391F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Rectangle 64">
            <a:extLst>
              <a:ext uri="{FF2B5EF4-FFF2-40B4-BE49-F238E27FC236}">
                <a16:creationId xmlns:a16="http://schemas.microsoft.com/office/drawing/2014/main" id="{A7798713-AB3F-41E3-8CE3-1C1FBCF7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28" y="1120021"/>
            <a:ext cx="3268481" cy="3509529"/>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tableware, dishware, clipart&#10;&#10;Description automatically generated">
            <a:extLst>
              <a:ext uri="{FF2B5EF4-FFF2-40B4-BE49-F238E27FC236}">
                <a16:creationId xmlns:a16="http://schemas.microsoft.com/office/drawing/2014/main" id="{BB713795-1F8C-CB05-1058-F5CD55526145}"/>
              </a:ext>
            </a:extLst>
          </p:cNvPr>
          <p:cNvPicPr>
            <a:picLocks noChangeAspect="1"/>
          </p:cNvPicPr>
          <p:nvPr/>
        </p:nvPicPr>
        <p:blipFill>
          <a:blip r:embed="rId2"/>
          <a:stretch>
            <a:fillRect/>
          </a:stretch>
        </p:blipFill>
        <p:spPr>
          <a:xfrm>
            <a:off x="528422" y="2262428"/>
            <a:ext cx="3368458" cy="112818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Rectangle 92">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5E4812F-8A88-819D-107F-0FF69E2686E8}"/>
              </a:ext>
            </a:extLst>
          </p:cNvPr>
          <p:cNvSpPr>
            <a:spLocks noGrp="1"/>
          </p:cNvSpPr>
          <p:nvPr>
            <p:ph type="title"/>
          </p:nvPr>
        </p:nvSpPr>
        <p:spPr>
          <a:xfrm>
            <a:off x="958506" y="800392"/>
            <a:ext cx="10264697" cy="1212102"/>
          </a:xfrm>
        </p:spPr>
        <p:txBody>
          <a:bodyPr vert="horz" lIns="91440" tIns="45720" rIns="91440" bIns="45720" rtlCol="0" anchor="ctr">
            <a:normAutofit/>
          </a:bodyPr>
          <a:lstStyle/>
          <a:p>
            <a:r>
              <a:rPr lang="en-US" sz="4000" kern="1200">
                <a:solidFill>
                  <a:srgbClr val="FFFFFF"/>
                </a:solidFill>
                <a:latin typeface="+mj-lt"/>
                <a:ea typeface="+mj-ea"/>
                <a:cs typeface="+mj-cs"/>
              </a:rPr>
              <a:t>Limitations</a:t>
            </a:r>
          </a:p>
        </p:txBody>
      </p:sp>
      <p:sp>
        <p:nvSpPr>
          <p:cNvPr id="78" name="TextBox 77">
            <a:extLst>
              <a:ext uri="{FF2B5EF4-FFF2-40B4-BE49-F238E27FC236}">
                <a16:creationId xmlns:a16="http://schemas.microsoft.com/office/drawing/2014/main" id="{33761D3B-664F-386F-1E33-DC996976D129}"/>
              </a:ext>
            </a:extLst>
          </p:cNvPr>
          <p:cNvSpPr txBox="1"/>
          <p:nvPr/>
        </p:nvSpPr>
        <p:spPr>
          <a:xfrm>
            <a:off x="1367624" y="2490436"/>
            <a:ext cx="9708995" cy="356717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2200"/>
              <a:t>Fourier Transformation:</a:t>
            </a:r>
            <a:endParaRPr lang="en-US"/>
          </a:p>
          <a:p>
            <a:pPr marL="285750" indent="-228600">
              <a:lnSpc>
                <a:spcPct val="90000"/>
              </a:lnSpc>
              <a:spcAft>
                <a:spcPts val="600"/>
              </a:spcAft>
              <a:buFont typeface="Arial" panose="020B0604020202020204" pitchFamily="34" charset="0"/>
              <a:buChar char="•"/>
            </a:pPr>
            <a:r>
              <a:rPr lang="en-US" sz="2200"/>
              <a:t>Lack of experience in transforming temperature variable</a:t>
            </a:r>
            <a:endParaRPr lang="en-US" sz="2200">
              <a:cs typeface="Calibri"/>
            </a:endParaRPr>
          </a:p>
          <a:p>
            <a:pPr>
              <a:lnSpc>
                <a:spcPct val="90000"/>
              </a:lnSpc>
              <a:spcAft>
                <a:spcPts val="600"/>
              </a:spcAft>
            </a:pPr>
            <a:r>
              <a:rPr lang="en-US" sz="2200"/>
              <a:t>Demographic Data:</a:t>
            </a:r>
            <a:endParaRPr lang="en-US" sz="2200">
              <a:cs typeface="Calibri" panose="020F0502020204030204"/>
            </a:endParaRPr>
          </a:p>
          <a:p>
            <a:pPr marL="285750" indent="-228600">
              <a:lnSpc>
                <a:spcPct val="90000"/>
              </a:lnSpc>
              <a:spcAft>
                <a:spcPts val="600"/>
              </a:spcAft>
              <a:buFont typeface="Arial" panose="020B0604020202020204" pitchFamily="34" charset="0"/>
              <a:buChar char="•"/>
            </a:pPr>
            <a:r>
              <a:rPr lang="en-US" sz="2200" err="1"/>
              <a:t>Home_year_built</a:t>
            </a:r>
            <a:r>
              <a:rPr lang="en-US" sz="2200"/>
              <a:t>: 100 customers with a year value of “0” and 29 customers with “1990"; determined as incorrect or missing</a:t>
            </a:r>
            <a:endParaRPr lang="en-US" sz="2200">
              <a:cs typeface="Calibri"/>
            </a:endParaRPr>
          </a:p>
          <a:p>
            <a:pPr marL="285750" indent="-228600">
              <a:lnSpc>
                <a:spcPct val="90000"/>
              </a:lnSpc>
              <a:spcAft>
                <a:spcPts val="600"/>
              </a:spcAft>
              <a:buFont typeface="Arial" panose="020B0604020202020204" pitchFamily="34" charset="0"/>
              <a:buChar char="•"/>
            </a:pPr>
            <a:r>
              <a:rPr lang="en-US" sz="2200" err="1"/>
              <a:t>Dwelling_type</a:t>
            </a:r>
            <a:r>
              <a:rPr lang="en-US" sz="2200"/>
              <a:t>: 18 customers with missing values. Discussed that levels “Multiple Family” and “Single Family” were likely inaccurate</a:t>
            </a:r>
            <a:endParaRPr lang="en-US" sz="2200">
              <a:cs typeface="Calibri"/>
            </a:endParaRPr>
          </a:p>
          <a:p>
            <a:pPr marL="285750" indent="-228600">
              <a:lnSpc>
                <a:spcPct val="90000"/>
              </a:lnSpc>
              <a:spcAft>
                <a:spcPts val="600"/>
              </a:spcAft>
              <a:buFont typeface="Arial" panose="020B0604020202020204" pitchFamily="34" charset="0"/>
              <a:buChar char="•"/>
            </a:pPr>
            <a:r>
              <a:rPr lang="en-US" sz="2200" err="1"/>
              <a:t>Square_footage</a:t>
            </a:r>
            <a:r>
              <a:rPr lang="en-US" sz="2200"/>
              <a:t>: 100 customers with a square footage value of “0"; determined as missing</a:t>
            </a:r>
            <a:endParaRPr lang="en-US" sz="2200">
              <a:cs typeface="Calibri"/>
            </a:endParaRPr>
          </a:p>
          <a:p>
            <a:pPr marL="285750" indent="-228600">
              <a:lnSpc>
                <a:spcPct val="90000"/>
              </a:lnSpc>
              <a:spcAft>
                <a:spcPts val="600"/>
              </a:spcAft>
              <a:buFont typeface="Arial" panose="020B0604020202020204" pitchFamily="34" charset="0"/>
              <a:buChar char="•"/>
            </a:pPr>
            <a:r>
              <a:rPr lang="en-US" sz="2200"/>
              <a:t>city, state, and </a:t>
            </a:r>
            <a:r>
              <a:rPr lang="en-US" sz="2200" err="1"/>
              <a:t>owner_renter</a:t>
            </a:r>
            <a:r>
              <a:rPr lang="en-US" sz="2200"/>
              <a:t>: not included due to opinions on usefulness</a:t>
            </a:r>
            <a:endParaRPr lang="en-US" sz="2200">
              <a:cs typeface="Calibri"/>
            </a:endParaRPr>
          </a:p>
        </p:txBody>
      </p:sp>
    </p:spTree>
    <p:extLst>
      <p:ext uri="{BB962C8B-B14F-4D97-AF65-F5344CB8AC3E}">
        <p14:creationId xmlns:p14="http://schemas.microsoft.com/office/powerpoint/2010/main" val="3829150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A3D56C-7366-C29C-BB94-1518FE1205A6}"/>
              </a:ext>
            </a:extLst>
          </p:cNvPr>
          <p:cNvSpPr>
            <a:spLocks noGrp="1"/>
          </p:cNvSpPr>
          <p:nvPr>
            <p:ph type="title"/>
          </p:nvPr>
        </p:nvSpPr>
        <p:spPr>
          <a:xfrm>
            <a:off x="1056085" y="4080950"/>
            <a:ext cx="10640754" cy="775845"/>
          </a:xfrm>
        </p:spPr>
        <p:txBody>
          <a:bodyPr vert="horz" lIns="91440" tIns="45720" rIns="91440" bIns="45720" rtlCol="0" anchor="b">
            <a:normAutofit/>
          </a:bodyPr>
          <a:lstStyle/>
          <a:p>
            <a:pPr algn="ctr"/>
            <a:r>
              <a:rPr lang="en-US" sz="4000" kern="1200">
                <a:solidFill>
                  <a:schemeClr val="tx2"/>
                </a:solidFill>
                <a:latin typeface="+mj-lt"/>
                <a:ea typeface="+mj-ea"/>
                <a:cs typeface="+mj-cs"/>
              </a:rPr>
              <a:t>Thank You</a:t>
            </a:r>
          </a:p>
        </p:txBody>
      </p:sp>
      <p:grpSp>
        <p:nvGrpSpPr>
          <p:cNvPr id="25" name="Group 12">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4" name="Freeform: Shape 13">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20" name="Freeform: Shape 19">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A picture containing text, tableware, dishware, clipart&#10;&#10;Description automatically generated">
            <a:extLst>
              <a:ext uri="{FF2B5EF4-FFF2-40B4-BE49-F238E27FC236}">
                <a16:creationId xmlns:a16="http://schemas.microsoft.com/office/drawing/2014/main" id="{5BBC351A-CDA8-22A1-ECF1-0F14F8BBBD09}"/>
              </a:ext>
            </a:extLst>
          </p:cNvPr>
          <p:cNvPicPr>
            <a:picLocks noChangeAspect="1"/>
          </p:cNvPicPr>
          <p:nvPr/>
        </p:nvPicPr>
        <p:blipFill rotWithShape="1">
          <a:blip r:embed="rId2"/>
          <a:srcRect l="135" t="-1220" r="-135" b="1626"/>
          <a:stretch/>
        </p:blipFill>
        <p:spPr>
          <a:xfrm>
            <a:off x="2444785" y="1245449"/>
            <a:ext cx="7855109" cy="2581004"/>
          </a:xfrm>
          <a:prstGeom prst="rect">
            <a:avLst/>
          </a:prstGeom>
        </p:spPr>
      </p:pic>
    </p:spTree>
    <p:extLst>
      <p:ext uri="{BB962C8B-B14F-4D97-AF65-F5344CB8AC3E}">
        <p14:creationId xmlns:p14="http://schemas.microsoft.com/office/powerpoint/2010/main" val="253244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Shape 39">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29AFCA1-6040-F061-EA13-049D230D9ED6}"/>
              </a:ext>
            </a:extLst>
          </p:cNvPr>
          <p:cNvSpPr>
            <a:spLocks noGrp="1"/>
          </p:cNvSpPr>
          <p:nvPr>
            <p:ph type="title"/>
          </p:nvPr>
        </p:nvSpPr>
        <p:spPr>
          <a:xfrm>
            <a:off x="934872" y="982272"/>
            <a:ext cx="3388419" cy="4560970"/>
          </a:xfrm>
        </p:spPr>
        <p:txBody>
          <a:bodyPr>
            <a:normAutofit/>
          </a:bodyPr>
          <a:lstStyle/>
          <a:p>
            <a:r>
              <a:rPr lang="en-US" sz="4000">
                <a:solidFill>
                  <a:srgbClr val="FFFFFF"/>
                </a:solidFill>
                <a:cs typeface="Calibri Light"/>
              </a:rPr>
              <a:t>Overview </a:t>
            </a:r>
            <a:endParaRPr lang="en-US" sz="4000">
              <a:solidFill>
                <a:srgbClr val="FFFFFF"/>
              </a:solidFill>
            </a:endParaRPr>
          </a:p>
        </p:txBody>
      </p:sp>
      <p:sp>
        <p:nvSpPr>
          <p:cNvPr id="42"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Content Placeholder 2">
            <a:extLst>
              <a:ext uri="{FF2B5EF4-FFF2-40B4-BE49-F238E27FC236}">
                <a16:creationId xmlns:a16="http://schemas.microsoft.com/office/drawing/2014/main" id="{AE9C6AE5-9FB9-C0F8-9337-EBCFD304EF36}"/>
              </a:ext>
            </a:extLst>
          </p:cNvPr>
          <p:cNvSpPr>
            <a:spLocks noGrp="1"/>
          </p:cNvSpPr>
          <p:nvPr>
            <p:ph idx="1"/>
          </p:nvPr>
        </p:nvSpPr>
        <p:spPr>
          <a:xfrm>
            <a:off x="5221862" y="1719618"/>
            <a:ext cx="5948831" cy="4334629"/>
          </a:xfrm>
        </p:spPr>
        <p:txBody>
          <a:bodyPr vert="horz" lIns="91440" tIns="45720" rIns="91440" bIns="45720" rtlCol="0" anchor="ctr">
            <a:normAutofit fontScale="85000" lnSpcReduction="20000"/>
          </a:bodyPr>
          <a:lstStyle/>
          <a:p>
            <a:pPr marL="0" indent="0">
              <a:buNone/>
            </a:pPr>
            <a:r>
              <a:rPr lang="en-US" sz="2400">
                <a:solidFill>
                  <a:srgbClr val="FEFFFF"/>
                </a:solidFill>
                <a:ea typeface="+mn-lt"/>
                <a:cs typeface="+mn-lt"/>
              </a:rPr>
              <a:t>Main objective:</a:t>
            </a:r>
          </a:p>
          <a:p>
            <a:r>
              <a:rPr lang="en-US" sz="2400">
                <a:solidFill>
                  <a:srgbClr val="FEFFFF"/>
                </a:solidFill>
                <a:ea typeface="+mn-lt"/>
                <a:cs typeface="+mn-lt"/>
              </a:rPr>
              <a:t>Determine what variables can be used to best predict kWh usage across given customer data, then fit a resulting model</a:t>
            </a:r>
            <a:endParaRPr lang="en-US" sz="2400">
              <a:solidFill>
                <a:srgbClr val="FEFFFF"/>
              </a:solidFill>
              <a:cs typeface="Calibri"/>
            </a:endParaRPr>
          </a:p>
          <a:p>
            <a:pPr marL="0" indent="0">
              <a:buNone/>
            </a:pPr>
            <a:r>
              <a:rPr lang="en-US" sz="2400">
                <a:solidFill>
                  <a:srgbClr val="FEFFFF"/>
                </a:solidFill>
                <a:cs typeface="Calibri"/>
              </a:rPr>
              <a:t>General Modelling Process:</a:t>
            </a:r>
          </a:p>
          <a:p>
            <a:r>
              <a:rPr lang="en-US" sz="2400">
                <a:solidFill>
                  <a:srgbClr val="FEFFFF"/>
                </a:solidFill>
                <a:cs typeface="Calibri"/>
              </a:rPr>
              <a:t>Clean the data</a:t>
            </a:r>
          </a:p>
          <a:p>
            <a:r>
              <a:rPr lang="en-US" sz="2400">
                <a:solidFill>
                  <a:srgbClr val="FEFFFF"/>
                </a:solidFill>
                <a:cs typeface="Calibri"/>
              </a:rPr>
              <a:t>Start simple with a small amount of variables</a:t>
            </a:r>
          </a:p>
          <a:p>
            <a:r>
              <a:rPr lang="en-US" sz="2400">
                <a:solidFill>
                  <a:srgbClr val="FEFFFF"/>
                </a:solidFill>
                <a:cs typeface="Calibri"/>
              </a:rPr>
              <a:t>Measure model strength using </a:t>
            </a:r>
            <a:r>
              <a:rPr lang="en-US" sz="2400">
                <a:solidFill>
                  <a:srgbClr val="FEFFFF"/>
                </a:solidFill>
                <a:ea typeface="+mn-lt"/>
                <a:cs typeface="+mn-lt"/>
              </a:rPr>
              <a:t>training </a:t>
            </a:r>
            <a:r>
              <a:rPr lang="en-US" sz="2400">
                <a:solidFill>
                  <a:srgbClr val="FEFFFF"/>
                </a:solidFill>
                <a:cs typeface="Calibri"/>
              </a:rPr>
              <a:t>vs testing data (80:20 Split)</a:t>
            </a:r>
          </a:p>
          <a:p>
            <a:r>
              <a:rPr lang="en-US" sz="2400">
                <a:solidFill>
                  <a:srgbClr val="FEFFFF"/>
                </a:solidFill>
                <a:ea typeface="+mn-lt"/>
                <a:cs typeface="+mn-lt"/>
              </a:rPr>
              <a:t>After starting simple, attempt various combinations of </a:t>
            </a:r>
            <a:r>
              <a:rPr lang="en-US" sz="2400">
                <a:solidFill>
                  <a:schemeClr val="bg1"/>
                </a:solidFill>
                <a:ea typeface="+mn-lt"/>
                <a:cs typeface="+mn-lt"/>
              </a:rPr>
              <a:t>adding, swapping, creating, or transforming variables; continue applying training-testing split</a:t>
            </a:r>
          </a:p>
          <a:p>
            <a:r>
              <a:rPr lang="en-US" sz="2400">
                <a:solidFill>
                  <a:schemeClr val="bg1"/>
                </a:solidFill>
                <a:ea typeface="+mn-lt"/>
                <a:cs typeface="+mn-lt"/>
              </a:rPr>
              <a:t>The models discussed throughout this presentation serve as a general guide to visualize the steps in our process</a:t>
            </a:r>
            <a:endParaRPr lang="en-US" sz="2400">
              <a:solidFill>
                <a:schemeClr val="bg1"/>
              </a:solidFill>
              <a:cs typeface="Calibri"/>
            </a:endParaRPr>
          </a:p>
        </p:txBody>
      </p:sp>
    </p:spTree>
    <p:extLst>
      <p:ext uri="{BB962C8B-B14F-4D97-AF65-F5344CB8AC3E}">
        <p14:creationId xmlns:p14="http://schemas.microsoft.com/office/powerpoint/2010/main" val="3173121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E57A3F2-3497-430E-BCD2-151E9B574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6">
            <a:extLst>
              <a:ext uri="{FF2B5EF4-FFF2-40B4-BE49-F238E27FC236}">
                <a16:creationId xmlns:a16="http://schemas.microsoft.com/office/drawing/2014/main" id="{88B1F424-0E60-4F04-AFC7-00E1F2110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521144" y="911116"/>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
            <a:extLst>
              <a:ext uri="{FF2B5EF4-FFF2-40B4-BE49-F238E27FC236}">
                <a16:creationId xmlns:a16="http://schemas.microsoft.com/office/drawing/2014/main" id="{6B509DD1-7F4E-4C4D-9B18-626473A5F7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00164" y="643467"/>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Rectangle 8">
            <a:extLst>
              <a:ext uri="{FF2B5EF4-FFF2-40B4-BE49-F238E27FC236}">
                <a16:creationId xmlns:a16="http://schemas.microsoft.com/office/drawing/2014/main" id="{BB89D3BB-9A77-48E3-8C98-9A0A1DD4F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9" y="644382"/>
            <a:ext cx="3856024"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DF1B2D8-83FA-A321-6902-47CCECA3D62A}"/>
              </a:ext>
            </a:extLst>
          </p:cNvPr>
          <p:cNvSpPr>
            <a:spLocks noGrp="1"/>
          </p:cNvSpPr>
          <p:nvPr>
            <p:ph type="title"/>
          </p:nvPr>
        </p:nvSpPr>
        <p:spPr>
          <a:xfrm>
            <a:off x="1322754" y="1522820"/>
            <a:ext cx="2748041" cy="3601914"/>
          </a:xfrm>
        </p:spPr>
        <p:txBody>
          <a:bodyPr vert="horz" lIns="91440" tIns="45720" rIns="91440" bIns="45720" rtlCol="0" anchor="ctr">
            <a:normAutofit/>
          </a:bodyPr>
          <a:lstStyle/>
          <a:p>
            <a:r>
              <a:rPr lang="en-US" sz="3600" kern="1200">
                <a:solidFill>
                  <a:srgbClr val="FFFFFF"/>
                </a:solidFill>
                <a:latin typeface="+mj-lt"/>
                <a:ea typeface="+mj-ea"/>
                <a:cs typeface="+mj-cs"/>
              </a:rPr>
              <a:t>Data Wrangling</a:t>
            </a:r>
            <a:endParaRPr lang="en-US" sz="3600" kern="1200">
              <a:solidFill>
                <a:srgbClr val="FFFFFF"/>
              </a:solidFill>
              <a:latin typeface="+mj-lt"/>
              <a:cs typeface="Calibri Light"/>
            </a:endParaRPr>
          </a:p>
        </p:txBody>
      </p:sp>
      <p:graphicFrame>
        <p:nvGraphicFramePr>
          <p:cNvPr id="30" name="TextBox 2">
            <a:extLst>
              <a:ext uri="{FF2B5EF4-FFF2-40B4-BE49-F238E27FC236}">
                <a16:creationId xmlns:a16="http://schemas.microsoft.com/office/drawing/2014/main" id="{7D32EDF4-55A1-D107-4652-22181FC81EE8}"/>
              </a:ext>
            </a:extLst>
          </p:cNvPr>
          <p:cNvGraphicFramePr/>
          <p:nvPr>
            <p:extLst>
              <p:ext uri="{D42A27DB-BD31-4B8C-83A1-F6EECF244321}">
                <p14:modId xmlns:p14="http://schemas.microsoft.com/office/powerpoint/2010/main" val="306903115"/>
              </p:ext>
            </p:extLst>
          </p:nvPr>
        </p:nvGraphicFramePr>
        <p:xfrm>
          <a:off x="4477121" y="643467"/>
          <a:ext cx="7470871" cy="3924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TextBox 27">
            <a:extLst>
              <a:ext uri="{FF2B5EF4-FFF2-40B4-BE49-F238E27FC236}">
                <a16:creationId xmlns:a16="http://schemas.microsoft.com/office/drawing/2014/main" id="{701E73EE-1DE8-0124-8B6E-3F25DC668D34}"/>
              </a:ext>
            </a:extLst>
          </p:cNvPr>
          <p:cNvSpPr txBox="1"/>
          <p:nvPr/>
        </p:nvSpPr>
        <p:spPr>
          <a:xfrm>
            <a:off x="4993411" y="4753840"/>
            <a:ext cx="427470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Season Definition</a:t>
            </a:r>
          </a:p>
          <a:p>
            <a:pPr marL="285750" indent="-285750">
              <a:buFont typeface="Arial"/>
              <a:buChar char="•"/>
            </a:pPr>
            <a:r>
              <a:rPr lang="en-US">
                <a:cs typeface="Calibri"/>
              </a:rPr>
              <a:t>Winter: December 21st - March 18th</a:t>
            </a:r>
          </a:p>
          <a:p>
            <a:pPr marL="285750" indent="-285750">
              <a:buFont typeface="Arial"/>
              <a:buChar char="•"/>
            </a:pPr>
            <a:r>
              <a:rPr lang="en-US">
                <a:cs typeface="Calibri"/>
              </a:rPr>
              <a:t>Spring: March 19th - June 18th</a:t>
            </a:r>
          </a:p>
          <a:p>
            <a:pPr marL="285750" indent="-285750">
              <a:buFont typeface="Arial"/>
              <a:buChar char="•"/>
            </a:pPr>
            <a:r>
              <a:rPr lang="en-US">
                <a:cs typeface="Calibri"/>
              </a:rPr>
              <a:t>Summer: June 19th - September 20th</a:t>
            </a:r>
          </a:p>
          <a:p>
            <a:pPr marL="285750" indent="-285750">
              <a:buFont typeface="Arial"/>
              <a:buChar char="•"/>
            </a:pPr>
            <a:r>
              <a:rPr lang="en-US">
                <a:cs typeface="Calibri"/>
              </a:rPr>
              <a:t>Fall: September 21st - December 20th</a:t>
            </a:r>
          </a:p>
          <a:p>
            <a:endParaRPr lang="en-US">
              <a:cs typeface="Calibri"/>
            </a:endParaRPr>
          </a:p>
        </p:txBody>
      </p:sp>
      <p:sp>
        <p:nvSpPr>
          <p:cNvPr id="64" name="TextBox 63">
            <a:extLst>
              <a:ext uri="{FF2B5EF4-FFF2-40B4-BE49-F238E27FC236}">
                <a16:creationId xmlns:a16="http://schemas.microsoft.com/office/drawing/2014/main" id="{8DE18D81-EF4C-BB32-246A-9D9ECC64B9D8}"/>
              </a:ext>
            </a:extLst>
          </p:cNvPr>
          <p:cNvSpPr txBox="1"/>
          <p:nvPr/>
        </p:nvSpPr>
        <p:spPr>
          <a:xfrm>
            <a:off x="9161320" y="4854862"/>
            <a:ext cx="24678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Night vs Day Definition</a:t>
            </a:r>
          </a:p>
          <a:p>
            <a:pPr marL="285750" indent="-285750">
              <a:buFont typeface="Arial,Sans-Serif"/>
              <a:buChar char="•"/>
            </a:pPr>
            <a:r>
              <a:rPr lang="en-US">
                <a:ea typeface="+mn-lt"/>
                <a:cs typeface="+mn-lt"/>
              </a:rPr>
              <a:t>Night: 10pm - 6am</a:t>
            </a:r>
          </a:p>
          <a:p>
            <a:pPr marL="285750" indent="-285750">
              <a:buFont typeface="Arial,Sans-Serif"/>
              <a:buChar char="•"/>
            </a:pPr>
            <a:r>
              <a:rPr lang="en-US">
                <a:ea typeface="+mn-lt"/>
                <a:cs typeface="+mn-lt"/>
              </a:rPr>
              <a:t>Day: 6am - 10pm</a:t>
            </a:r>
          </a:p>
        </p:txBody>
      </p:sp>
    </p:spTree>
    <p:extLst>
      <p:ext uri="{BB962C8B-B14F-4D97-AF65-F5344CB8AC3E}">
        <p14:creationId xmlns:p14="http://schemas.microsoft.com/office/powerpoint/2010/main" val="438258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29"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7901D5B-8AC5-23B6-5F8E-FA2281B3DB94}"/>
              </a:ext>
            </a:extLst>
          </p:cNvPr>
          <p:cNvSpPr>
            <a:spLocks noGrp="1"/>
          </p:cNvSpPr>
          <p:nvPr>
            <p:ph type="title"/>
          </p:nvPr>
        </p:nvSpPr>
        <p:spPr>
          <a:xfrm>
            <a:off x="1098468" y="885651"/>
            <a:ext cx="3229803" cy="4624603"/>
          </a:xfrm>
        </p:spPr>
        <p:txBody>
          <a:bodyPr vert="horz" lIns="91440" tIns="45720" rIns="91440" bIns="45720" rtlCol="0" anchor="ctr">
            <a:normAutofit/>
          </a:bodyPr>
          <a:lstStyle/>
          <a:p>
            <a:r>
              <a:rPr lang="en-US" kern="1200">
                <a:solidFill>
                  <a:srgbClr val="FFFFFF"/>
                </a:solidFill>
                <a:latin typeface="+mj-lt"/>
                <a:ea typeface="+mj-ea"/>
                <a:cs typeface="+mj-cs"/>
              </a:rPr>
              <a:t>Measuring Model Strength With Training vs Testing data</a:t>
            </a:r>
          </a:p>
        </p:txBody>
      </p:sp>
      <p:sp>
        <p:nvSpPr>
          <p:cNvPr id="21" name="TextBox 2">
            <a:extLst>
              <a:ext uri="{FF2B5EF4-FFF2-40B4-BE49-F238E27FC236}">
                <a16:creationId xmlns:a16="http://schemas.microsoft.com/office/drawing/2014/main" id="{018A1682-F055-B4DE-1CC3-A468A063A27A}"/>
              </a:ext>
            </a:extLst>
          </p:cNvPr>
          <p:cNvSpPr txBox="1"/>
          <p:nvPr/>
        </p:nvSpPr>
        <p:spPr>
          <a:xfrm>
            <a:off x="5038133" y="1047627"/>
            <a:ext cx="6525220" cy="476252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57150">
              <a:lnSpc>
                <a:spcPct val="90000"/>
              </a:lnSpc>
              <a:spcAft>
                <a:spcPts val="600"/>
              </a:spcAft>
            </a:pPr>
            <a:r>
              <a:rPr lang="en-US" sz="2200"/>
              <a:t>Each customer's data was randomly split into 80% training data and 20% testing data</a:t>
            </a:r>
            <a:endParaRPr lang="en-US"/>
          </a:p>
          <a:p>
            <a:pPr marL="342900" indent="-228600">
              <a:lnSpc>
                <a:spcPct val="90000"/>
              </a:lnSpc>
              <a:spcAft>
                <a:spcPts val="600"/>
              </a:spcAft>
              <a:buFont typeface="Arial" panose="020B0604020202020204" pitchFamily="34" charset="0"/>
              <a:buChar char="•"/>
            </a:pPr>
            <a:r>
              <a:rPr lang="en-US" sz="2200"/>
              <a:t>After fitting a model for the training data and comparing to the testing data, we then calculated the MSE:</a:t>
            </a:r>
            <a:endParaRPr lang="en-US" sz="2200">
              <a:cs typeface="Calibri"/>
            </a:endParaRPr>
          </a:p>
          <a:p>
            <a:pPr marL="342900" indent="-228600">
              <a:lnSpc>
                <a:spcPct val="90000"/>
              </a:lnSpc>
              <a:spcAft>
                <a:spcPts val="600"/>
              </a:spcAft>
              <a:buFont typeface="Arial" panose="020B0604020202020204" pitchFamily="34" charset="0"/>
              <a:buChar char="•"/>
            </a:pPr>
            <a:r>
              <a:rPr lang="en-US" sz="2200"/>
              <a:t>MSE = Σ(testing values – predicted values)</a:t>
            </a:r>
            <a:r>
              <a:rPr lang="en-US" sz="2200" baseline="30000"/>
              <a:t>2 </a:t>
            </a:r>
            <a:r>
              <a:rPr lang="en-US" sz="2200"/>
              <a:t>/ # of testing values</a:t>
            </a:r>
            <a:endParaRPr lang="en-US" sz="2200">
              <a:cs typeface="Calibri" panose="020F0502020204030204"/>
            </a:endParaRPr>
          </a:p>
          <a:p>
            <a:pPr marL="114300">
              <a:lnSpc>
                <a:spcPct val="90000"/>
              </a:lnSpc>
              <a:spcAft>
                <a:spcPts val="600"/>
              </a:spcAft>
            </a:pPr>
            <a:r>
              <a:rPr lang="en-US" sz="2200"/>
              <a:t>After fitting the model for all 198 customers (excluding 67 and 148), the mean of all customer MSE's was calculated:</a:t>
            </a:r>
            <a:endParaRPr lang="en-US" sz="2200">
              <a:cs typeface="Calibri"/>
            </a:endParaRPr>
          </a:p>
          <a:p>
            <a:pPr marL="342900" indent="-228600">
              <a:lnSpc>
                <a:spcPct val="90000"/>
              </a:lnSpc>
              <a:spcAft>
                <a:spcPts val="600"/>
              </a:spcAft>
              <a:buFont typeface="Arial" panose="020B0604020202020204" pitchFamily="34" charset="0"/>
              <a:buChar char="•"/>
            </a:pPr>
            <a:r>
              <a:rPr lang="en-US" sz="2200"/>
              <a:t>Mean MSE = Σ(customer MSE) / # of customers</a:t>
            </a:r>
            <a:endParaRPr lang="en-US" sz="2200">
              <a:cs typeface="Calibri"/>
            </a:endParaRPr>
          </a:p>
          <a:p>
            <a:pPr marL="342900" indent="-228600">
              <a:lnSpc>
                <a:spcPct val="90000"/>
              </a:lnSpc>
              <a:spcAft>
                <a:spcPts val="600"/>
              </a:spcAft>
              <a:buFont typeface="Arial" panose="020B0604020202020204" pitchFamily="34" charset="0"/>
              <a:buChar char="•"/>
            </a:pPr>
            <a:r>
              <a:rPr lang="en-US" sz="2200"/>
              <a:t>This was the main metric used to determine model strength</a:t>
            </a:r>
            <a:endParaRPr lang="en-US" sz="2200">
              <a:cs typeface="Calibri"/>
            </a:endParaRPr>
          </a:p>
          <a:p>
            <a:pPr marL="800100" lvl="1" indent="-228600">
              <a:lnSpc>
                <a:spcPct val="90000"/>
              </a:lnSpc>
              <a:spcAft>
                <a:spcPts val="600"/>
              </a:spcAft>
              <a:buFont typeface="Arial" panose="020B0604020202020204" pitchFamily="34" charset="0"/>
              <a:buChar char="•"/>
            </a:pPr>
            <a:endParaRPr lang="en-US" sz="2200"/>
          </a:p>
        </p:txBody>
      </p:sp>
    </p:spTree>
    <p:extLst>
      <p:ext uri="{BB962C8B-B14F-4D97-AF65-F5344CB8AC3E}">
        <p14:creationId xmlns:p14="http://schemas.microsoft.com/office/powerpoint/2010/main" val="3555614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C7F356-9A00-952B-1731-7C508AE276FA}"/>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a:solidFill>
                  <a:schemeClr val="bg1"/>
                </a:solidFill>
              </a:rPr>
              <a:t>Expected Trend</a:t>
            </a:r>
            <a:r>
              <a:rPr lang="en-US" sz="5400" kern="1200">
                <a:solidFill>
                  <a:schemeClr val="bg1"/>
                </a:solidFill>
                <a:latin typeface="+mj-lt"/>
                <a:ea typeface="+mj-ea"/>
                <a:cs typeface="+mj-cs"/>
              </a:rPr>
              <a:t> Across Customers</a:t>
            </a:r>
          </a:p>
        </p:txBody>
      </p:sp>
      <p:pic>
        <p:nvPicPr>
          <p:cNvPr id="3" name="Picture 3" descr="Chart, histogram, scatter chart&#10;&#10;Description automatically generated">
            <a:extLst>
              <a:ext uri="{FF2B5EF4-FFF2-40B4-BE49-F238E27FC236}">
                <a16:creationId xmlns:a16="http://schemas.microsoft.com/office/drawing/2014/main" id="{1BE6DE11-B160-C444-8E21-EE4F6DCF727A}"/>
              </a:ext>
            </a:extLst>
          </p:cNvPr>
          <p:cNvPicPr>
            <a:picLocks noChangeAspect="1"/>
          </p:cNvPicPr>
          <p:nvPr/>
        </p:nvPicPr>
        <p:blipFill>
          <a:blip r:embed="rId2"/>
          <a:stretch>
            <a:fillRect/>
          </a:stretch>
        </p:blipFill>
        <p:spPr>
          <a:xfrm>
            <a:off x="4437238" y="2162443"/>
            <a:ext cx="7612434" cy="4003558"/>
          </a:xfrm>
          <a:prstGeom prst="rect">
            <a:avLst/>
          </a:prstGeom>
        </p:spPr>
      </p:pic>
      <p:sp>
        <p:nvSpPr>
          <p:cNvPr id="5" name="TextBox 2">
            <a:extLst>
              <a:ext uri="{FF2B5EF4-FFF2-40B4-BE49-F238E27FC236}">
                <a16:creationId xmlns:a16="http://schemas.microsoft.com/office/drawing/2014/main" id="{C725F815-7F82-3541-939D-03B35F208F70}"/>
              </a:ext>
            </a:extLst>
          </p:cNvPr>
          <p:cNvSpPr txBox="1"/>
          <p:nvPr/>
        </p:nvSpPr>
        <p:spPr>
          <a:xfrm>
            <a:off x="593132" y="2444626"/>
            <a:ext cx="3650402" cy="458934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57150">
              <a:lnSpc>
                <a:spcPct val="90000"/>
              </a:lnSpc>
              <a:spcAft>
                <a:spcPts val="600"/>
              </a:spcAft>
            </a:pPr>
            <a:r>
              <a:rPr lang="en-US" sz="2200">
                <a:cs typeface="Calibri"/>
              </a:rPr>
              <a:t>A few (not all) customers who follow the expected trend of:</a:t>
            </a:r>
            <a:endParaRPr lang="en-US">
              <a:cs typeface="Calibri" panose="020F0502020204030204"/>
            </a:endParaRPr>
          </a:p>
          <a:p>
            <a:pPr marL="400050" indent="-342900">
              <a:lnSpc>
                <a:spcPct val="90000"/>
              </a:lnSpc>
              <a:spcAft>
                <a:spcPts val="600"/>
              </a:spcAft>
              <a:buFont typeface="Arial"/>
              <a:buChar char="•"/>
            </a:pPr>
            <a:r>
              <a:rPr lang="en-US" sz="2200">
                <a:cs typeface="Calibri"/>
              </a:rPr>
              <a:t>High kWh usage during winter and summer</a:t>
            </a:r>
          </a:p>
          <a:p>
            <a:pPr marL="400050" indent="-342900">
              <a:lnSpc>
                <a:spcPct val="90000"/>
              </a:lnSpc>
              <a:spcAft>
                <a:spcPts val="600"/>
              </a:spcAft>
              <a:buFont typeface="Arial"/>
              <a:buChar char="•"/>
            </a:pPr>
            <a:r>
              <a:rPr lang="en-US" sz="2200">
                <a:cs typeface="Calibri"/>
              </a:rPr>
              <a:t>Higher variation in the winter than summer</a:t>
            </a:r>
          </a:p>
          <a:p>
            <a:pPr marL="57150">
              <a:lnSpc>
                <a:spcPct val="90000"/>
              </a:lnSpc>
              <a:spcAft>
                <a:spcPts val="600"/>
              </a:spcAft>
            </a:pPr>
            <a:r>
              <a:rPr lang="en-US" sz="2200">
                <a:cs typeface="Calibri"/>
              </a:rPr>
              <a:t>For the sake of reducing variation, fall and spring observations were not included</a:t>
            </a:r>
          </a:p>
          <a:p>
            <a:pPr marL="400050" indent="-342900">
              <a:lnSpc>
                <a:spcPct val="90000"/>
              </a:lnSpc>
              <a:spcAft>
                <a:spcPts val="600"/>
              </a:spcAft>
              <a:buFont typeface="Arial"/>
              <a:buChar char="•"/>
            </a:pPr>
            <a:endParaRPr lang="en-US" sz="2200">
              <a:cs typeface="Calibri"/>
            </a:endParaRPr>
          </a:p>
          <a:p>
            <a:pPr marL="400050" indent="-342900">
              <a:lnSpc>
                <a:spcPct val="90000"/>
              </a:lnSpc>
              <a:spcAft>
                <a:spcPts val="600"/>
              </a:spcAft>
              <a:buFont typeface="Arial"/>
              <a:buChar char="•"/>
            </a:pPr>
            <a:endParaRPr lang="en-US" sz="2200">
              <a:cs typeface="Calibri"/>
            </a:endParaRPr>
          </a:p>
          <a:p>
            <a:pPr marL="800100" lvl="1" indent="-228600">
              <a:lnSpc>
                <a:spcPct val="90000"/>
              </a:lnSpc>
              <a:spcAft>
                <a:spcPts val="600"/>
              </a:spcAft>
              <a:buFont typeface="Arial" panose="020B0604020202020204" pitchFamily="34" charset="0"/>
              <a:buChar char="•"/>
            </a:pPr>
            <a:endParaRPr lang="en-US" sz="2200">
              <a:cs typeface="Calibri"/>
            </a:endParaRPr>
          </a:p>
        </p:txBody>
      </p:sp>
    </p:spTree>
    <p:extLst>
      <p:ext uri="{BB962C8B-B14F-4D97-AF65-F5344CB8AC3E}">
        <p14:creationId xmlns:p14="http://schemas.microsoft.com/office/powerpoint/2010/main" val="148805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9">
            <a:extLst>
              <a:ext uri="{FF2B5EF4-FFF2-40B4-BE49-F238E27FC236}">
                <a16:creationId xmlns:a16="http://schemas.microsoft.com/office/drawing/2014/main" id="{1AF9055A-9FD0-45AC-B6E5-2029CC5D0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31">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a:solidFill>
                <a:schemeClr val="tx1"/>
              </a:solidFill>
            </a:endParaRPr>
          </a:p>
        </p:txBody>
      </p:sp>
      <p:sp>
        <p:nvSpPr>
          <p:cNvPr id="2" name="Title 1">
            <a:extLst>
              <a:ext uri="{FF2B5EF4-FFF2-40B4-BE49-F238E27FC236}">
                <a16:creationId xmlns:a16="http://schemas.microsoft.com/office/drawing/2014/main" id="{3AFC29D6-86AE-B0F7-2F84-9512FFC12238}"/>
              </a:ext>
            </a:extLst>
          </p:cNvPr>
          <p:cNvSpPr>
            <a:spLocks noGrp="1"/>
          </p:cNvSpPr>
          <p:nvPr>
            <p:ph type="title"/>
          </p:nvPr>
        </p:nvSpPr>
        <p:spPr>
          <a:xfrm>
            <a:off x="8016641" y="662400"/>
            <a:ext cx="3410309" cy="1492132"/>
          </a:xfrm>
        </p:spPr>
        <p:txBody>
          <a:bodyPr vert="horz" lIns="91440" tIns="45720" rIns="91440" bIns="45720" rtlCol="0" anchor="t">
            <a:normAutofit/>
          </a:bodyPr>
          <a:lstStyle/>
          <a:p>
            <a:r>
              <a:rPr lang="en-US"/>
              <a:t>First Steps: Linear Model</a:t>
            </a:r>
          </a:p>
        </p:txBody>
      </p:sp>
      <p:pic>
        <p:nvPicPr>
          <p:cNvPr id="8" name="Picture 8" descr="Chart, histogram&#10;&#10;Description automatically generated">
            <a:extLst>
              <a:ext uri="{FF2B5EF4-FFF2-40B4-BE49-F238E27FC236}">
                <a16:creationId xmlns:a16="http://schemas.microsoft.com/office/drawing/2014/main" id="{28924388-71DB-DEA4-5D47-92C534FA7D93}"/>
              </a:ext>
            </a:extLst>
          </p:cNvPr>
          <p:cNvPicPr>
            <a:picLocks noChangeAspect="1"/>
          </p:cNvPicPr>
          <p:nvPr/>
        </p:nvPicPr>
        <p:blipFill>
          <a:blip r:embed="rId2"/>
          <a:stretch>
            <a:fillRect/>
          </a:stretch>
        </p:blipFill>
        <p:spPr>
          <a:xfrm>
            <a:off x="3549216" y="1334575"/>
            <a:ext cx="3749975" cy="4015668"/>
          </a:xfrm>
          <a:prstGeom prst="rect">
            <a:avLst/>
          </a:prstGeom>
        </p:spPr>
      </p:pic>
      <p:pic>
        <p:nvPicPr>
          <p:cNvPr id="3" name="Picture 3" descr="Chart, histogram&#10;&#10;Description automatically generated">
            <a:extLst>
              <a:ext uri="{FF2B5EF4-FFF2-40B4-BE49-F238E27FC236}">
                <a16:creationId xmlns:a16="http://schemas.microsoft.com/office/drawing/2014/main" id="{B3B2A6E6-A3B2-9510-A62F-5E958BA052C6}"/>
              </a:ext>
            </a:extLst>
          </p:cNvPr>
          <p:cNvPicPr>
            <a:picLocks noChangeAspect="1"/>
          </p:cNvPicPr>
          <p:nvPr/>
        </p:nvPicPr>
        <p:blipFill rotWithShape="1">
          <a:blip r:embed="rId3"/>
          <a:srcRect t="547" r="49192" b="-227"/>
          <a:stretch/>
        </p:blipFill>
        <p:spPr>
          <a:xfrm>
            <a:off x="190789" y="1242067"/>
            <a:ext cx="3253521" cy="4108318"/>
          </a:xfrm>
          <a:prstGeom prst="rect">
            <a:avLst/>
          </a:prstGeom>
        </p:spPr>
      </p:pic>
      <p:sp>
        <p:nvSpPr>
          <p:cNvPr id="5" name="TextBox 2">
            <a:extLst>
              <a:ext uri="{FF2B5EF4-FFF2-40B4-BE49-F238E27FC236}">
                <a16:creationId xmlns:a16="http://schemas.microsoft.com/office/drawing/2014/main" id="{4C818DE0-341E-6E8C-2190-52EEDABB3987}"/>
              </a:ext>
            </a:extLst>
          </p:cNvPr>
          <p:cNvSpPr txBox="1"/>
          <p:nvPr/>
        </p:nvSpPr>
        <p:spPr>
          <a:xfrm>
            <a:off x="8016641" y="2286000"/>
            <a:ext cx="3698945" cy="38448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000">
                <a:solidFill>
                  <a:schemeClr val="tx1">
                    <a:alpha val="60000"/>
                  </a:schemeClr>
                </a:solidFill>
              </a:rPr>
              <a:t>MLR:</a:t>
            </a:r>
            <a:endParaRPr lang="en-US"/>
          </a:p>
          <a:p>
            <a:pPr marL="342900" indent="-228600">
              <a:lnSpc>
                <a:spcPct val="90000"/>
              </a:lnSpc>
              <a:spcAft>
                <a:spcPts val="600"/>
              </a:spcAft>
              <a:buFont typeface="Arial" panose="020B0604020202020204" pitchFamily="34" charset="0"/>
              <a:buChar char="•"/>
            </a:pPr>
            <a:r>
              <a:rPr lang="en-US" sz="2000">
                <a:solidFill>
                  <a:schemeClr val="tx1">
                    <a:alpha val="60000"/>
                  </a:schemeClr>
                </a:solidFill>
              </a:rPr>
              <a:t>kwh ~ temperature + factor(season) + temperature*factor(season)</a:t>
            </a:r>
            <a:endParaRPr lang="en-US" sz="2000">
              <a:solidFill>
                <a:schemeClr val="tx1">
                  <a:alpha val="60000"/>
                </a:schemeClr>
              </a:solidFill>
              <a:cs typeface="Calibri"/>
            </a:endParaRPr>
          </a:p>
          <a:p>
            <a:pPr marL="342900" indent="-228600">
              <a:lnSpc>
                <a:spcPct val="90000"/>
              </a:lnSpc>
              <a:spcAft>
                <a:spcPts val="600"/>
              </a:spcAft>
              <a:buFont typeface="Arial" panose="020B0604020202020204" pitchFamily="34" charset="0"/>
              <a:buChar char="•"/>
            </a:pPr>
            <a:r>
              <a:rPr lang="en-US" sz="2000">
                <a:solidFill>
                  <a:schemeClr val="tx1">
                    <a:alpha val="60000"/>
                  </a:schemeClr>
                </a:solidFill>
              </a:rPr>
              <a:t>Interaction included due to apparent differences in slopes across seasons</a:t>
            </a:r>
            <a:endParaRPr lang="en-US" sz="2000">
              <a:solidFill>
                <a:schemeClr val="tx1">
                  <a:alpha val="60000"/>
                </a:schemeClr>
              </a:solidFill>
              <a:cs typeface="Calibri"/>
            </a:endParaRPr>
          </a:p>
          <a:p>
            <a:pPr marL="342900" indent="-228600">
              <a:lnSpc>
                <a:spcPct val="90000"/>
              </a:lnSpc>
              <a:spcAft>
                <a:spcPts val="600"/>
              </a:spcAft>
              <a:buFont typeface="Arial" panose="020B0604020202020204" pitchFamily="34" charset="0"/>
              <a:buChar char="•"/>
            </a:pPr>
            <a:r>
              <a:rPr lang="en-US" sz="2000">
                <a:solidFill>
                  <a:schemeClr val="tx1">
                    <a:alpha val="60000"/>
                  </a:schemeClr>
                </a:solidFill>
                <a:cs typeface="Calibri"/>
              </a:rPr>
              <a:t>Mean MSE of .9968 after training-testing split</a:t>
            </a:r>
          </a:p>
        </p:txBody>
      </p:sp>
    </p:spTree>
    <p:extLst>
      <p:ext uri="{BB962C8B-B14F-4D97-AF65-F5344CB8AC3E}">
        <p14:creationId xmlns:p14="http://schemas.microsoft.com/office/powerpoint/2010/main" val="1589437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FC29D6-86AE-B0F7-2F84-9512FFC12238}"/>
              </a:ext>
            </a:extLst>
          </p:cNvPr>
          <p:cNvSpPr>
            <a:spLocks noGrp="1"/>
          </p:cNvSpPr>
          <p:nvPr>
            <p:ph type="title"/>
          </p:nvPr>
        </p:nvSpPr>
        <p:spPr>
          <a:xfrm>
            <a:off x="4697106" y="-490136"/>
            <a:ext cx="4977976" cy="1455996"/>
          </a:xfrm>
        </p:spPr>
        <p:txBody>
          <a:bodyPr vert="horz" lIns="91440" tIns="45720" rIns="91440" bIns="45720" rtlCol="0" anchor="b">
            <a:normAutofit/>
          </a:bodyPr>
          <a:lstStyle/>
          <a:p>
            <a:r>
              <a:rPr lang="en-US" sz="3600">
                <a:solidFill>
                  <a:schemeClr val="tx2"/>
                </a:solidFill>
              </a:rPr>
              <a:t>Log Transformation</a:t>
            </a:r>
          </a:p>
        </p:txBody>
      </p:sp>
      <p:pic>
        <p:nvPicPr>
          <p:cNvPr id="7" name="Picture 8" descr="Chart, histogram&#10;&#10;Description automatically generated">
            <a:extLst>
              <a:ext uri="{FF2B5EF4-FFF2-40B4-BE49-F238E27FC236}">
                <a16:creationId xmlns:a16="http://schemas.microsoft.com/office/drawing/2014/main" id="{3B930D66-C993-C5CD-C495-E8C885DA27A7}"/>
              </a:ext>
            </a:extLst>
          </p:cNvPr>
          <p:cNvPicPr>
            <a:picLocks noChangeAspect="1"/>
          </p:cNvPicPr>
          <p:nvPr/>
        </p:nvPicPr>
        <p:blipFill>
          <a:blip r:embed="rId2"/>
          <a:stretch>
            <a:fillRect/>
          </a:stretch>
        </p:blipFill>
        <p:spPr>
          <a:xfrm>
            <a:off x="3540943" y="1428039"/>
            <a:ext cx="5617922" cy="3903519"/>
          </a:xfrm>
          <a:prstGeom prst="rect">
            <a:avLst/>
          </a:prstGeom>
        </p:spPr>
      </p:pic>
      <p:grpSp>
        <p:nvGrpSpPr>
          <p:cNvPr id="50" name="Group 49">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51" name="Freeform: Shape 50">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4" name="Freeform: Shape 53">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5" descr="Chart, histogram&#10;&#10;Description automatically generated">
            <a:extLst>
              <a:ext uri="{FF2B5EF4-FFF2-40B4-BE49-F238E27FC236}">
                <a16:creationId xmlns:a16="http://schemas.microsoft.com/office/drawing/2014/main" id="{EDA850F9-98FC-222A-36D1-EB00A9444C45}"/>
              </a:ext>
            </a:extLst>
          </p:cNvPr>
          <p:cNvPicPr>
            <a:picLocks noChangeAspect="1"/>
          </p:cNvPicPr>
          <p:nvPr/>
        </p:nvPicPr>
        <p:blipFill rotWithShape="1">
          <a:blip r:embed="rId3"/>
          <a:srcRect l="50236" r="-315" b="-243"/>
          <a:stretch/>
        </p:blipFill>
        <p:spPr>
          <a:xfrm>
            <a:off x="112069" y="1153108"/>
            <a:ext cx="3435579" cy="4463338"/>
          </a:xfrm>
          <a:prstGeom prst="rect">
            <a:avLst/>
          </a:prstGeom>
        </p:spPr>
      </p:pic>
      <p:sp>
        <p:nvSpPr>
          <p:cNvPr id="5" name="TextBox 2">
            <a:extLst>
              <a:ext uri="{FF2B5EF4-FFF2-40B4-BE49-F238E27FC236}">
                <a16:creationId xmlns:a16="http://schemas.microsoft.com/office/drawing/2014/main" id="{4C818DE0-341E-6E8C-2190-52EEDABB3987}"/>
              </a:ext>
            </a:extLst>
          </p:cNvPr>
          <p:cNvSpPr txBox="1"/>
          <p:nvPr/>
        </p:nvSpPr>
        <p:spPr>
          <a:xfrm>
            <a:off x="9219393" y="1648135"/>
            <a:ext cx="2795488" cy="389328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a:solidFill>
                  <a:schemeClr val="tx2"/>
                </a:solidFill>
              </a:rPr>
              <a:t>Log Transformation on kWh:</a:t>
            </a:r>
          </a:p>
          <a:p>
            <a:pPr marL="342900" indent="-228600">
              <a:lnSpc>
                <a:spcPct val="90000"/>
              </a:lnSpc>
              <a:spcAft>
                <a:spcPts val="600"/>
              </a:spcAft>
              <a:buFont typeface="Arial" panose="020B0604020202020204" pitchFamily="34" charset="0"/>
              <a:buChar char="•"/>
            </a:pPr>
            <a:r>
              <a:rPr lang="en-US" err="1">
                <a:solidFill>
                  <a:schemeClr val="tx2"/>
                </a:solidFill>
              </a:rPr>
              <a:t>logkwh</a:t>
            </a:r>
            <a:r>
              <a:rPr lang="en-US">
                <a:solidFill>
                  <a:schemeClr val="tx2"/>
                </a:solidFill>
              </a:rPr>
              <a:t> ~ temperature + factor(season) + temperature*factor(season)</a:t>
            </a:r>
            <a:endParaRPr lang="en-US">
              <a:solidFill>
                <a:schemeClr val="tx2"/>
              </a:solidFill>
              <a:cs typeface="Calibri"/>
            </a:endParaRPr>
          </a:p>
          <a:p>
            <a:pPr marL="342900" indent="-228600">
              <a:lnSpc>
                <a:spcPct val="90000"/>
              </a:lnSpc>
              <a:spcAft>
                <a:spcPts val="600"/>
              </a:spcAft>
              <a:buFont typeface="Arial" panose="020B0604020202020204" pitchFamily="34" charset="0"/>
              <a:buChar char="•"/>
            </a:pPr>
            <a:r>
              <a:rPr lang="en-US">
                <a:solidFill>
                  <a:schemeClr val="tx2"/>
                </a:solidFill>
              </a:rPr>
              <a:t>Mean MSE of 1.3877 after training-testing split</a:t>
            </a:r>
            <a:endParaRPr lang="en-US">
              <a:solidFill>
                <a:schemeClr val="tx2"/>
              </a:solidFill>
              <a:cs typeface="Calibri"/>
            </a:endParaRPr>
          </a:p>
          <a:p>
            <a:pPr marL="342900" indent="-228600">
              <a:lnSpc>
                <a:spcPct val="90000"/>
              </a:lnSpc>
              <a:spcAft>
                <a:spcPts val="600"/>
              </a:spcAft>
              <a:buFont typeface="Arial" panose="020B0604020202020204" pitchFamily="34" charset="0"/>
              <a:buChar char="•"/>
            </a:pPr>
            <a:r>
              <a:rPr lang="en-US">
                <a:solidFill>
                  <a:schemeClr val="tx2"/>
                </a:solidFill>
              </a:rPr>
              <a:t>Difficulty in targeting winter variation</a:t>
            </a:r>
            <a:endParaRPr lang="en-US">
              <a:solidFill>
                <a:schemeClr val="tx2"/>
              </a:solidFill>
              <a:cs typeface="Calibri"/>
            </a:endParaRPr>
          </a:p>
        </p:txBody>
      </p:sp>
    </p:spTree>
    <p:extLst>
      <p:ext uri="{BB962C8B-B14F-4D97-AF65-F5344CB8AC3E}">
        <p14:creationId xmlns:p14="http://schemas.microsoft.com/office/powerpoint/2010/main" val="122485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9">
            <a:extLst>
              <a:ext uri="{FF2B5EF4-FFF2-40B4-BE49-F238E27FC236}">
                <a16:creationId xmlns:a16="http://schemas.microsoft.com/office/drawing/2014/main" id="{1AF9055A-9FD0-45AC-B6E5-2029CC5D0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31">
            <a:extLst>
              <a:ext uri="{FF2B5EF4-FFF2-40B4-BE49-F238E27FC236}">
                <a16:creationId xmlns:a16="http://schemas.microsoft.com/office/drawing/2014/main" id="{740D8E28-91B5-42B0-9D6C-B777D8AD9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713579" cy="6858000"/>
          </a:xfrm>
          <a:custGeom>
            <a:avLst/>
            <a:gdLst>
              <a:gd name="connsiteX0" fmla="*/ 0 w 7713579"/>
              <a:gd name="connsiteY0" fmla="*/ 0 h 6858000"/>
              <a:gd name="connsiteX1" fmla="*/ 7534191 w 7713579"/>
              <a:gd name="connsiteY1" fmla="*/ 0 h 6858000"/>
              <a:gd name="connsiteX2" fmla="*/ 7538954 w 7713579"/>
              <a:gd name="connsiteY2" fmla="*/ 66675 h 6858000"/>
              <a:gd name="connsiteX3" fmla="*/ 7546891 w 7713579"/>
              <a:gd name="connsiteY3" fmla="*/ 122237 h 6858000"/>
              <a:gd name="connsiteX4" fmla="*/ 7556416 w 7713579"/>
              <a:gd name="connsiteY4" fmla="*/ 174625 h 6858000"/>
              <a:gd name="connsiteX5" fmla="*/ 7572291 w 7713579"/>
              <a:gd name="connsiteY5" fmla="*/ 217487 h 6858000"/>
              <a:gd name="connsiteX6" fmla="*/ 7588166 w 7713579"/>
              <a:gd name="connsiteY6" fmla="*/ 260350 h 6858000"/>
              <a:gd name="connsiteX7" fmla="*/ 7607216 w 7713579"/>
              <a:gd name="connsiteY7" fmla="*/ 296862 h 6858000"/>
              <a:gd name="connsiteX8" fmla="*/ 7626266 w 7713579"/>
              <a:gd name="connsiteY8" fmla="*/ 334962 h 6858000"/>
              <a:gd name="connsiteX9" fmla="*/ 7643729 w 7713579"/>
              <a:gd name="connsiteY9" fmla="*/ 369887 h 6858000"/>
              <a:gd name="connsiteX10" fmla="*/ 7661191 w 7713579"/>
              <a:gd name="connsiteY10" fmla="*/ 409575 h 6858000"/>
              <a:gd name="connsiteX11" fmla="*/ 7677066 w 7713579"/>
              <a:gd name="connsiteY11" fmla="*/ 450850 h 6858000"/>
              <a:gd name="connsiteX12" fmla="*/ 7691354 w 7713579"/>
              <a:gd name="connsiteY12" fmla="*/ 496887 h 6858000"/>
              <a:gd name="connsiteX13" fmla="*/ 7702466 w 7713579"/>
              <a:gd name="connsiteY13" fmla="*/ 546100 h 6858000"/>
              <a:gd name="connsiteX14" fmla="*/ 7710404 w 7713579"/>
              <a:gd name="connsiteY14" fmla="*/ 606425 h 6858000"/>
              <a:gd name="connsiteX15" fmla="*/ 7713579 w 7713579"/>
              <a:gd name="connsiteY15" fmla="*/ 673100 h 6858000"/>
              <a:gd name="connsiteX16" fmla="*/ 7710404 w 7713579"/>
              <a:gd name="connsiteY16" fmla="*/ 744537 h 6858000"/>
              <a:gd name="connsiteX17" fmla="*/ 7702466 w 7713579"/>
              <a:gd name="connsiteY17" fmla="*/ 801687 h 6858000"/>
              <a:gd name="connsiteX18" fmla="*/ 7691354 w 7713579"/>
              <a:gd name="connsiteY18" fmla="*/ 854075 h 6858000"/>
              <a:gd name="connsiteX19" fmla="*/ 7677066 w 7713579"/>
              <a:gd name="connsiteY19" fmla="*/ 901700 h 6858000"/>
              <a:gd name="connsiteX20" fmla="*/ 7661191 w 7713579"/>
              <a:gd name="connsiteY20" fmla="*/ 942975 h 6858000"/>
              <a:gd name="connsiteX21" fmla="*/ 7642141 w 7713579"/>
              <a:gd name="connsiteY21" fmla="*/ 981075 h 6858000"/>
              <a:gd name="connsiteX22" fmla="*/ 7623091 w 7713579"/>
              <a:gd name="connsiteY22" fmla="*/ 1017587 h 6858000"/>
              <a:gd name="connsiteX23" fmla="*/ 7604041 w 7713579"/>
              <a:gd name="connsiteY23" fmla="*/ 1055687 h 6858000"/>
              <a:gd name="connsiteX24" fmla="*/ 7586579 w 7713579"/>
              <a:gd name="connsiteY24" fmla="*/ 1095375 h 6858000"/>
              <a:gd name="connsiteX25" fmla="*/ 7569116 w 7713579"/>
              <a:gd name="connsiteY25" fmla="*/ 1136650 h 6858000"/>
              <a:gd name="connsiteX26" fmla="*/ 7554829 w 7713579"/>
              <a:gd name="connsiteY26" fmla="*/ 1182687 h 6858000"/>
              <a:gd name="connsiteX27" fmla="*/ 7545304 w 7713579"/>
              <a:gd name="connsiteY27" fmla="*/ 1235075 h 6858000"/>
              <a:gd name="connsiteX28" fmla="*/ 7535779 w 7713579"/>
              <a:gd name="connsiteY28" fmla="*/ 1295400 h 6858000"/>
              <a:gd name="connsiteX29" fmla="*/ 7534191 w 7713579"/>
              <a:gd name="connsiteY29" fmla="*/ 1363662 h 6858000"/>
              <a:gd name="connsiteX30" fmla="*/ 7535779 w 7713579"/>
              <a:gd name="connsiteY30" fmla="*/ 1431925 h 6858000"/>
              <a:gd name="connsiteX31" fmla="*/ 7545304 w 7713579"/>
              <a:gd name="connsiteY31" fmla="*/ 1492250 h 6858000"/>
              <a:gd name="connsiteX32" fmla="*/ 7554829 w 7713579"/>
              <a:gd name="connsiteY32" fmla="*/ 1544637 h 6858000"/>
              <a:gd name="connsiteX33" fmla="*/ 7569116 w 7713579"/>
              <a:gd name="connsiteY33" fmla="*/ 1589087 h 6858000"/>
              <a:gd name="connsiteX34" fmla="*/ 7586579 w 7713579"/>
              <a:gd name="connsiteY34" fmla="*/ 1631950 h 6858000"/>
              <a:gd name="connsiteX35" fmla="*/ 7604041 w 7713579"/>
              <a:gd name="connsiteY35" fmla="*/ 1671637 h 6858000"/>
              <a:gd name="connsiteX36" fmla="*/ 7623091 w 7713579"/>
              <a:gd name="connsiteY36" fmla="*/ 1708150 h 6858000"/>
              <a:gd name="connsiteX37" fmla="*/ 7642141 w 7713579"/>
              <a:gd name="connsiteY37" fmla="*/ 1743075 h 6858000"/>
              <a:gd name="connsiteX38" fmla="*/ 7661191 w 7713579"/>
              <a:gd name="connsiteY38" fmla="*/ 1782762 h 6858000"/>
              <a:gd name="connsiteX39" fmla="*/ 7677066 w 7713579"/>
              <a:gd name="connsiteY39" fmla="*/ 1824037 h 6858000"/>
              <a:gd name="connsiteX40" fmla="*/ 7691354 w 7713579"/>
              <a:gd name="connsiteY40" fmla="*/ 1870075 h 6858000"/>
              <a:gd name="connsiteX41" fmla="*/ 7702466 w 7713579"/>
              <a:gd name="connsiteY41" fmla="*/ 1922462 h 6858000"/>
              <a:gd name="connsiteX42" fmla="*/ 7710404 w 7713579"/>
              <a:gd name="connsiteY42" fmla="*/ 1982787 h 6858000"/>
              <a:gd name="connsiteX43" fmla="*/ 7713579 w 7713579"/>
              <a:gd name="connsiteY43" fmla="*/ 2051050 h 6858000"/>
              <a:gd name="connsiteX44" fmla="*/ 7710404 w 7713579"/>
              <a:gd name="connsiteY44" fmla="*/ 2119312 h 6858000"/>
              <a:gd name="connsiteX45" fmla="*/ 7702466 w 7713579"/>
              <a:gd name="connsiteY45" fmla="*/ 2179637 h 6858000"/>
              <a:gd name="connsiteX46" fmla="*/ 7691354 w 7713579"/>
              <a:gd name="connsiteY46" fmla="*/ 2232025 h 6858000"/>
              <a:gd name="connsiteX47" fmla="*/ 7677066 w 7713579"/>
              <a:gd name="connsiteY47" fmla="*/ 2278062 h 6858000"/>
              <a:gd name="connsiteX48" fmla="*/ 7661191 w 7713579"/>
              <a:gd name="connsiteY48" fmla="*/ 2319337 h 6858000"/>
              <a:gd name="connsiteX49" fmla="*/ 7642141 w 7713579"/>
              <a:gd name="connsiteY49" fmla="*/ 2359025 h 6858000"/>
              <a:gd name="connsiteX50" fmla="*/ 7623091 w 7713579"/>
              <a:gd name="connsiteY50" fmla="*/ 2395537 h 6858000"/>
              <a:gd name="connsiteX51" fmla="*/ 7604041 w 7713579"/>
              <a:gd name="connsiteY51" fmla="*/ 2433637 h 6858000"/>
              <a:gd name="connsiteX52" fmla="*/ 7586579 w 7713579"/>
              <a:gd name="connsiteY52" fmla="*/ 2471737 h 6858000"/>
              <a:gd name="connsiteX53" fmla="*/ 7569116 w 7713579"/>
              <a:gd name="connsiteY53" fmla="*/ 2513012 h 6858000"/>
              <a:gd name="connsiteX54" fmla="*/ 7554829 w 7713579"/>
              <a:gd name="connsiteY54" fmla="*/ 2560637 h 6858000"/>
              <a:gd name="connsiteX55" fmla="*/ 7545304 w 7713579"/>
              <a:gd name="connsiteY55" fmla="*/ 2613025 h 6858000"/>
              <a:gd name="connsiteX56" fmla="*/ 7535779 w 7713579"/>
              <a:gd name="connsiteY56" fmla="*/ 2671762 h 6858000"/>
              <a:gd name="connsiteX57" fmla="*/ 7534191 w 7713579"/>
              <a:gd name="connsiteY57" fmla="*/ 2741612 h 6858000"/>
              <a:gd name="connsiteX58" fmla="*/ 7535779 w 7713579"/>
              <a:gd name="connsiteY58" fmla="*/ 2809875 h 6858000"/>
              <a:gd name="connsiteX59" fmla="*/ 7545304 w 7713579"/>
              <a:gd name="connsiteY59" fmla="*/ 2868612 h 6858000"/>
              <a:gd name="connsiteX60" fmla="*/ 7554829 w 7713579"/>
              <a:gd name="connsiteY60" fmla="*/ 2922587 h 6858000"/>
              <a:gd name="connsiteX61" fmla="*/ 7569116 w 7713579"/>
              <a:gd name="connsiteY61" fmla="*/ 2967037 h 6858000"/>
              <a:gd name="connsiteX62" fmla="*/ 7586579 w 7713579"/>
              <a:gd name="connsiteY62" fmla="*/ 3009900 h 6858000"/>
              <a:gd name="connsiteX63" fmla="*/ 7604041 w 7713579"/>
              <a:gd name="connsiteY63" fmla="*/ 3046412 h 6858000"/>
              <a:gd name="connsiteX64" fmla="*/ 7623091 w 7713579"/>
              <a:gd name="connsiteY64" fmla="*/ 3084512 h 6858000"/>
              <a:gd name="connsiteX65" fmla="*/ 7642141 w 7713579"/>
              <a:gd name="connsiteY65" fmla="*/ 3121025 h 6858000"/>
              <a:gd name="connsiteX66" fmla="*/ 7661191 w 7713579"/>
              <a:gd name="connsiteY66" fmla="*/ 3160712 h 6858000"/>
              <a:gd name="connsiteX67" fmla="*/ 7677066 w 7713579"/>
              <a:gd name="connsiteY67" fmla="*/ 3201987 h 6858000"/>
              <a:gd name="connsiteX68" fmla="*/ 7691354 w 7713579"/>
              <a:gd name="connsiteY68" fmla="*/ 3248025 h 6858000"/>
              <a:gd name="connsiteX69" fmla="*/ 7702466 w 7713579"/>
              <a:gd name="connsiteY69" fmla="*/ 3300412 h 6858000"/>
              <a:gd name="connsiteX70" fmla="*/ 7710404 w 7713579"/>
              <a:gd name="connsiteY70" fmla="*/ 3360737 h 6858000"/>
              <a:gd name="connsiteX71" fmla="*/ 7713579 w 7713579"/>
              <a:gd name="connsiteY71" fmla="*/ 3427412 h 6858000"/>
              <a:gd name="connsiteX72" fmla="*/ 7710404 w 7713579"/>
              <a:gd name="connsiteY72" fmla="*/ 3497262 h 6858000"/>
              <a:gd name="connsiteX73" fmla="*/ 7702466 w 7713579"/>
              <a:gd name="connsiteY73" fmla="*/ 3557587 h 6858000"/>
              <a:gd name="connsiteX74" fmla="*/ 7691354 w 7713579"/>
              <a:gd name="connsiteY74" fmla="*/ 3609975 h 6858000"/>
              <a:gd name="connsiteX75" fmla="*/ 7677066 w 7713579"/>
              <a:gd name="connsiteY75" fmla="*/ 3656012 h 6858000"/>
              <a:gd name="connsiteX76" fmla="*/ 7661191 w 7713579"/>
              <a:gd name="connsiteY76" fmla="*/ 3697287 h 6858000"/>
              <a:gd name="connsiteX77" fmla="*/ 7642141 w 7713579"/>
              <a:gd name="connsiteY77" fmla="*/ 3736975 h 6858000"/>
              <a:gd name="connsiteX78" fmla="*/ 7604041 w 7713579"/>
              <a:gd name="connsiteY78" fmla="*/ 3811587 h 6858000"/>
              <a:gd name="connsiteX79" fmla="*/ 7586579 w 7713579"/>
              <a:gd name="connsiteY79" fmla="*/ 3848100 h 6858000"/>
              <a:gd name="connsiteX80" fmla="*/ 7569116 w 7713579"/>
              <a:gd name="connsiteY80" fmla="*/ 3890962 h 6858000"/>
              <a:gd name="connsiteX81" fmla="*/ 7554829 w 7713579"/>
              <a:gd name="connsiteY81" fmla="*/ 3935412 h 6858000"/>
              <a:gd name="connsiteX82" fmla="*/ 7545304 w 7713579"/>
              <a:gd name="connsiteY82" fmla="*/ 3987800 h 6858000"/>
              <a:gd name="connsiteX83" fmla="*/ 7535779 w 7713579"/>
              <a:gd name="connsiteY83" fmla="*/ 4048125 h 6858000"/>
              <a:gd name="connsiteX84" fmla="*/ 7534191 w 7713579"/>
              <a:gd name="connsiteY84" fmla="*/ 4116387 h 6858000"/>
              <a:gd name="connsiteX85" fmla="*/ 7535779 w 7713579"/>
              <a:gd name="connsiteY85" fmla="*/ 4186237 h 6858000"/>
              <a:gd name="connsiteX86" fmla="*/ 7545304 w 7713579"/>
              <a:gd name="connsiteY86" fmla="*/ 4244975 h 6858000"/>
              <a:gd name="connsiteX87" fmla="*/ 7554829 w 7713579"/>
              <a:gd name="connsiteY87" fmla="*/ 4297362 h 6858000"/>
              <a:gd name="connsiteX88" fmla="*/ 7569116 w 7713579"/>
              <a:gd name="connsiteY88" fmla="*/ 4343400 h 6858000"/>
              <a:gd name="connsiteX89" fmla="*/ 7586579 w 7713579"/>
              <a:gd name="connsiteY89" fmla="*/ 4386262 h 6858000"/>
              <a:gd name="connsiteX90" fmla="*/ 7604041 w 7713579"/>
              <a:gd name="connsiteY90" fmla="*/ 4424362 h 6858000"/>
              <a:gd name="connsiteX91" fmla="*/ 7642141 w 7713579"/>
              <a:gd name="connsiteY91" fmla="*/ 4498975 h 6858000"/>
              <a:gd name="connsiteX92" fmla="*/ 7661191 w 7713579"/>
              <a:gd name="connsiteY92" fmla="*/ 4537075 h 6858000"/>
              <a:gd name="connsiteX93" fmla="*/ 7677066 w 7713579"/>
              <a:gd name="connsiteY93" fmla="*/ 4579937 h 6858000"/>
              <a:gd name="connsiteX94" fmla="*/ 7691354 w 7713579"/>
              <a:gd name="connsiteY94" fmla="*/ 4625975 h 6858000"/>
              <a:gd name="connsiteX95" fmla="*/ 7702466 w 7713579"/>
              <a:gd name="connsiteY95" fmla="*/ 4678362 h 6858000"/>
              <a:gd name="connsiteX96" fmla="*/ 7710404 w 7713579"/>
              <a:gd name="connsiteY96" fmla="*/ 4738687 h 6858000"/>
              <a:gd name="connsiteX97" fmla="*/ 7713579 w 7713579"/>
              <a:gd name="connsiteY97" fmla="*/ 4806950 h 6858000"/>
              <a:gd name="connsiteX98" fmla="*/ 7710404 w 7713579"/>
              <a:gd name="connsiteY98" fmla="*/ 4875212 h 6858000"/>
              <a:gd name="connsiteX99" fmla="*/ 7702466 w 7713579"/>
              <a:gd name="connsiteY99" fmla="*/ 4935537 h 6858000"/>
              <a:gd name="connsiteX100" fmla="*/ 7691354 w 7713579"/>
              <a:gd name="connsiteY100" fmla="*/ 4987925 h 6858000"/>
              <a:gd name="connsiteX101" fmla="*/ 7677066 w 7713579"/>
              <a:gd name="connsiteY101" fmla="*/ 5033962 h 6858000"/>
              <a:gd name="connsiteX102" fmla="*/ 7661191 w 7713579"/>
              <a:gd name="connsiteY102" fmla="*/ 5075237 h 6858000"/>
              <a:gd name="connsiteX103" fmla="*/ 7642141 w 7713579"/>
              <a:gd name="connsiteY103" fmla="*/ 5114925 h 6858000"/>
              <a:gd name="connsiteX104" fmla="*/ 7623091 w 7713579"/>
              <a:gd name="connsiteY104" fmla="*/ 5149850 h 6858000"/>
              <a:gd name="connsiteX105" fmla="*/ 7604041 w 7713579"/>
              <a:gd name="connsiteY105" fmla="*/ 5186362 h 6858000"/>
              <a:gd name="connsiteX106" fmla="*/ 7586579 w 7713579"/>
              <a:gd name="connsiteY106" fmla="*/ 5226050 h 6858000"/>
              <a:gd name="connsiteX107" fmla="*/ 7569116 w 7713579"/>
              <a:gd name="connsiteY107" fmla="*/ 5268912 h 6858000"/>
              <a:gd name="connsiteX108" fmla="*/ 7554829 w 7713579"/>
              <a:gd name="connsiteY108" fmla="*/ 5313362 h 6858000"/>
              <a:gd name="connsiteX109" fmla="*/ 7545304 w 7713579"/>
              <a:gd name="connsiteY109" fmla="*/ 5365750 h 6858000"/>
              <a:gd name="connsiteX110" fmla="*/ 7535779 w 7713579"/>
              <a:gd name="connsiteY110" fmla="*/ 5426075 h 6858000"/>
              <a:gd name="connsiteX111" fmla="*/ 7534191 w 7713579"/>
              <a:gd name="connsiteY111" fmla="*/ 5494337 h 6858000"/>
              <a:gd name="connsiteX112" fmla="*/ 7535779 w 7713579"/>
              <a:gd name="connsiteY112" fmla="*/ 5562600 h 6858000"/>
              <a:gd name="connsiteX113" fmla="*/ 7545304 w 7713579"/>
              <a:gd name="connsiteY113" fmla="*/ 5622925 h 6858000"/>
              <a:gd name="connsiteX114" fmla="*/ 7554829 w 7713579"/>
              <a:gd name="connsiteY114" fmla="*/ 5675312 h 6858000"/>
              <a:gd name="connsiteX115" fmla="*/ 7569116 w 7713579"/>
              <a:gd name="connsiteY115" fmla="*/ 5721350 h 6858000"/>
              <a:gd name="connsiteX116" fmla="*/ 7586579 w 7713579"/>
              <a:gd name="connsiteY116" fmla="*/ 5762625 h 6858000"/>
              <a:gd name="connsiteX117" fmla="*/ 7604041 w 7713579"/>
              <a:gd name="connsiteY117" fmla="*/ 5802312 h 6858000"/>
              <a:gd name="connsiteX118" fmla="*/ 7623091 w 7713579"/>
              <a:gd name="connsiteY118" fmla="*/ 5840412 h 6858000"/>
              <a:gd name="connsiteX119" fmla="*/ 7642141 w 7713579"/>
              <a:gd name="connsiteY119" fmla="*/ 5876925 h 6858000"/>
              <a:gd name="connsiteX120" fmla="*/ 7661191 w 7713579"/>
              <a:gd name="connsiteY120" fmla="*/ 5915025 h 6858000"/>
              <a:gd name="connsiteX121" fmla="*/ 7677066 w 7713579"/>
              <a:gd name="connsiteY121" fmla="*/ 5956300 h 6858000"/>
              <a:gd name="connsiteX122" fmla="*/ 7691354 w 7713579"/>
              <a:gd name="connsiteY122" fmla="*/ 6003925 h 6858000"/>
              <a:gd name="connsiteX123" fmla="*/ 7702466 w 7713579"/>
              <a:gd name="connsiteY123" fmla="*/ 6056312 h 6858000"/>
              <a:gd name="connsiteX124" fmla="*/ 7710404 w 7713579"/>
              <a:gd name="connsiteY124" fmla="*/ 6113462 h 6858000"/>
              <a:gd name="connsiteX125" fmla="*/ 7713579 w 7713579"/>
              <a:gd name="connsiteY125" fmla="*/ 6183312 h 6858000"/>
              <a:gd name="connsiteX126" fmla="*/ 7710404 w 7713579"/>
              <a:gd name="connsiteY126" fmla="*/ 6251575 h 6858000"/>
              <a:gd name="connsiteX127" fmla="*/ 7702466 w 7713579"/>
              <a:gd name="connsiteY127" fmla="*/ 6311900 h 6858000"/>
              <a:gd name="connsiteX128" fmla="*/ 7691354 w 7713579"/>
              <a:gd name="connsiteY128" fmla="*/ 6361112 h 6858000"/>
              <a:gd name="connsiteX129" fmla="*/ 7677066 w 7713579"/>
              <a:gd name="connsiteY129" fmla="*/ 6407150 h 6858000"/>
              <a:gd name="connsiteX130" fmla="*/ 7661191 w 7713579"/>
              <a:gd name="connsiteY130" fmla="*/ 6448425 h 6858000"/>
              <a:gd name="connsiteX131" fmla="*/ 7643729 w 7713579"/>
              <a:gd name="connsiteY131" fmla="*/ 6488112 h 6858000"/>
              <a:gd name="connsiteX132" fmla="*/ 7626266 w 7713579"/>
              <a:gd name="connsiteY132" fmla="*/ 6523037 h 6858000"/>
              <a:gd name="connsiteX133" fmla="*/ 7607216 w 7713579"/>
              <a:gd name="connsiteY133" fmla="*/ 6561137 h 6858000"/>
              <a:gd name="connsiteX134" fmla="*/ 7588166 w 7713579"/>
              <a:gd name="connsiteY134" fmla="*/ 6597650 h 6858000"/>
              <a:gd name="connsiteX135" fmla="*/ 7572291 w 7713579"/>
              <a:gd name="connsiteY135" fmla="*/ 6640512 h 6858000"/>
              <a:gd name="connsiteX136" fmla="*/ 7556416 w 7713579"/>
              <a:gd name="connsiteY136" fmla="*/ 6683375 h 6858000"/>
              <a:gd name="connsiteX137" fmla="*/ 7546891 w 7713579"/>
              <a:gd name="connsiteY137" fmla="*/ 6735762 h 6858000"/>
              <a:gd name="connsiteX138" fmla="*/ 7538954 w 7713579"/>
              <a:gd name="connsiteY138" fmla="*/ 6791325 h 6858000"/>
              <a:gd name="connsiteX139" fmla="*/ 7534191 w 7713579"/>
              <a:gd name="connsiteY139" fmla="*/ 6858000 h 6858000"/>
              <a:gd name="connsiteX140" fmla="*/ 0 w 7713579"/>
              <a:gd name="connsiteY140" fmla="*/ 6858000 h 6858000"/>
              <a:gd name="connsiteX141" fmla="*/ 0 w 7713579"/>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713579" h="6858000">
                <a:moveTo>
                  <a:pt x="0" y="0"/>
                </a:moveTo>
                <a:lnTo>
                  <a:pt x="7534191" y="0"/>
                </a:lnTo>
                <a:lnTo>
                  <a:pt x="7538954" y="66675"/>
                </a:lnTo>
                <a:lnTo>
                  <a:pt x="7546891" y="122237"/>
                </a:lnTo>
                <a:lnTo>
                  <a:pt x="7556416" y="174625"/>
                </a:lnTo>
                <a:lnTo>
                  <a:pt x="7572291" y="217487"/>
                </a:lnTo>
                <a:lnTo>
                  <a:pt x="7588166" y="260350"/>
                </a:lnTo>
                <a:lnTo>
                  <a:pt x="7607216" y="296862"/>
                </a:lnTo>
                <a:lnTo>
                  <a:pt x="7626266" y="334962"/>
                </a:lnTo>
                <a:lnTo>
                  <a:pt x="7643729" y="369887"/>
                </a:lnTo>
                <a:lnTo>
                  <a:pt x="7661191" y="409575"/>
                </a:lnTo>
                <a:lnTo>
                  <a:pt x="7677066" y="450850"/>
                </a:lnTo>
                <a:lnTo>
                  <a:pt x="7691354" y="496887"/>
                </a:lnTo>
                <a:lnTo>
                  <a:pt x="7702466" y="546100"/>
                </a:lnTo>
                <a:lnTo>
                  <a:pt x="7710404" y="606425"/>
                </a:lnTo>
                <a:lnTo>
                  <a:pt x="7713579" y="673100"/>
                </a:lnTo>
                <a:lnTo>
                  <a:pt x="7710404" y="744537"/>
                </a:lnTo>
                <a:lnTo>
                  <a:pt x="7702466" y="801687"/>
                </a:lnTo>
                <a:lnTo>
                  <a:pt x="7691354" y="854075"/>
                </a:lnTo>
                <a:lnTo>
                  <a:pt x="7677066" y="901700"/>
                </a:lnTo>
                <a:lnTo>
                  <a:pt x="7661191" y="942975"/>
                </a:lnTo>
                <a:lnTo>
                  <a:pt x="7642141" y="981075"/>
                </a:lnTo>
                <a:lnTo>
                  <a:pt x="7623091" y="1017587"/>
                </a:lnTo>
                <a:lnTo>
                  <a:pt x="7604041" y="1055687"/>
                </a:lnTo>
                <a:lnTo>
                  <a:pt x="7586579" y="1095375"/>
                </a:lnTo>
                <a:lnTo>
                  <a:pt x="7569116" y="1136650"/>
                </a:lnTo>
                <a:lnTo>
                  <a:pt x="7554829" y="1182687"/>
                </a:lnTo>
                <a:lnTo>
                  <a:pt x="7545304" y="1235075"/>
                </a:lnTo>
                <a:lnTo>
                  <a:pt x="7535779" y="1295400"/>
                </a:lnTo>
                <a:lnTo>
                  <a:pt x="7534191" y="1363662"/>
                </a:lnTo>
                <a:lnTo>
                  <a:pt x="7535779" y="1431925"/>
                </a:lnTo>
                <a:lnTo>
                  <a:pt x="7545304" y="1492250"/>
                </a:lnTo>
                <a:lnTo>
                  <a:pt x="7554829" y="1544637"/>
                </a:lnTo>
                <a:lnTo>
                  <a:pt x="7569116" y="1589087"/>
                </a:lnTo>
                <a:lnTo>
                  <a:pt x="7586579" y="1631950"/>
                </a:lnTo>
                <a:lnTo>
                  <a:pt x="7604041" y="1671637"/>
                </a:lnTo>
                <a:lnTo>
                  <a:pt x="7623091" y="1708150"/>
                </a:lnTo>
                <a:lnTo>
                  <a:pt x="7642141" y="1743075"/>
                </a:lnTo>
                <a:lnTo>
                  <a:pt x="7661191" y="1782762"/>
                </a:lnTo>
                <a:lnTo>
                  <a:pt x="7677066" y="1824037"/>
                </a:lnTo>
                <a:lnTo>
                  <a:pt x="7691354" y="1870075"/>
                </a:lnTo>
                <a:lnTo>
                  <a:pt x="7702466" y="1922462"/>
                </a:lnTo>
                <a:lnTo>
                  <a:pt x="7710404" y="1982787"/>
                </a:lnTo>
                <a:lnTo>
                  <a:pt x="7713579" y="2051050"/>
                </a:lnTo>
                <a:lnTo>
                  <a:pt x="7710404" y="2119312"/>
                </a:lnTo>
                <a:lnTo>
                  <a:pt x="7702466" y="2179637"/>
                </a:lnTo>
                <a:lnTo>
                  <a:pt x="7691354" y="2232025"/>
                </a:lnTo>
                <a:lnTo>
                  <a:pt x="7677066" y="2278062"/>
                </a:lnTo>
                <a:lnTo>
                  <a:pt x="7661191" y="2319337"/>
                </a:lnTo>
                <a:lnTo>
                  <a:pt x="7642141" y="2359025"/>
                </a:lnTo>
                <a:lnTo>
                  <a:pt x="7623091" y="2395537"/>
                </a:lnTo>
                <a:lnTo>
                  <a:pt x="7604041" y="2433637"/>
                </a:lnTo>
                <a:lnTo>
                  <a:pt x="7586579" y="2471737"/>
                </a:lnTo>
                <a:lnTo>
                  <a:pt x="7569116" y="2513012"/>
                </a:lnTo>
                <a:lnTo>
                  <a:pt x="7554829" y="2560637"/>
                </a:lnTo>
                <a:lnTo>
                  <a:pt x="7545304" y="2613025"/>
                </a:lnTo>
                <a:lnTo>
                  <a:pt x="7535779" y="2671762"/>
                </a:lnTo>
                <a:lnTo>
                  <a:pt x="7534191" y="2741612"/>
                </a:lnTo>
                <a:lnTo>
                  <a:pt x="7535779" y="2809875"/>
                </a:lnTo>
                <a:lnTo>
                  <a:pt x="7545304" y="2868612"/>
                </a:lnTo>
                <a:lnTo>
                  <a:pt x="7554829" y="2922587"/>
                </a:lnTo>
                <a:lnTo>
                  <a:pt x="7569116" y="2967037"/>
                </a:lnTo>
                <a:lnTo>
                  <a:pt x="7586579" y="3009900"/>
                </a:lnTo>
                <a:lnTo>
                  <a:pt x="7604041" y="3046412"/>
                </a:lnTo>
                <a:lnTo>
                  <a:pt x="7623091" y="3084512"/>
                </a:lnTo>
                <a:lnTo>
                  <a:pt x="7642141" y="3121025"/>
                </a:lnTo>
                <a:lnTo>
                  <a:pt x="7661191" y="3160712"/>
                </a:lnTo>
                <a:lnTo>
                  <a:pt x="7677066" y="3201987"/>
                </a:lnTo>
                <a:lnTo>
                  <a:pt x="7691354" y="3248025"/>
                </a:lnTo>
                <a:lnTo>
                  <a:pt x="7702466" y="3300412"/>
                </a:lnTo>
                <a:lnTo>
                  <a:pt x="7710404" y="3360737"/>
                </a:lnTo>
                <a:lnTo>
                  <a:pt x="7713579" y="3427412"/>
                </a:lnTo>
                <a:lnTo>
                  <a:pt x="7710404" y="3497262"/>
                </a:lnTo>
                <a:lnTo>
                  <a:pt x="7702466" y="3557587"/>
                </a:lnTo>
                <a:lnTo>
                  <a:pt x="7691354" y="3609975"/>
                </a:lnTo>
                <a:lnTo>
                  <a:pt x="7677066" y="3656012"/>
                </a:lnTo>
                <a:lnTo>
                  <a:pt x="7661191" y="3697287"/>
                </a:lnTo>
                <a:lnTo>
                  <a:pt x="7642141" y="3736975"/>
                </a:lnTo>
                <a:lnTo>
                  <a:pt x="7604041" y="3811587"/>
                </a:lnTo>
                <a:lnTo>
                  <a:pt x="7586579" y="3848100"/>
                </a:lnTo>
                <a:lnTo>
                  <a:pt x="7569116" y="3890962"/>
                </a:lnTo>
                <a:lnTo>
                  <a:pt x="7554829" y="3935412"/>
                </a:lnTo>
                <a:lnTo>
                  <a:pt x="7545304" y="3987800"/>
                </a:lnTo>
                <a:lnTo>
                  <a:pt x="7535779" y="4048125"/>
                </a:lnTo>
                <a:lnTo>
                  <a:pt x="7534191" y="4116387"/>
                </a:lnTo>
                <a:lnTo>
                  <a:pt x="7535779" y="4186237"/>
                </a:lnTo>
                <a:lnTo>
                  <a:pt x="7545304" y="4244975"/>
                </a:lnTo>
                <a:lnTo>
                  <a:pt x="7554829" y="4297362"/>
                </a:lnTo>
                <a:lnTo>
                  <a:pt x="7569116" y="4343400"/>
                </a:lnTo>
                <a:lnTo>
                  <a:pt x="7586579" y="4386262"/>
                </a:lnTo>
                <a:lnTo>
                  <a:pt x="7604041" y="4424362"/>
                </a:lnTo>
                <a:lnTo>
                  <a:pt x="7642141" y="4498975"/>
                </a:lnTo>
                <a:lnTo>
                  <a:pt x="7661191" y="4537075"/>
                </a:lnTo>
                <a:lnTo>
                  <a:pt x="7677066" y="4579937"/>
                </a:lnTo>
                <a:lnTo>
                  <a:pt x="7691354" y="4625975"/>
                </a:lnTo>
                <a:lnTo>
                  <a:pt x="7702466" y="4678362"/>
                </a:lnTo>
                <a:lnTo>
                  <a:pt x="7710404" y="4738687"/>
                </a:lnTo>
                <a:lnTo>
                  <a:pt x="7713579" y="4806950"/>
                </a:lnTo>
                <a:lnTo>
                  <a:pt x="7710404" y="4875212"/>
                </a:lnTo>
                <a:lnTo>
                  <a:pt x="7702466" y="4935537"/>
                </a:lnTo>
                <a:lnTo>
                  <a:pt x="7691354" y="4987925"/>
                </a:lnTo>
                <a:lnTo>
                  <a:pt x="7677066" y="5033962"/>
                </a:lnTo>
                <a:lnTo>
                  <a:pt x="7661191" y="5075237"/>
                </a:lnTo>
                <a:lnTo>
                  <a:pt x="7642141" y="5114925"/>
                </a:lnTo>
                <a:lnTo>
                  <a:pt x="7623091" y="5149850"/>
                </a:lnTo>
                <a:lnTo>
                  <a:pt x="7604041" y="5186362"/>
                </a:lnTo>
                <a:lnTo>
                  <a:pt x="7586579" y="5226050"/>
                </a:lnTo>
                <a:lnTo>
                  <a:pt x="7569116" y="5268912"/>
                </a:lnTo>
                <a:lnTo>
                  <a:pt x="7554829" y="5313362"/>
                </a:lnTo>
                <a:lnTo>
                  <a:pt x="7545304" y="5365750"/>
                </a:lnTo>
                <a:lnTo>
                  <a:pt x="7535779" y="5426075"/>
                </a:lnTo>
                <a:lnTo>
                  <a:pt x="7534191" y="5494337"/>
                </a:lnTo>
                <a:lnTo>
                  <a:pt x="7535779" y="5562600"/>
                </a:lnTo>
                <a:lnTo>
                  <a:pt x="7545304" y="5622925"/>
                </a:lnTo>
                <a:lnTo>
                  <a:pt x="7554829" y="5675312"/>
                </a:lnTo>
                <a:lnTo>
                  <a:pt x="7569116" y="5721350"/>
                </a:lnTo>
                <a:lnTo>
                  <a:pt x="7586579" y="5762625"/>
                </a:lnTo>
                <a:lnTo>
                  <a:pt x="7604041" y="5802312"/>
                </a:lnTo>
                <a:lnTo>
                  <a:pt x="7623091" y="5840412"/>
                </a:lnTo>
                <a:lnTo>
                  <a:pt x="7642141" y="5876925"/>
                </a:lnTo>
                <a:lnTo>
                  <a:pt x="7661191" y="5915025"/>
                </a:lnTo>
                <a:lnTo>
                  <a:pt x="7677066" y="5956300"/>
                </a:lnTo>
                <a:lnTo>
                  <a:pt x="7691354" y="6003925"/>
                </a:lnTo>
                <a:lnTo>
                  <a:pt x="7702466" y="6056312"/>
                </a:lnTo>
                <a:lnTo>
                  <a:pt x="7710404" y="6113462"/>
                </a:lnTo>
                <a:lnTo>
                  <a:pt x="7713579" y="6183312"/>
                </a:lnTo>
                <a:lnTo>
                  <a:pt x="7710404" y="6251575"/>
                </a:lnTo>
                <a:lnTo>
                  <a:pt x="7702466" y="6311900"/>
                </a:lnTo>
                <a:lnTo>
                  <a:pt x="7691354" y="6361112"/>
                </a:lnTo>
                <a:lnTo>
                  <a:pt x="7677066" y="6407150"/>
                </a:lnTo>
                <a:lnTo>
                  <a:pt x="7661191" y="6448425"/>
                </a:lnTo>
                <a:lnTo>
                  <a:pt x="7643729" y="6488112"/>
                </a:lnTo>
                <a:lnTo>
                  <a:pt x="7626266" y="6523037"/>
                </a:lnTo>
                <a:lnTo>
                  <a:pt x="7607216" y="6561137"/>
                </a:lnTo>
                <a:lnTo>
                  <a:pt x="7588166" y="6597650"/>
                </a:lnTo>
                <a:lnTo>
                  <a:pt x="7572291" y="6640512"/>
                </a:lnTo>
                <a:lnTo>
                  <a:pt x="7556416" y="6683375"/>
                </a:lnTo>
                <a:lnTo>
                  <a:pt x="7546891" y="6735762"/>
                </a:lnTo>
                <a:lnTo>
                  <a:pt x="7538954" y="6791325"/>
                </a:lnTo>
                <a:lnTo>
                  <a:pt x="7534191" y="6858000"/>
                </a:lnTo>
                <a:lnTo>
                  <a:pt x="0" y="6858000"/>
                </a:lnTo>
                <a:lnTo>
                  <a:pt x="0" y="0"/>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C85BF5E-2BD6-4E5B-8EA3-420B45BB0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389812"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solidFill>
            <a:schemeClr val="accent1">
              <a:lumMod val="50000"/>
              <a:alpha val="25000"/>
            </a:schemeClr>
          </a:solidFill>
          <a:ln w="0">
            <a:noFill/>
            <a:prstDash val="solid"/>
            <a:round/>
            <a:headEnd/>
            <a:tailEnd/>
          </a:ln>
        </p:spPr>
        <p:txBody>
          <a:bodyPr wrap="square" rtlCol="0" anchor="ctr">
            <a:noAutofit/>
          </a:bodyPr>
          <a:lstStyle/>
          <a:p>
            <a:pPr algn="ctr" defTabSz="457200"/>
            <a:endParaRPr lang="en-US">
              <a:solidFill>
                <a:schemeClr val="tx1"/>
              </a:solidFill>
            </a:endParaRPr>
          </a:p>
        </p:txBody>
      </p:sp>
      <p:sp>
        <p:nvSpPr>
          <p:cNvPr id="2" name="Title 1">
            <a:extLst>
              <a:ext uri="{FF2B5EF4-FFF2-40B4-BE49-F238E27FC236}">
                <a16:creationId xmlns:a16="http://schemas.microsoft.com/office/drawing/2014/main" id="{3AFC29D6-86AE-B0F7-2F84-9512FFC12238}"/>
              </a:ext>
            </a:extLst>
          </p:cNvPr>
          <p:cNvSpPr>
            <a:spLocks noGrp="1"/>
          </p:cNvSpPr>
          <p:nvPr>
            <p:ph type="title"/>
          </p:nvPr>
        </p:nvSpPr>
        <p:spPr>
          <a:xfrm>
            <a:off x="8016641" y="662400"/>
            <a:ext cx="3410309" cy="1492132"/>
          </a:xfrm>
        </p:spPr>
        <p:txBody>
          <a:bodyPr vert="horz" lIns="91440" tIns="45720" rIns="91440" bIns="45720" rtlCol="0" anchor="t">
            <a:normAutofit fontScale="90000"/>
          </a:bodyPr>
          <a:lstStyle/>
          <a:p>
            <a:r>
              <a:rPr lang="en-US"/>
              <a:t>Cube Root Transformation</a:t>
            </a:r>
            <a:endParaRPr lang="en-US">
              <a:cs typeface="Calibri Light"/>
            </a:endParaRPr>
          </a:p>
        </p:txBody>
      </p:sp>
      <p:sp>
        <p:nvSpPr>
          <p:cNvPr id="5" name="TextBox 2">
            <a:extLst>
              <a:ext uri="{FF2B5EF4-FFF2-40B4-BE49-F238E27FC236}">
                <a16:creationId xmlns:a16="http://schemas.microsoft.com/office/drawing/2014/main" id="{4C818DE0-341E-6E8C-2190-52EEDABB3987}"/>
              </a:ext>
            </a:extLst>
          </p:cNvPr>
          <p:cNvSpPr txBox="1"/>
          <p:nvPr/>
        </p:nvSpPr>
        <p:spPr>
          <a:xfrm>
            <a:off x="8016641" y="2286000"/>
            <a:ext cx="3698945" cy="38448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000">
                <a:solidFill>
                  <a:schemeClr val="tx1">
                    <a:alpha val="60000"/>
                  </a:schemeClr>
                </a:solidFill>
              </a:rPr>
              <a:t>Cube Root Transformation on kWh:</a:t>
            </a:r>
            <a:endParaRPr lang="en-US">
              <a:solidFill>
                <a:schemeClr val="tx1">
                  <a:alpha val="60000"/>
                </a:schemeClr>
              </a:solidFill>
            </a:endParaRPr>
          </a:p>
          <a:p>
            <a:pPr marL="342900" indent="-228600">
              <a:lnSpc>
                <a:spcPct val="90000"/>
              </a:lnSpc>
              <a:spcAft>
                <a:spcPts val="600"/>
              </a:spcAft>
              <a:buFont typeface="Arial" panose="020B0604020202020204" pitchFamily="34" charset="0"/>
              <a:buChar char="•"/>
            </a:pPr>
            <a:r>
              <a:rPr lang="en-US" sz="2000" err="1">
                <a:solidFill>
                  <a:schemeClr val="tx1">
                    <a:alpha val="60000"/>
                  </a:schemeClr>
                </a:solidFill>
                <a:ea typeface="+mn-lt"/>
                <a:cs typeface="+mn-lt"/>
              </a:rPr>
              <a:t>Cubkwh</a:t>
            </a:r>
            <a:r>
              <a:rPr lang="en-US" sz="2000">
                <a:solidFill>
                  <a:schemeClr val="tx1">
                    <a:alpha val="60000"/>
                  </a:schemeClr>
                </a:solidFill>
                <a:ea typeface="+mn-lt"/>
                <a:cs typeface="+mn-lt"/>
              </a:rPr>
              <a:t> ~ temperature + factor(weekend) + factor(night)</a:t>
            </a:r>
            <a:endParaRPr lang="en-US" sz="2000">
              <a:solidFill>
                <a:schemeClr val="tx1">
                  <a:alpha val="60000"/>
                </a:schemeClr>
              </a:solidFill>
              <a:cs typeface="Calibri"/>
            </a:endParaRPr>
          </a:p>
          <a:p>
            <a:pPr marL="342900" indent="-228600">
              <a:lnSpc>
                <a:spcPct val="90000"/>
              </a:lnSpc>
              <a:spcAft>
                <a:spcPts val="600"/>
              </a:spcAft>
              <a:buFont typeface="Arial" panose="020B0604020202020204" pitchFamily="34" charset="0"/>
              <a:buChar char="•"/>
            </a:pPr>
            <a:r>
              <a:rPr lang="en-US" sz="2000">
                <a:solidFill>
                  <a:schemeClr val="tx1">
                    <a:alpha val="60000"/>
                  </a:schemeClr>
                </a:solidFill>
                <a:cs typeface="Calibri"/>
              </a:rPr>
              <a:t>Mean MSE of .7731 after training-testing split</a:t>
            </a:r>
          </a:p>
          <a:p>
            <a:pPr marL="342900" indent="-228600">
              <a:lnSpc>
                <a:spcPct val="90000"/>
              </a:lnSpc>
              <a:spcAft>
                <a:spcPts val="600"/>
              </a:spcAft>
              <a:buFont typeface="Arial" panose="020B0604020202020204" pitchFamily="34" charset="0"/>
              <a:buChar char="•"/>
            </a:pPr>
            <a:r>
              <a:rPr lang="en-US" sz="2000">
                <a:solidFill>
                  <a:schemeClr val="tx1">
                    <a:alpha val="60000"/>
                  </a:schemeClr>
                </a:solidFill>
                <a:cs typeface="Calibri"/>
              </a:rPr>
              <a:t>Lowest mean MSE out of our models, but uses summer observations only </a:t>
            </a:r>
          </a:p>
        </p:txBody>
      </p:sp>
      <p:pic>
        <p:nvPicPr>
          <p:cNvPr id="4" name="Picture 5" descr="Chart, histogram&#10;&#10;Description automatically generated">
            <a:extLst>
              <a:ext uri="{FF2B5EF4-FFF2-40B4-BE49-F238E27FC236}">
                <a16:creationId xmlns:a16="http://schemas.microsoft.com/office/drawing/2014/main" id="{48A6FEA4-97EF-5557-E4A1-BEBB8E92CC7E}"/>
              </a:ext>
            </a:extLst>
          </p:cNvPr>
          <p:cNvPicPr>
            <a:picLocks noChangeAspect="1"/>
          </p:cNvPicPr>
          <p:nvPr/>
        </p:nvPicPr>
        <p:blipFill>
          <a:blip r:embed="rId2"/>
          <a:stretch>
            <a:fillRect/>
          </a:stretch>
        </p:blipFill>
        <p:spPr>
          <a:xfrm>
            <a:off x="637785" y="3508696"/>
            <a:ext cx="5629564" cy="3213145"/>
          </a:xfrm>
          <a:prstGeom prst="rect">
            <a:avLst/>
          </a:prstGeom>
        </p:spPr>
      </p:pic>
      <p:pic>
        <p:nvPicPr>
          <p:cNvPr id="6" name="Picture 6" descr="Chart&#10;&#10;Description automatically generated">
            <a:extLst>
              <a:ext uri="{FF2B5EF4-FFF2-40B4-BE49-F238E27FC236}">
                <a16:creationId xmlns:a16="http://schemas.microsoft.com/office/drawing/2014/main" id="{3436C362-BD5E-E5C9-90CC-E9887EE127B8}"/>
              </a:ext>
            </a:extLst>
          </p:cNvPr>
          <p:cNvPicPr>
            <a:picLocks noChangeAspect="1"/>
          </p:cNvPicPr>
          <p:nvPr/>
        </p:nvPicPr>
        <p:blipFill>
          <a:blip r:embed="rId3"/>
          <a:stretch>
            <a:fillRect/>
          </a:stretch>
        </p:blipFill>
        <p:spPr>
          <a:xfrm>
            <a:off x="1728117" y="228160"/>
            <a:ext cx="3459018" cy="2976317"/>
          </a:xfrm>
          <a:prstGeom prst="rect">
            <a:avLst/>
          </a:prstGeom>
        </p:spPr>
      </p:pic>
    </p:spTree>
    <p:extLst>
      <p:ext uri="{BB962C8B-B14F-4D97-AF65-F5344CB8AC3E}">
        <p14:creationId xmlns:p14="http://schemas.microsoft.com/office/powerpoint/2010/main" val="585606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Shape 50">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2CAEE1-FBC5-8AAA-05E3-0FD73B8E8CC3}"/>
              </a:ext>
            </a:extLst>
          </p:cNvPr>
          <p:cNvSpPr>
            <a:spLocks noGrp="1"/>
          </p:cNvSpPr>
          <p:nvPr>
            <p:ph type="title"/>
          </p:nvPr>
        </p:nvSpPr>
        <p:spPr>
          <a:xfrm>
            <a:off x="934872" y="982272"/>
            <a:ext cx="3388419" cy="4560970"/>
          </a:xfrm>
        </p:spPr>
        <p:txBody>
          <a:bodyPr vert="horz" lIns="91440" tIns="45720" rIns="91440" bIns="45720" rtlCol="0" anchor="ctr">
            <a:normAutofit/>
          </a:bodyPr>
          <a:lstStyle/>
          <a:p>
            <a:r>
              <a:rPr lang="en-US" sz="4000" kern="1200">
                <a:solidFill>
                  <a:srgbClr val="FFFFFF"/>
                </a:solidFill>
                <a:latin typeface="+mj-lt"/>
                <a:ea typeface="+mj-ea"/>
                <a:cs typeface="+mj-cs"/>
              </a:rPr>
              <a:t>Final Conclusions</a:t>
            </a:r>
          </a:p>
        </p:txBody>
      </p:sp>
      <p:sp>
        <p:nvSpPr>
          <p:cNvPr id="53"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extBox 2">
            <a:extLst>
              <a:ext uri="{FF2B5EF4-FFF2-40B4-BE49-F238E27FC236}">
                <a16:creationId xmlns:a16="http://schemas.microsoft.com/office/drawing/2014/main" id="{E8EA091E-6229-81A7-71B0-EE5D5D02A51D}"/>
              </a:ext>
            </a:extLst>
          </p:cNvPr>
          <p:cNvSpPr txBox="1"/>
          <p:nvPr/>
        </p:nvSpPr>
        <p:spPr>
          <a:xfrm>
            <a:off x="5244953" y="1985163"/>
            <a:ext cx="5948831" cy="433462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2200">
                <a:solidFill>
                  <a:srgbClr val="FEFFFF"/>
                </a:solidFill>
              </a:rPr>
              <a:t>While ending up with a mean MSE of .7731 in our cube root model, it's hard to compare it against the other models we've tested since the model included only summer observations. Aside from this, our linear model had relatively low MSE of .9968 when summer and winter observations were included</a:t>
            </a:r>
            <a:endParaRPr lang="en-US"/>
          </a:p>
          <a:p>
            <a:pPr>
              <a:lnSpc>
                <a:spcPct val="90000"/>
              </a:lnSpc>
              <a:spcAft>
                <a:spcPts val="600"/>
              </a:spcAft>
            </a:pPr>
            <a:r>
              <a:rPr lang="en-US" sz="2200">
                <a:solidFill>
                  <a:srgbClr val="FEFFFF"/>
                </a:solidFill>
              </a:rPr>
              <a:t>Overall struggles:</a:t>
            </a:r>
            <a:endParaRPr lang="en-US" sz="2200">
              <a:solidFill>
                <a:srgbClr val="FEFFFF"/>
              </a:solidFill>
              <a:cs typeface="Calibri"/>
            </a:endParaRPr>
          </a:p>
          <a:p>
            <a:pPr marL="342900" indent="-228600">
              <a:lnSpc>
                <a:spcPct val="90000"/>
              </a:lnSpc>
              <a:spcAft>
                <a:spcPts val="600"/>
              </a:spcAft>
              <a:buFont typeface="Arial" panose="020B0604020202020204" pitchFamily="34" charset="0"/>
              <a:buChar char="•"/>
            </a:pPr>
            <a:r>
              <a:rPr lang="en-US" sz="2200">
                <a:solidFill>
                  <a:srgbClr val="FEFFFF"/>
                </a:solidFill>
              </a:rPr>
              <a:t>Decreasing variation in the winter </a:t>
            </a:r>
            <a:endParaRPr lang="en-US" sz="2200">
              <a:solidFill>
                <a:srgbClr val="FEFFFF"/>
              </a:solidFill>
              <a:cs typeface="Calibri"/>
            </a:endParaRPr>
          </a:p>
          <a:p>
            <a:pPr marL="342900" indent="-228600">
              <a:lnSpc>
                <a:spcPct val="90000"/>
              </a:lnSpc>
              <a:spcAft>
                <a:spcPts val="600"/>
              </a:spcAft>
              <a:buFont typeface="Arial" panose="020B0604020202020204" pitchFamily="34" charset="0"/>
              <a:buChar char="•"/>
            </a:pPr>
            <a:r>
              <a:rPr lang="en-US" sz="2200">
                <a:solidFill>
                  <a:srgbClr val="FEFFFF"/>
                </a:solidFill>
              </a:rPr>
              <a:t>Finding/creating useful explanatory variables</a:t>
            </a:r>
            <a:endParaRPr lang="en-US" sz="2200">
              <a:solidFill>
                <a:srgbClr val="FEFFFF"/>
              </a:solidFill>
              <a:cs typeface="Calibri"/>
            </a:endParaRPr>
          </a:p>
          <a:p>
            <a:pPr marL="342900" indent="-228600">
              <a:lnSpc>
                <a:spcPct val="90000"/>
              </a:lnSpc>
              <a:spcAft>
                <a:spcPts val="600"/>
              </a:spcAft>
              <a:buFont typeface="Arial" panose="020B0604020202020204" pitchFamily="34" charset="0"/>
              <a:buChar char="•"/>
            </a:pPr>
            <a:r>
              <a:rPr lang="en-US" sz="2200">
                <a:solidFill>
                  <a:srgbClr val="FEFFFF"/>
                </a:solidFill>
                <a:cs typeface="Calibri"/>
              </a:rPr>
              <a:t>A major learning experience!</a:t>
            </a:r>
          </a:p>
          <a:p>
            <a:pPr>
              <a:lnSpc>
                <a:spcPct val="90000"/>
              </a:lnSpc>
              <a:spcAft>
                <a:spcPts val="600"/>
              </a:spcAft>
            </a:pPr>
            <a:endParaRPr lang="en-US" sz="2200">
              <a:solidFill>
                <a:srgbClr val="FEFFFF"/>
              </a:solidFill>
              <a:cs typeface="Calibri"/>
            </a:endParaRPr>
          </a:p>
          <a:p>
            <a:pPr marL="800100" lvl="1" indent="-228600">
              <a:lnSpc>
                <a:spcPct val="90000"/>
              </a:lnSpc>
              <a:spcAft>
                <a:spcPts val="600"/>
              </a:spcAft>
              <a:buFont typeface="Arial" panose="020B0604020202020204" pitchFamily="34" charset="0"/>
              <a:buChar char="•"/>
            </a:pPr>
            <a:endParaRPr lang="en-US" sz="2200">
              <a:solidFill>
                <a:srgbClr val="FEFFFF"/>
              </a:solidFill>
              <a:cs typeface="Calibri"/>
            </a:endParaRPr>
          </a:p>
        </p:txBody>
      </p:sp>
    </p:spTree>
    <p:extLst>
      <p:ext uri="{BB962C8B-B14F-4D97-AF65-F5344CB8AC3E}">
        <p14:creationId xmlns:p14="http://schemas.microsoft.com/office/powerpoint/2010/main" val="33065511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1CF9E75668C34D8CEBDEDCAB1C8FC0" ma:contentTypeVersion="2" ma:contentTypeDescription="Create a new document." ma:contentTypeScope="" ma:versionID="575e574d26d3ab69f2f8db381ce6ba32">
  <xsd:schema xmlns:xsd="http://www.w3.org/2001/XMLSchema" xmlns:xs="http://www.w3.org/2001/XMLSchema" xmlns:p="http://schemas.microsoft.com/office/2006/metadata/properties" xmlns:ns2="88e0eac3-0c5e-47d9-85c7-2459e2dda76d" targetNamespace="http://schemas.microsoft.com/office/2006/metadata/properties" ma:root="true" ma:fieldsID="001cd08cc4c46242dcae376c77ad1bdd" ns2:_="">
    <xsd:import namespace="88e0eac3-0c5e-47d9-85c7-2459e2dda76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e0eac3-0c5e-47d9-85c7-2459e2dda7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D7EC0B-BB9A-4170-B63F-46B58043BED3}">
  <ds:schemaRefs>
    <ds:schemaRef ds:uri="88e0eac3-0c5e-47d9-85c7-2459e2dda76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ECF4F70-9B7D-4AC4-9B93-E282B69828B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2E6164A-9416-407E-A992-CB15DEECD0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Predictive Modelling For Duke Energy Customers</vt:lpstr>
      <vt:lpstr>Overview </vt:lpstr>
      <vt:lpstr>Data Wrangling</vt:lpstr>
      <vt:lpstr>Measuring Model Strength With Training vs Testing data</vt:lpstr>
      <vt:lpstr>Expected Trend Across Customers</vt:lpstr>
      <vt:lpstr>First Steps: Linear Model</vt:lpstr>
      <vt:lpstr>Log Transformation</vt:lpstr>
      <vt:lpstr>Cube Root Transformation</vt:lpstr>
      <vt:lpstr>Final Conclusions</vt:lpstr>
      <vt:lpstr>Limitations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cp:revision>
  <dcterms:created xsi:type="dcterms:W3CDTF">2022-12-05T18:04:46Z</dcterms:created>
  <dcterms:modified xsi:type="dcterms:W3CDTF">2022-12-07T17:56:14Z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0x010100901CF9E75668C34D8CEBDEDCAB1C8FC0</vt:lpwstr>
  </property>
</Properties>
</file>