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B25EA-59CF-475C-B730-133D94C43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8745A-2F47-4ED7-9662-4BF62341B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BC2C55-8A95-4C79-B598-9214A9A6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50BB0-8997-447F-BC8F-F5111B79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C671E3-41FE-471F-B0A8-96D1CF04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9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186BF-0F17-4F6E-B544-504F0869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30E0BE-0B4E-49CB-985C-9817D3AE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B0FAD-54AC-40BB-A8E8-91639596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E09961-186F-40A5-9504-DC7EB7DA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C9747-AA1C-48B1-B834-E6C045E4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39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8D6DAA-CD40-48F0-8A60-E9FFC1BC9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E61CA8-84D5-4498-B1A6-291BB2C70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D65E7C-5985-4806-BC75-E2781F59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0D734-F0C8-4394-B8AC-4758C78B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97F40-662F-4F1B-8A9F-ADE27F8F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83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3D617-3B1E-49D5-A62A-B82EEE8A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FA86F-F3B8-4BA9-B89F-70DB2F94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F93E6-FFBF-4395-88FA-2D03343D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F3849-14FA-4BD8-A0F1-9906DC24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025E9-6B98-4E7C-A917-FC8D67B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3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8ED78-828A-4770-B77D-CED53E0D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146225-068E-486A-8A4C-B5FB8B92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CB6457-D9A9-463B-B1ED-6DD35A35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2A7F9-FE47-4FAC-8FF0-BEBA3D57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E5B70-5083-4202-9F3F-27C5ECDB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34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C5C59-EE05-4A68-B994-9FAB7647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EECED-5991-4632-A599-D4E2FCE5E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C9EF2D-FE1B-4DF3-8C86-9CF24F34F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1C8981-E23F-4B1B-8253-F8EF9B80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994D1A-BA46-4832-A4DF-38B8BAF8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A63A23-67A4-46E5-B767-A4164891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38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41E4E-8FEB-4E4C-9FBB-434B99B0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94C557-854E-402D-804C-402C739E5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ED96BD0-6701-4657-8377-32F61025C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4004A2-4D25-467E-8ACF-79E12145F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4E5AD0-677C-4790-BBD0-F98F628E3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C4086E-662A-4719-86E4-5C470527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E928D1-D24E-4149-89CB-28DAC904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F73BFA6-7080-401F-800C-9FD92368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76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C0A38-DF5B-4C87-823E-89EF30A8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FC9BDC-FAD9-4EEB-80A3-4CEBC6ED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AF7DC7-DFEE-4399-828D-A60BF14B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4E552C-B26B-4055-9378-400592981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9ABEB6-6AB4-4F93-8872-A61F273B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6BAC8A-5EC7-4081-B723-C3F23815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0F3FF7-0492-4E93-9591-B41E0F5B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17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9B44B-2CD0-4CC0-BC16-C857FD2C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8AC6E-35EC-4BD2-BDDB-C4AD2AAC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1D2432-B294-49DC-8B9B-0014B3A2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7578BB-F79F-4A73-AC50-CC888964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58B86B-6D06-4B6B-AAE7-C9BA4F5B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2F849D-469A-4A8D-A561-D131AE6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20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1628A-6E72-4ECC-97F7-851555CB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668561-2C7D-4E6C-ABD7-3A744A40B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7830D8-A95D-4C5C-9267-AC6F3BA3E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A40B4B-ABAD-4C24-96CF-77252D27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3545FF-C6A0-4C41-B9F2-2C8715CF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EA0F7E-8173-4E94-91CF-4A45AA98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170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651AB02-C2A9-45E4-9991-63873F12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2921B-B6BD-4ECA-9060-41029FE3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85C9AF-C50F-4E28-8572-889FAB61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BEFB-D69F-47E8-B8CB-8BEAEB84D278}" type="datetimeFigureOut">
              <a:rPr lang="fr-FR" smtClean="0"/>
              <a:t>14/03/2021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037F2-A049-414E-8F82-3342D9884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B692E4-6E43-4B87-B905-FB330DB10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C9AB-964E-45F3-8ADB-0B6AE1A515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47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A6277CB2-74A6-4520-83F0-435CCC9FF590}"/>
              </a:ext>
            </a:extLst>
          </p:cNvPr>
          <p:cNvGrpSpPr/>
          <p:nvPr/>
        </p:nvGrpSpPr>
        <p:grpSpPr>
          <a:xfrm>
            <a:off x="1472801" y="703352"/>
            <a:ext cx="9246398" cy="5966504"/>
            <a:chOff x="1554291" y="703352"/>
            <a:chExt cx="9246398" cy="596650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C9169A-F7D4-457D-94CD-4DFC5F844EEB}"/>
                </a:ext>
              </a:extLst>
            </p:cNvPr>
            <p:cNvSpPr/>
            <p:nvPr/>
          </p:nvSpPr>
          <p:spPr>
            <a:xfrm>
              <a:off x="3765169" y="3173507"/>
              <a:ext cx="4830184" cy="129092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477DDCB-E996-4B48-808D-C81417DF8C4C}"/>
                </a:ext>
              </a:extLst>
            </p:cNvPr>
            <p:cNvCxnSpPr/>
            <p:nvPr/>
          </p:nvCxnSpPr>
          <p:spPr>
            <a:xfrm>
              <a:off x="3765169" y="3173506"/>
              <a:ext cx="483018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62DE212-B7EC-43BF-B3ED-428F6F01BFC5}"/>
                </a:ext>
              </a:extLst>
            </p:cNvPr>
            <p:cNvSpPr/>
            <p:nvPr/>
          </p:nvSpPr>
          <p:spPr>
            <a:xfrm>
              <a:off x="9466729" y="1968650"/>
              <a:ext cx="86061" cy="860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9317624-7E33-404C-818F-78219687401B}"/>
                </a:ext>
              </a:extLst>
            </p:cNvPr>
            <p:cNvSpPr/>
            <p:nvPr/>
          </p:nvSpPr>
          <p:spPr>
            <a:xfrm>
              <a:off x="2926079" y="1925620"/>
              <a:ext cx="86061" cy="860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0834863-CA9A-438A-BE12-8EADE7230C6D}"/>
                </a:ext>
              </a:extLst>
            </p:cNvPr>
            <p:cNvSpPr/>
            <p:nvPr/>
          </p:nvSpPr>
          <p:spPr>
            <a:xfrm>
              <a:off x="9522307" y="4337125"/>
              <a:ext cx="86061" cy="860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CEA2ECA-4043-4406-AA0F-CFBAE74B6D26}"/>
                </a:ext>
              </a:extLst>
            </p:cNvPr>
            <p:cNvSpPr/>
            <p:nvPr/>
          </p:nvSpPr>
          <p:spPr>
            <a:xfrm>
              <a:off x="2981657" y="4294095"/>
              <a:ext cx="86061" cy="860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DC347FC6-5029-4DAA-858F-3064A0975115}"/>
                </a:ext>
              </a:extLst>
            </p:cNvPr>
            <p:cNvSpPr/>
            <p:nvPr/>
          </p:nvSpPr>
          <p:spPr>
            <a:xfrm>
              <a:off x="6128266" y="3108960"/>
              <a:ext cx="86061" cy="860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6F45181-B50C-4681-9B04-955567F66B08}"/>
                </a:ext>
              </a:extLst>
            </p:cNvPr>
            <p:cNvCxnSpPr>
              <a:stCxn id="10" idx="6"/>
            </p:cNvCxnSpPr>
            <p:nvPr/>
          </p:nvCxnSpPr>
          <p:spPr>
            <a:xfrm>
              <a:off x="3012140" y="1968651"/>
              <a:ext cx="2796989" cy="1011217"/>
            </a:xfrm>
            <a:prstGeom prst="straightConnector1">
              <a:avLst/>
            </a:prstGeom>
            <a:ln w="127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9D1A60F3-FC67-4B25-B16A-A8C8D60A8651}"/>
                </a:ext>
              </a:extLst>
            </p:cNvPr>
            <p:cNvCxnSpPr/>
            <p:nvPr/>
          </p:nvCxnSpPr>
          <p:spPr>
            <a:xfrm>
              <a:off x="6669740" y="3325908"/>
              <a:ext cx="2796989" cy="1011217"/>
            </a:xfrm>
            <a:prstGeom prst="straightConnector1">
              <a:avLst/>
            </a:prstGeom>
            <a:ln w="12700">
              <a:prstDash val="lg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5F8E2DEE-27C2-4ECD-A405-D42454D00688}"/>
                </a:ext>
              </a:extLst>
            </p:cNvPr>
            <p:cNvCxnSpPr>
              <a:stCxn id="9" idx="7"/>
            </p:cNvCxnSpPr>
            <p:nvPr/>
          </p:nvCxnSpPr>
          <p:spPr>
            <a:xfrm flipH="1">
              <a:off x="6379284" y="1981253"/>
              <a:ext cx="3160903" cy="1081987"/>
            </a:xfrm>
            <a:prstGeom prst="straightConnector1">
              <a:avLst/>
            </a:prstGeom>
            <a:ln w="12700"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207A1EA-9015-4FD5-BF8A-F05BAF743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780" y="3302599"/>
              <a:ext cx="2827471" cy="967853"/>
            </a:xfrm>
            <a:prstGeom prst="straightConnector1">
              <a:avLst/>
            </a:prstGeom>
            <a:ln w="12700">
              <a:prstDash val="lgDash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53C436BF-EF7A-41C0-BCE5-1AF83FD19153}"/>
                </a:ext>
              </a:extLst>
            </p:cNvPr>
            <p:cNvSpPr txBox="1"/>
            <p:nvPr/>
          </p:nvSpPr>
          <p:spPr>
            <a:xfrm>
              <a:off x="4772801" y="4230461"/>
              <a:ext cx="27969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Sources virtuelles: </a:t>
              </a:r>
              <a:br>
                <a:rPr lang="fr-FR" dirty="0"/>
              </a:br>
              <a:r>
                <a:rPr lang="fr-FR" dirty="0"/>
                <a:t>ondes convergentes</a:t>
              </a: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6CD470B-FA82-410A-AD3B-716CA9790BA8}"/>
                </a:ext>
              </a:extLst>
            </p:cNvPr>
            <p:cNvSpPr/>
            <p:nvPr/>
          </p:nvSpPr>
          <p:spPr>
            <a:xfrm>
              <a:off x="5809129" y="2120235"/>
              <a:ext cx="1990169" cy="2024067"/>
            </a:xfrm>
            <a:prstGeom prst="arc">
              <a:avLst>
                <a:gd name="adj1" fmla="val 19689056"/>
                <a:gd name="adj2" fmla="val 329893"/>
              </a:avLst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0C46C63-4320-4BF5-AE78-7C19970FEDC3}"/>
                </a:ext>
              </a:extLst>
            </p:cNvPr>
            <p:cNvSpPr txBox="1"/>
            <p:nvPr/>
          </p:nvSpPr>
          <p:spPr>
            <a:xfrm>
              <a:off x="7917624" y="2576475"/>
              <a:ext cx="3012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ym typeface="Symbol" panose="05050102010706020507" pitchFamily="18" charset="2"/>
                </a:rPr>
                <a:t></a:t>
              </a:r>
              <a:endParaRPr lang="fr-FR" sz="3200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80C9841-EAAB-429E-854C-B958EBED18EE}"/>
                </a:ext>
              </a:extLst>
            </p:cNvPr>
            <p:cNvSpPr txBox="1"/>
            <p:nvPr/>
          </p:nvSpPr>
          <p:spPr>
            <a:xfrm>
              <a:off x="4729771" y="703352"/>
              <a:ext cx="279698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Sources réelles: </a:t>
              </a:r>
              <a:br>
                <a:rPr lang="fr-FR" dirty="0"/>
              </a:br>
              <a:r>
                <a:rPr lang="fr-FR" dirty="0"/>
                <a:t>ondes divergentes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FB838F8-4F47-4915-9EFE-CAB945077C8A}"/>
                </a:ext>
              </a:extLst>
            </p:cNvPr>
            <p:cNvSpPr txBox="1"/>
            <p:nvPr/>
          </p:nvSpPr>
          <p:spPr>
            <a:xfrm>
              <a:off x="9843257" y="1602454"/>
              <a:ext cx="957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  &gt; 0</a:t>
              </a:r>
            </a:p>
            <a:p>
              <a:r>
                <a:rPr lang="fr-FR" dirty="0">
                  <a:sym typeface="Symbol" panose="05050102010706020507" pitchFamily="18" charset="2"/>
                </a:rPr>
                <a:t>  &gt;  0</a:t>
              </a:r>
              <a:endParaRPr lang="fr-FR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1E89D23-2563-4CF8-B9C5-08C8EAC5836C}"/>
                </a:ext>
              </a:extLst>
            </p:cNvPr>
            <p:cNvSpPr txBox="1"/>
            <p:nvPr/>
          </p:nvSpPr>
          <p:spPr>
            <a:xfrm>
              <a:off x="9843258" y="4013959"/>
              <a:ext cx="957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  &gt; 0</a:t>
              </a:r>
            </a:p>
            <a:p>
              <a:r>
                <a:rPr lang="fr-FR" dirty="0">
                  <a:sym typeface="Symbol" panose="05050102010706020507" pitchFamily="18" charset="2"/>
                </a:rPr>
                <a:t>  &lt;  0</a:t>
              </a:r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F5E03D02-8746-4D1F-AB83-960E23B79722}"/>
                </a:ext>
              </a:extLst>
            </p:cNvPr>
            <p:cNvSpPr txBox="1"/>
            <p:nvPr/>
          </p:nvSpPr>
          <p:spPr>
            <a:xfrm>
              <a:off x="1839533" y="1614462"/>
              <a:ext cx="957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  &lt; 0</a:t>
              </a:r>
            </a:p>
            <a:p>
              <a:r>
                <a:rPr lang="fr-FR" dirty="0">
                  <a:sym typeface="Symbol" panose="05050102010706020507" pitchFamily="18" charset="2"/>
                </a:rPr>
                <a:t>  &lt;  0</a:t>
              </a:r>
              <a:endParaRPr lang="fr-FR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F3831E7-9BC8-43CA-A301-57B24CCCE73B}"/>
                </a:ext>
              </a:extLst>
            </p:cNvPr>
            <p:cNvSpPr txBox="1"/>
            <p:nvPr/>
          </p:nvSpPr>
          <p:spPr>
            <a:xfrm>
              <a:off x="1835961" y="3983915"/>
              <a:ext cx="957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D  &lt; 0</a:t>
              </a:r>
            </a:p>
            <a:p>
              <a:r>
                <a:rPr lang="fr-FR" dirty="0">
                  <a:sym typeface="Symbol" panose="05050102010706020507" pitchFamily="18" charset="2"/>
                </a:rPr>
                <a:t>  &gt;  0</a:t>
              </a:r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005B5687-C12B-46F5-A672-32CD8F1E6E0F}"/>
                    </a:ext>
                  </a:extLst>
                </p:cNvPr>
                <p:cNvSpPr txBox="1"/>
                <p:nvPr/>
              </p:nvSpPr>
              <p:spPr>
                <a:xfrm>
                  <a:off x="1554291" y="5132819"/>
                  <a:ext cx="3218510" cy="11231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/>
                    <a:t>Coordonnées des points sources</a:t>
                  </a:r>
                  <a:br>
                    <a:rPr lang="fr-FR" dirty="0"/>
                  </a:b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fr-FR" dirty="0"/>
                    <a:t> </a:t>
                  </a:r>
                </a:p>
              </p:txBody>
            </p:sp>
          </mc:Choice>
          <mc:Fallback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005B5687-C12B-46F5-A672-32CD8F1E6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4291" y="5132819"/>
                  <a:ext cx="3218510" cy="1123128"/>
                </a:xfrm>
                <a:prstGeom prst="rect">
                  <a:avLst/>
                </a:prstGeom>
                <a:blipFill>
                  <a:blip r:embed="rId2"/>
                  <a:stretch>
                    <a:fillRect l="-1326" t="-3261" r="-11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6FBFA0C4-93E4-4D7C-A79F-EAC310B59D53}"/>
                    </a:ext>
                  </a:extLst>
                </p:cNvPr>
                <p:cNvSpPr txBox="1"/>
                <p:nvPr/>
              </p:nvSpPr>
              <p:spPr>
                <a:xfrm>
                  <a:off x="6117939" y="5177332"/>
                  <a:ext cx="4591065" cy="14925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dirty="0"/>
                    <a:t>Densité de traits au centre </a:t>
                  </a:r>
                  <a:br>
                    <a:rPr lang="fr-FR" dirty="0"/>
                  </a:br>
                  <a14:m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−</m:t>
                                    </m:r>
                                    <m:func>
                                      <m:func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f>
                                          <m:f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fr-F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fr-FR" b="0" i="0" smtClean="0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𝜓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 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func>
                                  <m:func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fr-FR" dirty="0"/>
                    <a:t> </a:t>
                  </a:r>
                </a:p>
              </p:txBody>
            </p:sp>
          </mc:Choice>
          <mc:Fallback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6FBFA0C4-93E4-4D7C-A79F-EAC310B59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939" y="5177332"/>
                  <a:ext cx="4591065" cy="1492524"/>
                </a:xfrm>
                <a:prstGeom prst="rect">
                  <a:avLst/>
                </a:prstGeom>
                <a:blipFill>
                  <a:blip r:embed="rId3"/>
                  <a:stretch>
                    <a:fillRect t="-204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44832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52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POLACK Francois</dc:creator>
  <cp:lastModifiedBy>POLACK Francois</cp:lastModifiedBy>
  <cp:revision>10</cp:revision>
  <dcterms:created xsi:type="dcterms:W3CDTF">2021-03-14T11:45:37Z</dcterms:created>
  <dcterms:modified xsi:type="dcterms:W3CDTF">2021-03-14T16:17:03Z</dcterms:modified>
</cp:coreProperties>
</file>