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673" r:id="rId7"/>
  </p:sldMasterIdLst>
  <p:notesMasterIdLst>
    <p:notesMasterId r:id="rId23"/>
  </p:notesMasterIdLst>
  <p:handoutMasterIdLst>
    <p:handoutMasterId r:id="rId24"/>
  </p:handoutMasterIdLst>
  <p:sldIdLst>
    <p:sldId id="350" r:id="rId8"/>
    <p:sldId id="312" r:id="rId9"/>
    <p:sldId id="352" r:id="rId10"/>
    <p:sldId id="356" r:id="rId11"/>
    <p:sldId id="357" r:id="rId12"/>
    <p:sldId id="358" r:id="rId13"/>
    <p:sldId id="359" r:id="rId14"/>
    <p:sldId id="360" r:id="rId15"/>
    <p:sldId id="361" r:id="rId16"/>
    <p:sldId id="362" r:id="rId17"/>
    <p:sldId id="364" r:id="rId18"/>
    <p:sldId id="363" r:id="rId19"/>
    <p:sldId id="365" r:id="rId20"/>
    <p:sldId id="354" r:id="rId21"/>
    <p:sldId id="355" r:id="rId22"/>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 userDrawn="1">
          <p15:clr>
            <a:srgbClr val="A4A3A4"/>
          </p15:clr>
        </p15:guide>
        <p15:guide id="2" orient="horz" pos="3066" userDrawn="1">
          <p15:clr>
            <a:srgbClr val="A4A3A4"/>
          </p15:clr>
        </p15:guide>
        <p15:guide id="3" orient="horz" pos="1620" userDrawn="1">
          <p15:clr>
            <a:srgbClr val="A4A3A4"/>
          </p15:clr>
        </p15:guide>
        <p15:guide id="4" orient="horz" pos="2309" userDrawn="1">
          <p15:clr>
            <a:srgbClr val="A4A3A4"/>
          </p15:clr>
        </p15:guide>
        <p15:guide id="5" orient="horz" pos="617" userDrawn="1">
          <p15:clr>
            <a:srgbClr val="A4A3A4"/>
          </p15:clr>
        </p15:guide>
        <p15:guide id="6" orient="horz" pos="2856" userDrawn="1">
          <p15:clr>
            <a:srgbClr val="A4A3A4"/>
          </p15:clr>
        </p15:guide>
        <p15:guide id="7" orient="horz" pos="2858" userDrawn="1">
          <p15:clr>
            <a:srgbClr val="A4A3A4"/>
          </p15:clr>
        </p15:guide>
        <p15:guide id="8" orient="horz" pos="2859" userDrawn="1">
          <p15:clr>
            <a:srgbClr val="A4A3A4"/>
          </p15:clr>
        </p15:guide>
        <p15:guide id="9" orient="horz" pos="2857" userDrawn="1">
          <p15:clr>
            <a:srgbClr val="A4A3A4"/>
          </p15:clr>
        </p15:guide>
        <p15:guide id="10" pos="216" userDrawn="1">
          <p15:clr>
            <a:srgbClr val="A4A3A4"/>
          </p15:clr>
        </p15:guide>
        <p15:guide id="11" pos="2160" userDrawn="1">
          <p15:clr>
            <a:srgbClr val="A4A3A4"/>
          </p15:clr>
        </p15:guide>
        <p15:guide id="12" pos="4104" userDrawn="1">
          <p15:clr>
            <a:srgbClr val="A4A3A4"/>
          </p15:clr>
        </p15:guide>
        <p15:guide id="13" pos="2032" userDrawn="1">
          <p15:clr>
            <a:srgbClr val="A4A3A4"/>
          </p15:clr>
        </p15:guide>
        <p15:guide id="14" pos="2289" userDrawn="1">
          <p15:clr>
            <a:srgbClr val="A4A3A4"/>
          </p15:clr>
        </p15:guide>
        <p15:guide id="15" pos="2989" userDrawn="1">
          <p15:clr>
            <a:srgbClr val="A4A3A4"/>
          </p15:clr>
        </p15:guide>
        <p15:guide id="16" pos="2798" userDrawn="1">
          <p15:clr>
            <a:srgbClr val="A4A3A4"/>
          </p15:clr>
        </p15:guide>
        <p15:guide id="17" orient="horz" pos="2306" userDrawn="1">
          <p15:clr>
            <a:srgbClr val="A4A3A4"/>
          </p15:clr>
        </p15:guide>
        <p15:guide id="18" pos="202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28"/>
    <a:srgbClr val="6633CC"/>
    <a:srgbClr val="FF5C34"/>
    <a:srgbClr val="59D2B5"/>
    <a:srgbClr val="FF764A"/>
    <a:srgbClr val="4CCAA6"/>
    <a:srgbClr val="65ECED"/>
    <a:srgbClr val="F97CFA"/>
    <a:srgbClr val="FF5522"/>
    <a:srgbClr val="B13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D230F3-CF80-4859-8CE7-A43EE81993B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89377" autoAdjust="0"/>
  </p:normalViewPr>
  <p:slideViewPr>
    <p:cSldViewPr snapToGrid="0" showGuides="1">
      <p:cViewPr varScale="1">
        <p:scale>
          <a:sx n="120" d="100"/>
          <a:sy n="120" d="100"/>
        </p:scale>
        <p:origin x="1424" y="184"/>
      </p:cViewPr>
      <p:guideLst>
        <p:guide orient="horz" pos="180"/>
        <p:guide orient="horz" pos="3066"/>
        <p:guide orient="horz" pos="1620"/>
        <p:guide orient="horz" pos="2309"/>
        <p:guide orient="horz" pos="617"/>
        <p:guide orient="horz" pos="2856"/>
        <p:guide orient="horz" pos="2858"/>
        <p:guide orient="horz" pos="2859"/>
        <p:guide orient="horz" pos="2857"/>
        <p:guide pos="216"/>
        <p:guide pos="2160"/>
        <p:guide pos="4104"/>
        <p:guide pos="2032"/>
        <p:guide pos="2289"/>
        <p:guide pos="2989"/>
        <p:guide pos="2798"/>
        <p:guide orient="horz" pos="2306"/>
        <p:guide pos="2027"/>
      </p:guideLst>
    </p:cSldViewPr>
  </p:slideViewPr>
  <p:outlineViewPr>
    <p:cViewPr>
      <p:scale>
        <a:sx n="33" d="100"/>
        <a:sy n="33" d="100"/>
      </p:scale>
      <p:origin x="0" y="0"/>
    </p:cViewPr>
  </p:outlineViewPr>
  <p:notesTextViewPr>
    <p:cViewPr>
      <p:scale>
        <a:sx n="1" d="1"/>
        <a:sy n="1" d="1"/>
      </p:scale>
      <p:origin x="0" y="0"/>
    </p:cViewPr>
  </p:notesTextViewPr>
  <p:sorterViewPr>
    <p:cViewPr>
      <p:scale>
        <a:sx n="167" d="100"/>
        <a:sy n="167" d="100"/>
      </p:scale>
      <p:origin x="0" y="0"/>
    </p:cViewPr>
  </p:sorterViewPr>
  <p:notesViewPr>
    <p:cSldViewPr snapToGrid="0">
      <p:cViewPr varScale="1">
        <p:scale>
          <a:sx n="164" d="100"/>
          <a:sy n="164" d="100"/>
        </p:scale>
        <p:origin x="67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93FB59-6DA5-FB46-B110-9FB5CCAA56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5406274F-33AD-1C42-B1D4-B41C702C6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A72E2-B80E-2E4A-A0FD-B582F032592F}" type="datetimeFigureOut">
              <a:rPr lang="en-US" smtClean="0">
                <a:latin typeface="Arial" panose="020B0604020202020204" pitchFamily="34" charset="0"/>
              </a:rPr>
              <a:t>4/27/19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17442EB7-2F7E-834C-B729-097EC5C91E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54CF1B2F-CEED-8141-8CBF-940A38ABB3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0E3B1C-7230-C842-B835-3587C708DDEA}"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75276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204C38B3-6D01-485C-BB3B-7B7EB9F871A8}" type="datetimeFigureOut">
              <a:rPr lang="en-US" smtClean="0"/>
              <a:pPr/>
              <a:t>4/27/19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2504FB8E-87F6-4D2D-9C11-6827051D08EC}" type="slidenum">
              <a:rPr lang="en-US" smtClean="0"/>
              <a:pPr/>
              <a:t>‹#›</a:t>
            </a:fld>
            <a:endParaRPr lang="en-US" dirty="0"/>
          </a:p>
        </p:txBody>
      </p:sp>
    </p:spTree>
    <p:extLst>
      <p:ext uri="{BB962C8B-B14F-4D97-AF65-F5344CB8AC3E}">
        <p14:creationId xmlns:p14="http://schemas.microsoft.com/office/powerpoint/2010/main" val="22881600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4FB8E-87F6-4D2D-9C11-6827051D08EC}"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242456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imary Title Slide">
    <p:bg>
      <p:bgPr>
        <a:solidFill>
          <a:schemeClr val="accent6"/>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1E6127-D274-6548-9144-0AD771CD5EB9}"/>
              </a:ext>
            </a:extLst>
          </p:cNvPr>
          <p:cNvSpPr>
            <a:spLocks noGrp="1"/>
          </p:cNvSpPr>
          <p:nvPr>
            <p:ph type="title" hasCustomPrompt="1"/>
          </p:nvPr>
        </p:nvSpPr>
        <p:spPr>
          <a:xfrm>
            <a:off x="311489" y="1436070"/>
            <a:ext cx="4131505" cy="1935344"/>
          </a:xfrm>
          <a:prstGeom prst="rect">
            <a:avLst/>
          </a:prstGeom>
        </p:spPr>
        <p:txBody>
          <a:bodyPr vert="horz" lIns="0" tIns="0" rIns="0" bIns="0" rtlCol="0" anchor="t" anchorCtr="0">
            <a:normAutofit/>
          </a:bodyPr>
          <a:lstStyle>
            <a:lvl1pPr marL="0">
              <a:defRPr lang="en-US" sz="3750" b="0" i="0" cap="all" baseline="0">
                <a:solidFill>
                  <a:schemeClr val="bg1"/>
                </a:solidFill>
                <a:latin typeface="Arial Black" panose="020B0604020202020204" pitchFamily="34" charset="0"/>
                <a:cs typeface="Arial Black" panose="020B0604020202020204" pitchFamily="34" charset="0"/>
              </a:defRPr>
            </a:lvl1pPr>
          </a:lstStyle>
          <a:p>
            <a:pPr marL="0" lvl="0"/>
            <a:r>
              <a:rPr lang="en-US" dirty="0"/>
              <a:t>Divider slide</a:t>
            </a:r>
            <a:br>
              <a:rPr lang="en-US" dirty="0"/>
            </a:br>
            <a:r>
              <a:rPr lang="en-US" dirty="0"/>
              <a:t>Title or text </a:t>
            </a:r>
            <a:br>
              <a:rPr lang="en-US" dirty="0"/>
            </a:br>
            <a:r>
              <a:rPr lang="en-US" dirty="0"/>
              <a:t>goes here</a:t>
            </a:r>
          </a:p>
        </p:txBody>
      </p:sp>
      <p:sp>
        <p:nvSpPr>
          <p:cNvPr id="12" name="Text Placeholder 11">
            <a:extLst>
              <a:ext uri="{FF2B5EF4-FFF2-40B4-BE49-F238E27FC236}">
                <a16:creationId xmlns:a16="http://schemas.microsoft.com/office/drawing/2014/main" id="{644B05A8-92A6-684B-A62C-C6C1B6862B79}"/>
              </a:ext>
            </a:extLst>
          </p:cNvPr>
          <p:cNvSpPr>
            <a:spLocks noGrp="1"/>
          </p:cNvSpPr>
          <p:nvPr>
            <p:ph type="body" sz="quarter" idx="10" hasCustomPrompt="1"/>
          </p:nvPr>
        </p:nvSpPr>
        <p:spPr>
          <a:xfrm>
            <a:off x="342901" y="3441701"/>
            <a:ext cx="4098131" cy="606425"/>
          </a:xfrm>
        </p:spPr>
        <p:txBody>
          <a:bodyPr/>
          <a:lstStyle>
            <a:lvl1pPr>
              <a:defRPr sz="900" b="0" i="0" baseline="0">
                <a:solidFill>
                  <a:schemeClr val="bg1"/>
                </a:solidFill>
                <a:latin typeface="Arial" panose="020B0604020202020204" pitchFamily="34" charset="0"/>
                <a:cs typeface="Arial" panose="020B0604020202020204" pitchFamily="34" charset="0"/>
              </a:defRPr>
            </a:lvl1pPr>
            <a:lvl2pPr>
              <a:defRPr sz="900" baseline="0">
                <a:solidFill>
                  <a:schemeClr val="bg1"/>
                </a:solidFill>
              </a:defRPr>
            </a:lvl2pPr>
            <a:lvl3pPr>
              <a:defRPr sz="900" baseline="0">
                <a:solidFill>
                  <a:schemeClr val="bg1"/>
                </a:solidFill>
              </a:defRPr>
            </a:lvl3pPr>
            <a:lvl4pPr>
              <a:defRPr sz="900" baseline="0">
                <a:solidFill>
                  <a:schemeClr val="bg1"/>
                </a:solidFill>
              </a:defRPr>
            </a:lvl4pPr>
            <a:lvl5pPr>
              <a:defRPr sz="900" baseline="0">
                <a:solidFill>
                  <a:schemeClr val="bg1"/>
                </a:solidFill>
              </a:defRPr>
            </a:lvl5pPr>
          </a:lstStyle>
          <a:p>
            <a:pPr lvl="0"/>
            <a:r>
              <a:rPr lang="en-US" dirty="0"/>
              <a:t>Subhead information goes here</a:t>
            </a:r>
          </a:p>
        </p:txBody>
      </p:sp>
      <p:sp>
        <p:nvSpPr>
          <p:cNvPr id="15" name="Text Placeholder 13">
            <a:extLst>
              <a:ext uri="{FF2B5EF4-FFF2-40B4-BE49-F238E27FC236}">
                <a16:creationId xmlns:a16="http://schemas.microsoft.com/office/drawing/2014/main" id="{A81B988C-E537-EB42-91FA-1F3AFFF43E7A}"/>
              </a:ext>
            </a:extLst>
          </p:cNvPr>
          <p:cNvSpPr>
            <a:spLocks noGrp="1"/>
          </p:cNvSpPr>
          <p:nvPr>
            <p:ph type="body" sz="quarter" idx="11" hasCustomPrompt="1"/>
          </p:nvPr>
        </p:nvSpPr>
        <p:spPr>
          <a:xfrm>
            <a:off x="4669632" y="4227216"/>
            <a:ext cx="1775222" cy="754063"/>
          </a:xfrm>
        </p:spPr>
        <p:txBody>
          <a:bodyPr anchor="b" anchorCtr="0"/>
          <a:lstStyle>
            <a:lvl1pPr marL="0" marR="0" indent="0" algn="l" defTabSz="685800" rtl="0" eaLnBrk="1" fontAlgn="auto" latinLnBrk="0" hangingPunct="1">
              <a:lnSpc>
                <a:spcPct val="100000"/>
              </a:lnSpc>
              <a:spcBef>
                <a:spcPts val="150"/>
              </a:spcBef>
              <a:spcAft>
                <a:spcPts val="0"/>
              </a:spcAft>
              <a:buClrTx/>
              <a:buSzTx/>
              <a:buFont typeface="Arial" panose="020B0604020202020204" pitchFamily="34" charset="0"/>
              <a:buNone/>
              <a:tabLst/>
              <a:defRPr sz="525" b="0" i="0">
                <a:solidFill>
                  <a:schemeClr val="tx1"/>
                </a:solidFill>
                <a:latin typeface="Arial" panose="020B0604020202020204" pitchFamily="34" charset="0"/>
                <a:cs typeface="Arial" panose="020B0604020202020204" pitchFamily="34" charset="0"/>
              </a:defRPr>
            </a:lvl1pPr>
          </a:lstStyle>
          <a:p>
            <a:pPr lvl="0"/>
            <a:r>
              <a:rPr lang="en-US" sz="600" dirty="0"/>
              <a:t>© 2019 E*TRADE Financial Corporation.</a:t>
            </a:r>
            <a:br>
              <a:rPr lang="en-US" sz="600" dirty="0"/>
            </a:br>
            <a:r>
              <a:rPr lang="en-US" sz="600" dirty="0"/>
              <a:t>All rights reserved.</a:t>
            </a:r>
          </a:p>
          <a:p>
            <a:pPr lvl="0"/>
            <a:endParaRPr lang="en-US" sz="600" dirty="0"/>
          </a:p>
          <a:p>
            <a:pPr lvl="0"/>
            <a:r>
              <a:rPr lang="en-US" sz="600" dirty="0"/>
              <a:t>This presentation contains confidential information and may not be disclosed without E*TRADE Financial Corporation’s written permission.</a:t>
            </a:r>
          </a:p>
        </p:txBody>
      </p:sp>
      <p:sp>
        <p:nvSpPr>
          <p:cNvPr id="25" name="Text Placeholder 24">
            <a:extLst>
              <a:ext uri="{FF2B5EF4-FFF2-40B4-BE49-F238E27FC236}">
                <a16:creationId xmlns:a16="http://schemas.microsoft.com/office/drawing/2014/main" id="{4B84E611-FBAC-4F49-A6F3-091F8699E6BF}"/>
              </a:ext>
            </a:extLst>
          </p:cNvPr>
          <p:cNvSpPr>
            <a:spLocks noGrp="1"/>
          </p:cNvSpPr>
          <p:nvPr>
            <p:ph type="body" sz="quarter" idx="14" hasCustomPrompt="1"/>
          </p:nvPr>
        </p:nvSpPr>
        <p:spPr>
          <a:xfrm>
            <a:off x="342900" y="4170535"/>
            <a:ext cx="1484710" cy="393700"/>
          </a:xfrm>
        </p:spPr>
        <p:txBody>
          <a:bodyPr/>
          <a:lstStyle>
            <a:lvl1pPr>
              <a:defRPr sz="750">
                <a:solidFill>
                  <a:schemeClr val="bg1"/>
                </a:solidFill>
                <a:latin typeface="Arial" panose="020B0604020202020204" pitchFamily="34" charset="0"/>
                <a:cs typeface="Arial" panose="020B0604020202020204" pitchFamily="34" charset="0"/>
              </a:defRPr>
            </a:lvl1pPr>
            <a:lvl2pPr>
              <a:defRPr sz="750">
                <a:latin typeface="Arial" panose="020B0604020202020204" pitchFamily="34" charset="0"/>
                <a:cs typeface="Arial" panose="020B0604020202020204" pitchFamily="34" charset="0"/>
              </a:defRPr>
            </a:lvl2pPr>
            <a:lvl3pPr>
              <a:defRPr sz="750">
                <a:latin typeface="Arial" panose="020B0604020202020204" pitchFamily="34" charset="0"/>
                <a:cs typeface="Arial" panose="020B0604020202020204" pitchFamily="34" charset="0"/>
              </a:defRPr>
            </a:lvl3pPr>
            <a:lvl4pPr>
              <a:defRPr sz="750">
                <a:latin typeface="Arial" panose="020B0604020202020204" pitchFamily="34" charset="0"/>
                <a:cs typeface="Arial" panose="020B0604020202020204" pitchFamily="34" charset="0"/>
              </a:defRPr>
            </a:lvl4pPr>
            <a:lvl5pPr>
              <a:defRPr sz="750">
                <a:latin typeface="Arial" panose="020B0604020202020204" pitchFamily="34" charset="0"/>
                <a:cs typeface="Arial" panose="020B0604020202020204" pitchFamily="34" charset="0"/>
              </a:defRPr>
            </a:lvl5pPr>
          </a:lstStyle>
          <a:p>
            <a:pPr lvl="0"/>
            <a:r>
              <a:rPr lang="en-US" dirty="0"/>
              <a:t>Click to add Date</a:t>
            </a:r>
            <a:br>
              <a:rPr lang="en-US" dirty="0"/>
            </a:br>
            <a:r>
              <a:rPr lang="en-US" dirty="0"/>
              <a:t>Click to add Author</a:t>
            </a:r>
          </a:p>
        </p:txBody>
      </p:sp>
      <p:sp>
        <p:nvSpPr>
          <p:cNvPr id="13" name="Footer Placeholder 20">
            <a:extLst>
              <a:ext uri="{FF2B5EF4-FFF2-40B4-BE49-F238E27FC236}">
                <a16:creationId xmlns:a16="http://schemas.microsoft.com/office/drawing/2014/main" id="{5261D961-2C57-8F4E-8481-515A45D9A927}"/>
              </a:ext>
            </a:extLst>
          </p:cNvPr>
          <p:cNvSpPr txBox="1">
            <a:spLocks/>
          </p:cNvSpPr>
          <p:nvPr userDrawn="1"/>
        </p:nvSpPr>
        <p:spPr>
          <a:xfrm>
            <a:off x="280080" y="4692162"/>
            <a:ext cx="2314575" cy="274637"/>
          </a:xfrm>
          <a:prstGeom prst="rect">
            <a:avLst/>
          </a:prstGeom>
        </p:spPr>
        <p:txBody>
          <a:bodyPr vert="horz" lIns="68580" tIns="34290" rIns="68580" bIns="34290" rtlCol="0" anchor="ctr"/>
          <a:lstStyle>
            <a:defPPr>
              <a:defRPr lang="en-US"/>
            </a:defPPr>
            <a:lvl1pPr marL="0" algn="l" defTabSz="914400" rtl="0" eaLnBrk="1" latinLnBrk="0" hangingPunct="1">
              <a:defRPr sz="700" b="0" i="0" kern="1200" baseline="0">
                <a:solidFill>
                  <a:srgbClr val="71649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525" dirty="0"/>
          </a:p>
        </p:txBody>
      </p:sp>
      <p:sp>
        <p:nvSpPr>
          <p:cNvPr id="9"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342900" y="4692162"/>
            <a:ext cx="2314575" cy="274637"/>
          </a:xfrm>
          <a:prstGeom prst="rect">
            <a:avLst/>
          </a:prstGeom>
        </p:spPr>
        <p:txBody>
          <a:bodyPr vert="horz" lIns="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pic>
        <p:nvPicPr>
          <p:cNvPr id="3" name="Picture 2">
            <a:extLst>
              <a:ext uri="{FF2B5EF4-FFF2-40B4-BE49-F238E27FC236}">
                <a16:creationId xmlns:a16="http://schemas.microsoft.com/office/drawing/2014/main" id="{9CA98EAF-1DE0-44C2-A83A-0C85665B57F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003" y="374752"/>
            <a:ext cx="1472091" cy="232280"/>
          </a:xfrm>
          <a:prstGeom prst="rect">
            <a:avLst/>
          </a:prstGeom>
        </p:spPr>
      </p:pic>
    </p:spTree>
    <p:extLst>
      <p:ext uri="{BB962C8B-B14F-4D97-AF65-F5344CB8AC3E}">
        <p14:creationId xmlns:p14="http://schemas.microsoft.com/office/powerpoint/2010/main" val="2760898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ou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5" name="Footer Placeholder 4"/>
          <p:cNvSpPr>
            <a:spLocks noGrp="1"/>
          </p:cNvSpPr>
          <p:nvPr>
            <p:ph type="ftr" sz="quarter" idx="11"/>
          </p:nvPr>
        </p:nvSpPr>
        <p:spPr>
          <a:xfrm>
            <a:off x="675002" y="4692162"/>
            <a:ext cx="2314575" cy="274637"/>
          </a:xfrm>
          <a:prstGeom prst="rect">
            <a:avLst/>
          </a:prstGeom>
        </p:spPr>
        <p:txBody>
          <a:bodyPr/>
          <a:lstStyle/>
          <a:p>
            <a:r>
              <a:rPr lang="en-US" dirty="0"/>
              <a:t>COMPANY CONFIDENTIAL</a:t>
            </a:r>
          </a:p>
        </p:txBody>
      </p:sp>
      <p:sp>
        <p:nvSpPr>
          <p:cNvPr id="6" name="Slide Number Placeholder 5"/>
          <p:cNvSpPr>
            <a:spLocks noGrp="1"/>
          </p:cNvSpPr>
          <p:nvPr>
            <p:ph type="sldNum" sz="quarter" idx="12"/>
          </p:nvPr>
        </p:nvSpPr>
        <p:spPr/>
        <p:txBody>
          <a:bodyPr/>
          <a:lstStyle/>
          <a:p>
            <a:fld id="{8C91AD9F-624B-4884-8354-20FB4B1876F3}" type="slidenum">
              <a:rPr lang="en-US" smtClean="0"/>
              <a:t>‹#›</a:t>
            </a:fld>
            <a:endParaRPr lang="en-US" dirty="0"/>
          </a:p>
        </p:txBody>
      </p:sp>
    </p:spTree>
    <p:extLst>
      <p:ext uri="{BB962C8B-B14F-4D97-AF65-F5344CB8AC3E}">
        <p14:creationId xmlns:p14="http://schemas.microsoft.com/office/powerpoint/2010/main" val="48655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rimary Title Slide">
    <p:bg>
      <p:bgRef idx="1001">
        <a:schemeClr val="bg1"/>
      </p:bgRef>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1E6127-D274-6548-9144-0AD771CD5EB9}"/>
              </a:ext>
            </a:extLst>
          </p:cNvPr>
          <p:cNvSpPr>
            <a:spLocks noGrp="1"/>
          </p:cNvSpPr>
          <p:nvPr>
            <p:ph type="title" hasCustomPrompt="1"/>
          </p:nvPr>
        </p:nvSpPr>
        <p:spPr>
          <a:xfrm>
            <a:off x="311489" y="1436070"/>
            <a:ext cx="4131505" cy="1935344"/>
          </a:xfrm>
          <a:prstGeom prst="rect">
            <a:avLst/>
          </a:prstGeom>
        </p:spPr>
        <p:txBody>
          <a:bodyPr vert="horz" lIns="0" tIns="0" rIns="0" bIns="0" rtlCol="0" anchor="t" anchorCtr="0">
            <a:normAutofit/>
          </a:bodyPr>
          <a:lstStyle>
            <a:lvl1pPr marL="0">
              <a:defRPr lang="en-US" sz="3750" b="0" i="0" cap="all" baseline="0">
                <a:solidFill>
                  <a:schemeClr val="accent6"/>
                </a:solidFill>
                <a:latin typeface="Arial Black" panose="020B0604020202020204" pitchFamily="34" charset="0"/>
                <a:cs typeface="Arial Black" panose="020B0604020202020204" pitchFamily="34" charset="0"/>
              </a:defRPr>
            </a:lvl1pPr>
          </a:lstStyle>
          <a:p>
            <a:pPr marL="0" lvl="0"/>
            <a:r>
              <a:rPr lang="en-US" dirty="0"/>
              <a:t>Divider slide</a:t>
            </a:r>
            <a:br>
              <a:rPr lang="en-US" dirty="0"/>
            </a:br>
            <a:r>
              <a:rPr lang="en-US" dirty="0"/>
              <a:t>Title or text </a:t>
            </a:r>
            <a:br>
              <a:rPr lang="en-US" dirty="0"/>
            </a:br>
            <a:r>
              <a:rPr lang="en-US" dirty="0"/>
              <a:t>goes here</a:t>
            </a:r>
          </a:p>
        </p:txBody>
      </p:sp>
      <p:sp>
        <p:nvSpPr>
          <p:cNvPr id="12" name="Text Placeholder 11">
            <a:extLst>
              <a:ext uri="{FF2B5EF4-FFF2-40B4-BE49-F238E27FC236}">
                <a16:creationId xmlns:a16="http://schemas.microsoft.com/office/drawing/2014/main" id="{644B05A8-92A6-684B-A62C-C6C1B6862B79}"/>
              </a:ext>
            </a:extLst>
          </p:cNvPr>
          <p:cNvSpPr>
            <a:spLocks noGrp="1"/>
          </p:cNvSpPr>
          <p:nvPr>
            <p:ph type="body" sz="quarter" idx="10" hasCustomPrompt="1"/>
          </p:nvPr>
        </p:nvSpPr>
        <p:spPr>
          <a:xfrm>
            <a:off x="342901" y="3441701"/>
            <a:ext cx="4098131" cy="606425"/>
          </a:xfrm>
        </p:spPr>
        <p:txBody>
          <a:bodyPr/>
          <a:lstStyle>
            <a:lvl1pPr>
              <a:defRPr sz="900" b="0" i="0" baseline="0">
                <a:solidFill>
                  <a:schemeClr val="tx1"/>
                </a:solidFill>
                <a:latin typeface="Arial" panose="020B0604020202020204" pitchFamily="34" charset="0"/>
                <a:cs typeface="Arial" panose="020B0604020202020204" pitchFamily="34" charset="0"/>
              </a:defRPr>
            </a:lvl1pPr>
            <a:lvl2pPr>
              <a:defRPr sz="900" baseline="0">
                <a:solidFill>
                  <a:schemeClr val="bg1"/>
                </a:solidFill>
              </a:defRPr>
            </a:lvl2pPr>
            <a:lvl3pPr>
              <a:defRPr sz="900" baseline="0">
                <a:solidFill>
                  <a:schemeClr val="bg1"/>
                </a:solidFill>
              </a:defRPr>
            </a:lvl3pPr>
            <a:lvl4pPr>
              <a:defRPr sz="900" baseline="0">
                <a:solidFill>
                  <a:schemeClr val="bg1"/>
                </a:solidFill>
              </a:defRPr>
            </a:lvl4pPr>
            <a:lvl5pPr>
              <a:defRPr sz="900" baseline="0">
                <a:solidFill>
                  <a:schemeClr val="bg1"/>
                </a:solidFill>
              </a:defRPr>
            </a:lvl5pPr>
          </a:lstStyle>
          <a:p>
            <a:pPr lvl="0"/>
            <a:r>
              <a:rPr lang="en-US" dirty="0"/>
              <a:t>Subhead information goes here</a:t>
            </a:r>
          </a:p>
        </p:txBody>
      </p:sp>
      <p:sp>
        <p:nvSpPr>
          <p:cNvPr id="15" name="Text Placeholder 13">
            <a:extLst>
              <a:ext uri="{FF2B5EF4-FFF2-40B4-BE49-F238E27FC236}">
                <a16:creationId xmlns:a16="http://schemas.microsoft.com/office/drawing/2014/main" id="{A81B988C-E537-EB42-91FA-1F3AFFF43E7A}"/>
              </a:ext>
            </a:extLst>
          </p:cNvPr>
          <p:cNvSpPr>
            <a:spLocks noGrp="1"/>
          </p:cNvSpPr>
          <p:nvPr>
            <p:ph type="body" sz="quarter" idx="11" hasCustomPrompt="1"/>
          </p:nvPr>
        </p:nvSpPr>
        <p:spPr>
          <a:xfrm>
            <a:off x="4669632" y="4227216"/>
            <a:ext cx="1775222" cy="754063"/>
          </a:xfrm>
        </p:spPr>
        <p:txBody>
          <a:bodyPr anchor="b" anchorCtr="0"/>
          <a:lstStyle>
            <a:lvl1pPr marL="0" marR="0" indent="0" algn="l" defTabSz="685800" rtl="0" eaLnBrk="1" fontAlgn="auto" latinLnBrk="0" hangingPunct="1">
              <a:lnSpc>
                <a:spcPct val="100000"/>
              </a:lnSpc>
              <a:spcBef>
                <a:spcPts val="150"/>
              </a:spcBef>
              <a:spcAft>
                <a:spcPts val="0"/>
              </a:spcAft>
              <a:buClrTx/>
              <a:buSzTx/>
              <a:buFont typeface="Arial" panose="020B0604020202020204" pitchFamily="34" charset="0"/>
              <a:buNone/>
              <a:tabLst/>
              <a:defRPr sz="525" b="0" i="0" baseline="0">
                <a:solidFill>
                  <a:schemeClr val="tx1"/>
                </a:solidFill>
                <a:latin typeface="Arial" panose="020B0604020202020204" pitchFamily="34" charset="0"/>
                <a:cs typeface="Arial" panose="020B0604020202020204" pitchFamily="34" charset="0"/>
              </a:defRPr>
            </a:lvl1pPr>
          </a:lstStyle>
          <a:p>
            <a:pPr lvl="0"/>
            <a:r>
              <a:rPr lang="en-US" sz="600" dirty="0"/>
              <a:t>© 2019 E*TRADE Financial Corporation.</a:t>
            </a:r>
            <a:br>
              <a:rPr lang="en-US" sz="600" dirty="0"/>
            </a:br>
            <a:r>
              <a:rPr lang="en-US" sz="600" dirty="0"/>
              <a:t>All rights reserved.</a:t>
            </a:r>
          </a:p>
          <a:p>
            <a:pPr lvl="0"/>
            <a:endParaRPr lang="en-US" sz="600" dirty="0"/>
          </a:p>
          <a:p>
            <a:pPr lvl="0"/>
            <a:r>
              <a:rPr lang="en-US" sz="600" dirty="0"/>
              <a:t>This presentation contains confidential information and may not be disclosed without E*TRADE Financial Corporation’s written permission.</a:t>
            </a:r>
          </a:p>
        </p:txBody>
      </p:sp>
      <p:sp>
        <p:nvSpPr>
          <p:cNvPr id="25" name="Text Placeholder 24">
            <a:extLst>
              <a:ext uri="{FF2B5EF4-FFF2-40B4-BE49-F238E27FC236}">
                <a16:creationId xmlns:a16="http://schemas.microsoft.com/office/drawing/2014/main" id="{4B84E611-FBAC-4F49-A6F3-091F8699E6BF}"/>
              </a:ext>
            </a:extLst>
          </p:cNvPr>
          <p:cNvSpPr>
            <a:spLocks noGrp="1"/>
          </p:cNvSpPr>
          <p:nvPr>
            <p:ph type="body" sz="quarter" idx="14" hasCustomPrompt="1"/>
          </p:nvPr>
        </p:nvSpPr>
        <p:spPr>
          <a:xfrm>
            <a:off x="342900" y="4170535"/>
            <a:ext cx="1484710" cy="393700"/>
          </a:xfrm>
        </p:spPr>
        <p:txBody>
          <a:bodyPr/>
          <a:lstStyle>
            <a:lvl1pPr>
              <a:defRPr sz="750" baseline="0">
                <a:solidFill>
                  <a:schemeClr val="tx1"/>
                </a:solidFill>
                <a:latin typeface="Arial" panose="020B0604020202020204" pitchFamily="34" charset="0"/>
                <a:cs typeface="Arial" panose="020B0604020202020204" pitchFamily="34" charset="0"/>
              </a:defRPr>
            </a:lvl1pPr>
            <a:lvl2pPr>
              <a:defRPr sz="750">
                <a:latin typeface="Arial" panose="020B0604020202020204" pitchFamily="34" charset="0"/>
                <a:cs typeface="Arial" panose="020B0604020202020204" pitchFamily="34" charset="0"/>
              </a:defRPr>
            </a:lvl2pPr>
            <a:lvl3pPr>
              <a:defRPr sz="750">
                <a:latin typeface="Arial" panose="020B0604020202020204" pitchFamily="34" charset="0"/>
                <a:cs typeface="Arial" panose="020B0604020202020204" pitchFamily="34" charset="0"/>
              </a:defRPr>
            </a:lvl3pPr>
            <a:lvl4pPr>
              <a:defRPr sz="750">
                <a:latin typeface="Arial" panose="020B0604020202020204" pitchFamily="34" charset="0"/>
                <a:cs typeface="Arial" panose="020B0604020202020204" pitchFamily="34" charset="0"/>
              </a:defRPr>
            </a:lvl4pPr>
            <a:lvl5pPr>
              <a:defRPr sz="750">
                <a:latin typeface="Arial" panose="020B0604020202020204" pitchFamily="34" charset="0"/>
                <a:cs typeface="Arial" panose="020B0604020202020204" pitchFamily="34" charset="0"/>
              </a:defRPr>
            </a:lvl5pPr>
          </a:lstStyle>
          <a:p>
            <a:pPr lvl="0"/>
            <a:r>
              <a:rPr lang="en-US" dirty="0"/>
              <a:t>Click to add Date</a:t>
            </a:r>
            <a:br>
              <a:rPr lang="en-US" dirty="0"/>
            </a:br>
            <a:r>
              <a:rPr lang="en-US" dirty="0"/>
              <a:t>Click to add Author</a:t>
            </a:r>
          </a:p>
        </p:txBody>
      </p:sp>
      <p:sp>
        <p:nvSpPr>
          <p:cNvPr id="13" name="Footer Placeholder 20">
            <a:extLst>
              <a:ext uri="{FF2B5EF4-FFF2-40B4-BE49-F238E27FC236}">
                <a16:creationId xmlns:a16="http://schemas.microsoft.com/office/drawing/2014/main" id="{5261D961-2C57-8F4E-8481-515A45D9A927}"/>
              </a:ext>
            </a:extLst>
          </p:cNvPr>
          <p:cNvSpPr txBox="1">
            <a:spLocks/>
          </p:cNvSpPr>
          <p:nvPr userDrawn="1"/>
        </p:nvSpPr>
        <p:spPr>
          <a:xfrm>
            <a:off x="280080" y="4692162"/>
            <a:ext cx="2314575" cy="274637"/>
          </a:xfrm>
          <a:prstGeom prst="rect">
            <a:avLst/>
          </a:prstGeom>
        </p:spPr>
        <p:txBody>
          <a:bodyPr vert="horz" lIns="68580" tIns="34290" rIns="68580" bIns="34290" rtlCol="0" anchor="ctr"/>
          <a:lstStyle>
            <a:defPPr>
              <a:defRPr lang="en-US"/>
            </a:defPPr>
            <a:lvl1pPr marL="0" algn="l" defTabSz="914400" rtl="0" eaLnBrk="1" latinLnBrk="0" hangingPunct="1">
              <a:defRPr sz="700" b="0" i="0" kern="1200" baseline="0">
                <a:solidFill>
                  <a:srgbClr val="71649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525" dirty="0"/>
          </a:p>
        </p:txBody>
      </p:sp>
      <p:sp>
        <p:nvSpPr>
          <p:cNvPr id="9"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342900" y="4692162"/>
            <a:ext cx="2314575" cy="274637"/>
          </a:xfrm>
          <a:prstGeom prst="rect">
            <a:avLst/>
          </a:prstGeom>
        </p:spPr>
        <p:txBody>
          <a:bodyPr vert="horz" lIns="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Tree>
    <p:extLst>
      <p:ext uri="{BB962C8B-B14F-4D97-AF65-F5344CB8AC3E}">
        <p14:creationId xmlns:p14="http://schemas.microsoft.com/office/powerpoint/2010/main" val="225166226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828801"/>
            <a:ext cx="2882504" cy="1539415"/>
          </a:xfrm>
          <a:prstGeom prst="rect">
            <a:avLst/>
          </a:prstGeom>
        </p:spPr>
        <p:txBody>
          <a:bodyPr vert="horz" lIns="0" tIns="0" rIns="0" bIns="0" rtlCol="0" anchor="t" anchorCtr="0">
            <a:normAutofit/>
          </a:bodyPr>
          <a:lstStyle>
            <a:lvl1pPr>
              <a:defRPr lang="en-US" sz="2850" b="0" i="0" cap="all" baseline="0">
                <a:solidFill>
                  <a:schemeClr val="tx1"/>
                </a:solidFill>
                <a:latin typeface="Arial Black" panose="020B0604020202020204" pitchFamily="34" charset="0"/>
                <a:cs typeface="Arial Black" panose="020B0604020202020204" pitchFamily="34" charset="0"/>
              </a:defRPr>
            </a:lvl1pPr>
          </a:lstStyle>
          <a:p>
            <a:pPr marL="0" lvl="0"/>
            <a:r>
              <a:rPr lang="en-US"/>
              <a:t>Click to edit Master title style</a:t>
            </a:r>
            <a:endParaRPr lang="en-US" dirty="0"/>
          </a:p>
        </p:txBody>
      </p:sp>
      <p:sp>
        <p:nvSpPr>
          <p:cNvPr id="15" name="Text Placeholder 14">
            <a:extLst>
              <a:ext uri="{FF2B5EF4-FFF2-40B4-BE49-F238E27FC236}">
                <a16:creationId xmlns:a16="http://schemas.microsoft.com/office/drawing/2014/main" id="{98DF2AA6-6580-2247-9F94-E394D9CFB0C5}"/>
              </a:ext>
            </a:extLst>
          </p:cNvPr>
          <p:cNvSpPr>
            <a:spLocks noGrp="1"/>
          </p:cNvSpPr>
          <p:nvPr>
            <p:ph type="body" sz="quarter" idx="11" hasCustomPrompt="1"/>
          </p:nvPr>
        </p:nvSpPr>
        <p:spPr>
          <a:xfrm>
            <a:off x="3429001" y="1828800"/>
            <a:ext cx="3184940" cy="628650"/>
          </a:xfrm>
        </p:spPr>
        <p:txBody>
          <a:bodyPr/>
          <a:lstStyle>
            <a:lvl1pPr marL="0" indent="0" fontAlgn="t">
              <a:lnSpc>
                <a:spcPct val="150000"/>
              </a:lnSpc>
              <a:spcBef>
                <a:spcPts val="450"/>
              </a:spcBef>
              <a:buFont typeface="Arial" panose="020B0604020202020204" pitchFamily="34" charset="0"/>
              <a:buNone/>
              <a:defRPr sz="900" b="0" i="0" baseline="0">
                <a:latin typeface="+mn-lt"/>
                <a:cs typeface="Arial" panose="020B0604020202020204" pitchFamily="34" charset="0"/>
              </a:defRPr>
            </a:lvl1pPr>
            <a:lvl2pPr>
              <a:lnSpc>
                <a:spcPct val="150000"/>
              </a:lnSpc>
              <a:spcBef>
                <a:spcPts val="450"/>
              </a:spcBef>
              <a:defRPr sz="900">
                <a:latin typeface="+mn-lt"/>
              </a:defRPr>
            </a:lvl2pPr>
            <a:lvl3pPr>
              <a:defRPr sz="825"/>
            </a:lvl3pPr>
            <a:lvl4pPr>
              <a:defRPr sz="825"/>
            </a:lvl4pPr>
            <a:lvl5pPr>
              <a:defRPr sz="825"/>
            </a:lvl5pPr>
          </a:lstStyle>
          <a:p>
            <a:pPr lvl="0"/>
            <a:r>
              <a:rPr lang="en-US" b="1" dirty="0"/>
              <a:t>Section 1: </a:t>
            </a:r>
            <a:r>
              <a:rPr lang="en-US" dirty="0"/>
              <a:t>Lorem ipsum dolor sit </a:t>
            </a:r>
            <a:r>
              <a:rPr lang="en-US" dirty="0" err="1"/>
              <a:t>amet</a:t>
            </a:r>
            <a:endParaRPr lang="en-US" dirty="0"/>
          </a:p>
          <a:p>
            <a:pPr lvl="0"/>
            <a:r>
              <a:rPr lang="en-US" b="1" dirty="0"/>
              <a:t>Section 2: </a:t>
            </a:r>
            <a:r>
              <a:rPr lang="en-US" dirty="0"/>
              <a:t>Lorem ipsum dolor sit </a:t>
            </a:r>
            <a:r>
              <a:rPr lang="en-US" dirty="0" err="1"/>
              <a:t>amet</a:t>
            </a:r>
            <a:endParaRPr lang="en-US" dirty="0"/>
          </a:p>
          <a:p>
            <a:pPr lvl="0"/>
            <a:r>
              <a:rPr lang="en-US" b="1" dirty="0"/>
              <a:t>Section 3: </a:t>
            </a:r>
            <a:r>
              <a:rPr lang="en-US" dirty="0"/>
              <a:t>Lorem ipsum dolor sit </a:t>
            </a:r>
            <a:r>
              <a:rPr lang="en-US" dirty="0" err="1"/>
              <a:t>amet</a:t>
            </a:r>
            <a:endParaRPr lang="en-US" dirty="0"/>
          </a:p>
          <a:p>
            <a:pPr lvl="0"/>
            <a:r>
              <a:rPr lang="en-US" b="1" dirty="0"/>
              <a:t>Section 4: </a:t>
            </a:r>
            <a:r>
              <a:rPr lang="en-US" dirty="0"/>
              <a:t>Lorem ipsum dolor sit </a:t>
            </a:r>
            <a:r>
              <a:rPr lang="en-US" dirty="0" err="1"/>
              <a:t>amet</a:t>
            </a:r>
            <a:endParaRPr lang="en-US" dirty="0"/>
          </a:p>
        </p:txBody>
      </p:sp>
      <p:sp>
        <p:nvSpPr>
          <p:cNvPr id="7" name="Slide Number Placeholder 5">
            <a:extLst>
              <a:ext uri="{FF2B5EF4-FFF2-40B4-BE49-F238E27FC236}">
                <a16:creationId xmlns:a16="http://schemas.microsoft.com/office/drawing/2014/main" id="{CC13A9CD-50AA-AF45-AA78-BDDDEEE03DDF}"/>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0"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pic>
        <p:nvPicPr>
          <p:cNvPr id="8" name="Picture 7">
            <a:extLst>
              <a:ext uri="{FF2B5EF4-FFF2-40B4-BE49-F238E27FC236}">
                <a16:creationId xmlns:a16="http://schemas.microsoft.com/office/drawing/2014/main" id="{6757C3C9-B266-4A4D-A862-ABC9441D0B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90895" y="4757098"/>
            <a:ext cx="825899" cy="130318"/>
          </a:xfrm>
          <a:prstGeom prst="rect">
            <a:avLst/>
          </a:prstGeom>
        </p:spPr>
      </p:pic>
    </p:spTree>
    <p:extLst>
      <p:ext uri="{BB962C8B-B14F-4D97-AF65-F5344CB8AC3E}">
        <p14:creationId xmlns:p14="http://schemas.microsoft.com/office/powerpoint/2010/main" val="551695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hea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828801"/>
            <a:ext cx="3789076" cy="1539415"/>
          </a:xfrm>
          <a:prstGeom prst="rect">
            <a:avLst/>
          </a:prstGeom>
        </p:spPr>
        <p:txBody>
          <a:bodyPr vert="horz" lIns="0" tIns="0" rIns="0" bIns="0" rtlCol="0" anchor="t" anchorCtr="0">
            <a:normAutofit/>
          </a:bodyPr>
          <a:lstStyle>
            <a:lvl1pPr marL="0">
              <a:defRPr lang="en-US" sz="2850" b="0" i="0" cap="all" baseline="0">
                <a:solidFill>
                  <a:schemeClr val="tx1"/>
                </a:solidFill>
                <a:latin typeface="Arial Black" panose="020B0604020202020204" pitchFamily="34" charset="0"/>
                <a:cs typeface="Arial Black" panose="020B0604020202020204" pitchFamily="34" charset="0"/>
              </a:defRPr>
            </a:lvl1pPr>
          </a:lstStyle>
          <a:p>
            <a:pPr marL="0" lvl="0"/>
            <a:r>
              <a:rPr lang="en-US" dirty="0"/>
              <a:t>Divider slide</a:t>
            </a:r>
            <a:br>
              <a:rPr lang="en-US" dirty="0"/>
            </a:br>
            <a:r>
              <a:rPr lang="en-US" dirty="0"/>
              <a:t>Title or text </a:t>
            </a:r>
            <a:br>
              <a:rPr lang="en-US" dirty="0"/>
            </a:br>
            <a:r>
              <a:rPr lang="en-US" dirty="0"/>
              <a:t>goes here</a:t>
            </a:r>
          </a:p>
        </p:txBody>
      </p:sp>
      <p:sp>
        <p:nvSpPr>
          <p:cNvPr id="7" name="Slide Number Placeholder 5">
            <a:extLst>
              <a:ext uri="{FF2B5EF4-FFF2-40B4-BE49-F238E27FC236}">
                <a16:creationId xmlns:a16="http://schemas.microsoft.com/office/drawing/2014/main" id="{CC13A9CD-50AA-AF45-AA78-BDDDEEE03DDF}"/>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0"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
        <p:nvSpPr>
          <p:cNvPr id="8" name="Text Placeholder 9">
            <a:extLst>
              <a:ext uri="{FF2B5EF4-FFF2-40B4-BE49-F238E27FC236}">
                <a16:creationId xmlns:a16="http://schemas.microsoft.com/office/drawing/2014/main" id="{2038E561-8534-BB4E-A397-28B367E9FD9B}"/>
              </a:ext>
            </a:extLst>
          </p:cNvPr>
          <p:cNvSpPr>
            <a:spLocks noGrp="1"/>
          </p:cNvSpPr>
          <p:nvPr>
            <p:ph type="body" sz="quarter" idx="11" hasCustomPrompt="1"/>
          </p:nvPr>
        </p:nvSpPr>
        <p:spPr>
          <a:xfrm>
            <a:off x="342900" y="3665538"/>
            <a:ext cx="3779119" cy="565150"/>
          </a:xfrm>
        </p:spPr>
        <p:txBody>
          <a:bodyPr vert="horz" lIns="0" tIns="0" rIns="0" bIns="0" rtlCol="0">
            <a:noAutofit/>
          </a:bodyPr>
          <a:lstStyle>
            <a:lvl1pPr>
              <a:defRPr kumimoji="0" lang="en-US" sz="900" b="0" i="0" u="none" strike="noStrike" cap="none" spc="0" normalizeH="0" noProof="0" dirty="0">
                <a:ln>
                  <a:noFill/>
                </a:ln>
                <a:solidFill>
                  <a:schemeClr val="tx1"/>
                </a:solidFill>
                <a:effectLst/>
                <a:uLnTx/>
                <a:uFillTx/>
                <a:latin typeface="Arial" panose="020B0604020202020204"/>
                <a:ea typeface="+mj-ea"/>
                <a:cs typeface="Arial" panose="020B0604020202020204" pitchFamily="34" charset="0"/>
              </a:defRPr>
            </a:lvl1pPr>
          </a:lstStyle>
          <a:p>
            <a:pPr lvl="0"/>
            <a:r>
              <a:rPr kumimoji="0" lang="en-US" sz="825" b="0" i="0" u="none" strike="noStrike" kern="1200" cap="none" spc="0" normalizeH="0" baseline="0" noProof="0" dirty="0">
                <a:ln>
                  <a:noFill/>
                </a:ln>
                <a:solidFill>
                  <a:schemeClr val="bg1"/>
                </a:solidFill>
                <a:effectLst/>
                <a:uLnTx/>
                <a:uFillTx/>
                <a:latin typeface="Arial" panose="020B0604020202020204"/>
                <a:ea typeface="+mj-ea"/>
                <a:cs typeface="Arial" panose="020B0604020202020204" pitchFamily="34" charset="0"/>
              </a:rPr>
              <a:t>Subhead information goes here across multiple lines to add context. </a:t>
            </a:r>
          </a:p>
          <a:p>
            <a:pPr lvl="0"/>
            <a:r>
              <a:rPr kumimoji="0" lang="en-US" sz="825" b="0" i="0" u="none" strike="noStrike" kern="1200" cap="none" spc="0" normalizeH="0" baseline="0" noProof="0" dirty="0" err="1">
                <a:ln>
                  <a:noFill/>
                </a:ln>
                <a:solidFill>
                  <a:schemeClr val="bg1"/>
                </a:solidFill>
                <a:effectLst/>
                <a:uLnTx/>
                <a:uFillTx/>
                <a:latin typeface="Arial" panose="020B0604020202020204"/>
                <a:ea typeface="+mj-ea"/>
                <a:cs typeface="Arial" panose="020B0604020202020204" pitchFamily="34" charset="0"/>
              </a:rPr>
              <a:t>Lorem</a:t>
            </a:r>
            <a:r>
              <a:rPr kumimoji="0" lang="en-US" sz="825" b="0" i="0" u="none" strike="noStrike" kern="1200" cap="none" spc="0" normalizeH="0" baseline="0" noProof="0" dirty="0">
                <a:ln>
                  <a:noFill/>
                </a:ln>
                <a:solidFill>
                  <a:schemeClr val="bg1"/>
                </a:solidFill>
                <a:effectLst/>
                <a:uLnTx/>
                <a:uFillTx/>
                <a:latin typeface="Arial" panose="020B0604020202020204"/>
                <a:ea typeface="+mj-ea"/>
                <a:cs typeface="Arial" panose="020B0604020202020204" pitchFamily="34" charset="0"/>
              </a:rPr>
              <a:t> ipsum dolor sit </a:t>
            </a:r>
            <a:r>
              <a:rPr kumimoji="0" lang="en-US" sz="825" b="0" i="0" u="none" strike="noStrike" kern="1200" cap="none" spc="0" normalizeH="0" baseline="0" noProof="0" dirty="0" err="1">
                <a:ln>
                  <a:noFill/>
                </a:ln>
                <a:solidFill>
                  <a:schemeClr val="bg1"/>
                </a:solidFill>
                <a:effectLst/>
                <a:uLnTx/>
                <a:uFillTx/>
                <a:latin typeface="Arial" panose="020B0604020202020204"/>
                <a:ea typeface="+mj-ea"/>
                <a:cs typeface="Arial" panose="020B0604020202020204" pitchFamily="34" charset="0"/>
              </a:rPr>
              <a:t>amet</a:t>
            </a:r>
            <a:r>
              <a:rPr kumimoji="0" lang="en-US" sz="825" b="0" i="0" u="none" strike="noStrike" kern="1200" cap="none" spc="0" normalizeH="0" baseline="0" noProof="0" dirty="0">
                <a:ln>
                  <a:noFill/>
                </a:ln>
                <a:solidFill>
                  <a:schemeClr val="bg1"/>
                </a:solidFill>
                <a:effectLst/>
                <a:uLnTx/>
                <a:uFillTx/>
                <a:latin typeface="Arial" panose="020B0604020202020204"/>
                <a:ea typeface="+mj-ea"/>
                <a:cs typeface="Arial" panose="020B0604020202020204" pitchFamily="34" charset="0"/>
              </a:rPr>
              <a:t>.</a:t>
            </a:r>
            <a:endParaRPr kumimoji="0" lang="en-US" sz="825" b="0" i="0" u="none" strike="noStrike" kern="1200" cap="none" spc="0" normalizeH="0" baseline="0" noProof="0" dirty="0">
              <a:ln>
                <a:noFill/>
              </a:ln>
              <a:solidFill>
                <a:srgbClr val="FFFFFF"/>
              </a:solidFill>
              <a:effectLst/>
              <a:uLnTx/>
              <a:uFillTx/>
              <a:latin typeface="+mn-lt"/>
              <a:ea typeface="+mn-ea"/>
              <a:cs typeface="+mn-cs"/>
            </a:endParaRPr>
          </a:p>
        </p:txBody>
      </p:sp>
      <p:pic>
        <p:nvPicPr>
          <p:cNvPr id="9" name="Picture 8">
            <a:extLst>
              <a:ext uri="{FF2B5EF4-FFF2-40B4-BE49-F238E27FC236}">
                <a16:creationId xmlns:a16="http://schemas.microsoft.com/office/drawing/2014/main" id="{98473783-D27B-4E7B-9CFC-F0FCD7642D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90895" y="4757098"/>
            <a:ext cx="825899" cy="130318"/>
          </a:xfrm>
          <a:prstGeom prst="rect">
            <a:avLst/>
          </a:prstGeom>
        </p:spPr>
      </p:pic>
    </p:spTree>
    <p:extLst>
      <p:ext uri="{BB962C8B-B14F-4D97-AF65-F5344CB8AC3E}">
        <p14:creationId xmlns:p14="http://schemas.microsoft.com/office/powerpoint/2010/main" val="3541997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a:latin typeface="+mj-lt"/>
              </a:defRPr>
            </a:lvl1pPr>
          </a:lstStyle>
          <a:p>
            <a:r>
              <a:rPr lang="en-US" dirty="0"/>
              <a:t>Layout with space for images</a:t>
            </a:r>
          </a:p>
        </p:txBody>
      </p:sp>
      <p:sp>
        <p:nvSpPr>
          <p:cNvPr id="7" name="Slide Number Placeholder 5">
            <a:extLst>
              <a:ext uri="{FF2B5EF4-FFF2-40B4-BE49-F238E27FC236}">
                <a16:creationId xmlns:a16="http://schemas.microsoft.com/office/drawing/2014/main" id="{F8E2FB6C-DA30-AB46-AEA6-00C8BFBD9C10}"/>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6" name="Rectangle 5">
            <a:extLst>
              <a:ext uri="{FF2B5EF4-FFF2-40B4-BE49-F238E27FC236}">
                <a16:creationId xmlns:a16="http://schemas.microsoft.com/office/drawing/2014/main" id="{326A8B44-E885-5940-BBD0-73E49DAAA54D}"/>
              </a:ext>
            </a:extLst>
          </p:cNvPr>
          <p:cNvSpPr/>
          <p:nvPr userDrawn="1"/>
        </p:nvSpPr>
        <p:spPr>
          <a:xfrm>
            <a:off x="342900" y="716722"/>
            <a:ext cx="6172200"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0"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
        <p:nvSpPr>
          <p:cNvPr id="4" name="Text Placeholder 3"/>
          <p:cNvSpPr>
            <a:spLocks noGrp="1"/>
          </p:cNvSpPr>
          <p:nvPr>
            <p:ph type="body" sz="quarter" idx="15" hasCustomPrompt="1"/>
          </p:nvPr>
        </p:nvSpPr>
        <p:spPr>
          <a:xfrm>
            <a:off x="342900" y="861276"/>
            <a:ext cx="6172200" cy="914400"/>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3334956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normAutofit/>
          </a:bodyPr>
          <a:lstStyle>
            <a:lvl1pPr marL="0" marR="0" indent="0" algn="l" defTabSz="685800" rtl="0" eaLnBrk="1" fontAlgn="auto" latinLnBrk="0" hangingPunct="1">
              <a:lnSpc>
                <a:spcPct val="85000"/>
              </a:lnSpc>
              <a:spcBef>
                <a:spcPct val="0"/>
              </a:spcBef>
              <a:spcAft>
                <a:spcPts val="0"/>
              </a:spcAft>
              <a:buClrTx/>
              <a:buSzTx/>
              <a:buFontTx/>
              <a:buNone/>
              <a:tabLst/>
              <a:defRPr sz="1800" b="0" i="0" baseline="0">
                <a:latin typeface="+mj-lt"/>
                <a:cs typeface="Arial" panose="020B0604020202020204" pitchFamily="34" charset="0"/>
              </a:defRPr>
            </a:lvl1pPr>
          </a:lstStyle>
          <a:p>
            <a:r>
              <a:rPr lang="en-US" dirty="0"/>
              <a:t>Single content text layout</a:t>
            </a:r>
          </a:p>
        </p:txBody>
      </p:sp>
      <p:sp>
        <p:nvSpPr>
          <p:cNvPr id="3" name="Content Placeholder 2"/>
          <p:cNvSpPr>
            <a:spLocks noGrp="1"/>
          </p:cNvSpPr>
          <p:nvPr>
            <p:ph idx="1" hasCustomPrompt="1"/>
          </p:nvPr>
        </p:nvSpPr>
        <p:spPr>
          <a:xfrm>
            <a:off x="342901" y="1600201"/>
            <a:ext cx="6172199" cy="2935501"/>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7" name="Slide Number Placeholder 5">
            <a:extLst>
              <a:ext uri="{FF2B5EF4-FFF2-40B4-BE49-F238E27FC236}">
                <a16:creationId xmlns:a16="http://schemas.microsoft.com/office/drawing/2014/main" id="{5A0FDE69-0666-514A-9D9F-47828A28418D}"/>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0" name="Rectangle 9">
            <a:extLst>
              <a:ext uri="{FF2B5EF4-FFF2-40B4-BE49-F238E27FC236}">
                <a16:creationId xmlns:a16="http://schemas.microsoft.com/office/drawing/2014/main" id="{2F0312E8-6405-1644-9D4C-D35A8E0C4884}"/>
              </a:ext>
            </a:extLst>
          </p:cNvPr>
          <p:cNvSpPr/>
          <p:nvPr userDrawn="1"/>
        </p:nvSpPr>
        <p:spPr>
          <a:xfrm>
            <a:off x="342900" y="716722"/>
            <a:ext cx="6172200"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1"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
        <p:nvSpPr>
          <p:cNvPr id="9"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791339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Double content text layout</a:t>
            </a:r>
          </a:p>
        </p:txBody>
      </p:sp>
      <p:sp>
        <p:nvSpPr>
          <p:cNvPr id="9" name="Content Placeholder 8"/>
          <p:cNvSpPr>
            <a:spLocks noGrp="1"/>
          </p:cNvSpPr>
          <p:nvPr>
            <p:ph sz="quarter" idx="13"/>
          </p:nvPr>
        </p:nvSpPr>
        <p:spPr>
          <a:xfrm>
            <a:off x="342901" y="1600201"/>
            <a:ext cx="2882503" cy="2872625"/>
          </a:xfrm>
        </p:spPr>
        <p:txBody>
          <a:bodyPr vert="horz" lIns="0" tIns="0" rIns="0" bIns="0" rtlCol="0">
            <a:noAutofit/>
          </a:bodyPr>
          <a:lstStyle>
            <a:lvl1pPr>
              <a:defRPr lang="en-US" dirty="0"/>
            </a:lvl1pPr>
            <a:lvl2pPr>
              <a:defRPr lang="en-US" dirty="0"/>
            </a:lvl2pPr>
            <a:lvl5pPr>
              <a:defRPr lang="en-US" dirty="0"/>
            </a:lvl5pPr>
            <a:lvl6pPr>
              <a:defRPr lang="en-US" dirty="0"/>
            </a:lvl6pPr>
            <a:lvl7pPr>
              <a:defRPr lang="en-US" dirty="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p:cNvSpPr>
            <a:spLocks noGrp="1"/>
          </p:cNvSpPr>
          <p:nvPr>
            <p:ph sz="quarter" idx="14" hasCustomPrompt="1"/>
          </p:nvPr>
        </p:nvSpPr>
        <p:spPr>
          <a:xfrm>
            <a:off x="3633788" y="1600200"/>
            <a:ext cx="2881313" cy="2872626"/>
          </a:xfrm>
        </p:spPr>
        <p:txBody>
          <a:bodyPr vert="horz" lIns="0" tIns="0" rIns="0" bIns="0" rtlCol="0">
            <a:noAutofit/>
          </a:bodyPr>
          <a:lstStyle>
            <a:lvl1pPr>
              <a:defRPr lang="en-US" dirty="0"/>
            </a:lvl1pPr>
            <a:lvl2pPr>
              <a:defRPr lang="en-US" dirty="0"/>
            </a:lvl2pPr>
            <a:lvl5pPr>
              <a:defRPr lang="en-US" dirty="0"/>
            </a:lvl5pPr>
            <a:lvl6pPr>
              <a:defRPr lang="en-US" dirty="0"/>
            </a:lvl6pPr>
            <a:lvl7pPr>
              <a:defRPr lang="en-US" dirty="0"/>
            </a:lvl7pPr>
          </a:lstStyle>
          <a:p>
            <a:pPr lvl="0"/>
            <a:r>
              <a:rPr lang="en-US" dirty="0"/>
              <a:t>Add text or image</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1" name="Slide Number Placeholder 5">
            <a:extLst>
              <a:ext uri="{FF2B5EF4-FFF2-40B4-BE49-F238E27FC236}">
                <a16:creationId xmlns:a16="http://schemas.microsoft.com/office/drawing/2014/main" id="{1F0BC510-4A24-7E4E-AEBB-142F399FA83B}"/>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3" name="Rectangle 12">
            <a:extLst>
              <a:ext uri="{FF2B5EF4-FFF2-40B4-BE49-F238E27FC236}">
                <a16:creationId xmlns:a16="http://schemas.microsoft.com/office/drawing/2014/main" id="{3DD6BFF6-3B07-6F42-AB58-59B7CE0EFE60}"/>
              </a:ext>
            </a:extLst>
          </p:cNvPr>
          <p:cNvSpPr/>
          <p:nvPr userDrawn="1"/>
        </p:nvSpPr>
        <p:spPr>
          <a:xfrm>
            <a:off x="342900" y="716722"/>
            <a:ext cx="6172200"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4"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
        <p:nvSpPr>
          <p:cNvPr id="15"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346876725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uble Content, smal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Double content text layout for dense text</a:t>
            </a:r>
          </a:p>
        </p:txBody>
      </p:sp>
      <p:sp>
        <p:nvSpPr>
          <p:cNvPr id="9" name="Content Placeholder 8"/>
          <p:cNvSpPr>
            <a:spLocks noGrp="1"/>
          </p:cNvSpPr>
          <p:nvPr>
            <p:ph sz="quarter" idx="13"/>
          </p:nvPr>
        </p:nvSpPr>
        <p:spPr>
          <a:xfrm>
            <a:off x="342901" y="1600201"/>
            <a:ext cx="2882503" cy="2872625"/>
          </a:xfrm>
        </p:spPr>
        <p:txBody>
          <a:bodyPr vert="horz" lIns="0" tIns="0" rIns="0" bIns="0" rtlCol="0">
            <a:noAutofit/>
          </a:bodyPr>
          <a:lstStyle>
            <a:lvl1pPr>
              <a:defRPr lang="en-US" sz="900" dirty="0"/>
            </a:lvl1pPr>
            <a:lvl2pPr>
              <a:defRPr lang="en-US" sz="900" dirty="0"/>
            </a:lvl2pPr>
            <a:lvl3pPr>
              <a:defRPr sz="900"/>
            </a:lvl3pPr>
            <a:lvl4pPr>
              <a:defRPr sz="900"/>
            </a:lvl4pPr>
            <a:lvl5pPr>
              <a:defRPr lang="en-US" sz="900" dirty="0"/>
            </a:lvl5pPr>
            <a:lvl6pPr>
              <a:defRPr lang="en-US" sz="900" dirty="0"/>
            </a:lvl6pPr>
            <a:lvl7pPr>
              <a:defRPr lang="en-US" sz="900" dirty="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1F0BC510-4A24-7E4E-AEBB-142F399FA83B}"/>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3" name="Rectangle 12">
            <a:extLst>
              <a:ext uri="{FF2B5EF4-FFF2-40B4-BE49-F238E27FC236}">
                <a16:creationId xmlns:a16="http://schemas.microsoft.com/office/drawing/2014/main" id="{3DD6BFF6-3B07-6F42-AB58-59B7CE0EFE60}"/>
              </a:ext>
            </a:extLst>
          </p:cNvPr>
          <p:cNvSpPr/>
          <p:nvPr userDrawn="1"/>
        </p:nvSpPr>
        <p:spPr>
          <a:xfrm>
            <a:off x="342900" y="716722"/>
            <a:ext cx="6172200"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4"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
        <p:nvSpPr>
          <p:cNvPr id="12" name="Content Placeholder 8"/>
          <p:cNvSpPr>
            <a:spLocks noGrp="1"/>
          </p:cNvSpPr>
          <p:nvPr>
            <p:ph sz="quarter" idx="17"/>
          </p:nvPr>
        </p:nvSpPr>
        <p:spPr>
          <a:xfrm>
            <a:off x="3632597" y="1600201"/>
            <a:ext cx="2882503" cy="2872625"/>
          </a:xfrm>
        </p:spPr>
        <p:txBody>
          <a:bodyPr vert="horz" lIns="0" tIns="0" rIns="0" bIns="0" rtlCol="0">
            <a:noAutofit/>
          </a:bodyPr>
          <a:lstStyle>
            <a:lvl1pPr>
              <a:defRPr lang="en-US" sz="900" dirty="0"/>
            </a:lvl1pPr>
            <a:lvl2pPr>
              <a:defRPr lang="en-US" sz="900" dirty="0"/>
            </a:lvl2pPr>
            <a:lvl3pPr>
              <a:defRPr sz="900"/>
            </a:lvl3pPr>
            <a:lvl4pPr>
              <a:defRPr sz="900"/>
            </a:lvl4pPr>
            <a:lvl5pPr>
              <a:defRPr lang="en-US" sz="900" dirty="0"/>
            </a:lvl5pPr>
            <a:lvl6pPr>
              <a:defRPr lang="en-US" sz="900" dirty="0"/>
            </a:lvl6pPr>
            <a:lvl7pPr>
              <a:defRPr lang="en-US" sz="900" dirty="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307313958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Buckets">
    <p:bg>
      <p:bgPr>
        <a:gradFill>
          <a:gsLst>
            <a:gs pos="45000">
              <a:schemeClr val="bg1"/>
            </a:gs>
            <a:gs pos="45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Three bucket layout</a:t>
            </a:r>
          </a:p>
        </p:txBody>
      </p:sp>
      <p:sp>
        <p:nvSpPr>
          <p:cNvPr id="9" name="Content Placeholder 8"/>
          <p:cNvSpPr>
            <a:spLocks noGrp="1"/>
          </p:cNvSpPr>
          <p:nvPr>
            <p:ph sz="quarter" idx="13"/>
          </p:nvPr>
        </p:nvSpPr>
        <p:spPr>
          <a:xfrm>
            <a:off x="342901" y="1572447"/>
            <a:ext cx="1885950"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2" name="Content Placeholder 8">
            <a:extLst>
              <a:ext uri="{FF2B5EF4-FFF2-40B4-BE49-F238E27FC236}">
                <a16:creationId xmlns:a16="http://schemas.microsoft.com/office/drawing/2014/main" id="{080F36AD-CB07-F640-8B20-935A90D2AD5D}"/>
              </a:ext>
            </a:extLst>
          </p:cNvPr>
          <p:cNvSpPr>
            <a:spLocks noGrp="1"/>
          </p:cNvSpPr>
          <p:nvPr>
            <p:ph sz="quarter" idx="16" hasCustomPrompt="1"/>
          </p:nvPr>
        </p:nvSpPr>
        <p:spPr>
          <a:xfrm>
            <a:off x="342901" y="2316361"/>
            <a:ext cx="1885950" cy="2057400"/>
          </a:xfrm>
          <a:solidFill>
            <a:schemeClr val="bg1"/>
          </a:solidFill>
        </p:spPr>
        <p:txBody>
          <a:bodyPr lIns="118872" tIns="118872" rIns="118872" bIns="118872"/>
          <a:lstStyle>
            <a:lvl1pPr>
              <a:defRPr sz="825" baseline="0"/>
            </a:lvl1pPr>
            <a:lvl2pPr>
              <a:defRPr sz="750" b="0" i="0" baseline="0"/>
            </a:lvl2pPr>
            <a:lvl3pPr>
              <a:defRPr sz="750" b="0" i="0" baseline="0"/>
            </a:lvl3pPr>
            <a:lvl4pPr>
              <a:defRPr sz="750" b="0" i="0" baseline="0"/>
            </a:lvl4pPr>
            <a:lvl5pPr>
              <a:defRPr sz="750" b="0" i="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7" name="Content Placeholder 8">
            <a:extLst>
              <a:ext uri="{FF2B5EF4-FFF2-40B4-BE49-F238E27FC236}">
                <a16:creationId xmlns:a16="http://schemas.microsoft.com/office/drawing/2014/main" id="{46849DAC-0DEC-3345-B6FC-FA721CD5505E}"/>
              </a:ext>
            </a:extLst>
          </p:cNvPr>
          <p:cNvSpPr>
            <a:spLocks noGrp="1"/>
          </p:cNvSpPr>
          <p:nvPr>
            <p:ph sz="quarter" idx="17"/>
          </p:nvPr>
        </p:nvSpPr>
        <p:spPr>
          <a:xfrm>
            <a:off x="4635695" y="1572447"/>
            <a:ext cx="1885950"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8" name="Content Placeholder 8">
            <a:extLst>
              <a:ext uri="{FF2B5EF4-FFF2-40B4-BE49-F238E27FC236}">
                <a16:creationId xmlns:a16="http://schemas.microsoft.com/office/drawing/2014/main" id="{19FAECA8-2EF7-3949-822C-2043BF871AC1}"/>
              </a:ext>
            </a:extLst>
          </p:cNvPr>
          <p:cNvSpPr>
            <a:spLocks noGrp="1"/>
          </p:cNvSpPr>
          <p:nvPr>
            <p:ph sz="quarter" idx="18" hasCustomPrompt="1"/>
          </p:nvPr>
        </p:nvSpPr>
        <p:spPr>
          <a:xfrm>
            <a:off x="4635695" y="2316361"/>
            <a:ext cx="1885950"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9" name="Content Placeholder 8">
            <a:extLst>
              <a:ext uri="{FF2B5EF4-FFF2-40B4-BE49-F238E27FC236}">
                <a16:creationId xmlns:a16="http://schemas.microsoft.com/office/drawing/2014/main" id="{CC8FD469-8A74-5C45-B11A-63C2B765E23D}"/>
              </a:ext>
            </a:extLst>
          </p:cNvPr>
          <p:cNvSpPr>
            <a:spLocks noGrp="1"/>
          </p:cNvSpPr>
          <p:nvPr>
            <p:ph sz="quarter" idx="19"/>
          </p:nvPr>
        </p:nvSpPr>
        <p:spPr>
          <a:xfrm>
            <a:off x="2489297" y="1572447"/>
            <a:ext cx="1885950"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20" name="Content Placeholder 8">
            <a:extLst>
              <a:ext uri="{FF2B5EF4-FFF2-40B4-BE49-F238E27FC236}">
                <a16:creationId xmlns:a16="http://schemas.microsoft.com/office/drawing/2014/main" id="{78CCC33E-8866-734C-866C-715AA2CAA9AA}"/>
              </a:ext>
            </a:extLst>
          </p:cNvPr>
          <p:cNvSpPr>
            <a:spLocks noGrp="1"/>
          </p:cNvSpPr>
          <p:nvPr>
            <p:ph sz="quarter" idx="20" hasCustomPrompt="1"/>
          </p:nvPr>
        </p:nvSpPr>
        <p:spPr>
          <a:xfrm>
            <a:off x="2489297" y="2316361"/>
            <a:ext cx="1885950"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3" name="Slide Number Placeholder 5">
            <a:extLst>
              <a:ext uri="{FF2B5EF4-FFF2-40B4-BE49-F238E27FC236}">
                <a16:creationId xmlns:a16="http://schemas.microsoft.com/office/drawing/2014/main" id="{2498BB50-73F4-6742-9634-3143565B0C62}"/>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5" name="Rectangle 14">
            <a:extLst>
              <a:ext uri="{FF2B5EF4-FFF2-40B4-BE49-F238E27FC236}">
                <a16:creationId xmlns:a16="http://schemas.microsoft.com/office/drawing/2014/main" id="{FD8996A2-C9E6-674E-BF44-B0A4B5F6B864}"/>
              </a:ext>
            </a:extLst>
          </p:cNvPr>
          <p:cNvSpPr/>
          <p:nvPr userDrawn="1"/>
        </p:nvSpPr>
        <p:spPr>
          <a:xfrm>
            <a:off x="342900" y="716722"/>
            <a:ext cx="6178745"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6"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
        <p:nvSpPr>
          <p:cNvPr id="14"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2349208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Buckets">
    <p:bg>
      <p:bgPr>
        <a:gradFill>
          <a:gsLst>
            <a:gs pos="45000">
              <a:schemeClr val="bg1"/>
            </a:gs>
            <a:gs pos="45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Four bucket layout</a:t>
            </a:r>
          </a:p>
        </p:txBody>
      </p:sp>
      <p:sp>
        <p:nvSpPr>
          <p:cNvPr id="9" name="Content Placeholder 8"/>
          <p:cNvSpPr>
            <a:spLocks noGrp="1"/>
          </p:cNvSpPr>
          <p:nvPr>
            <p:ph sz="quarter" idx="13"/>
          </p:nvPr>
        </p:nvSpPr>
        <p:spPr>
          <a:xfrm>
            <a:off x="98470" y="1572447"/>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2" name="Content Placeholder 8">
            <a:extLst>
              <a:ext uri="{FF2B5EF4-FFF2-40B4-BE49-F238E27FC236}">
                <a16:creationId xmlns:a16="http://schemas.microsoft.com/office/drawing/2014/main" id="{080F36AD-CB07-F640-8B20-935A90D2AD5D}"/>
              </a:ext>
            </a:extLst>
          </p:cNvPr>
          <p:cNvSpPr>
            <a:spLocks noGrp="1"/>
          </p:cNvSpPr>
          <p:nvPr>
            <p:ph sz="quarter" idx="16" hasCustomPrompt="1"/>
          </p:nvPr>
        </p:nvSpPr>
        <p:spPr>
          <a:xfrm>
            <a:off x="98470" y="2316361"/>
            <a:ext cx="1604407" cy="2057400"/>
          </a:xfrm>
          <a:solidFill>
            <a:schemeClr val="bg1"/>
          </a:solidFill>
        </p:spPr>
        <p:txBody>
          <a:bodyPr lIns="118872" tIns="118872" rIns="118872" bIns="118872"/>
          <a:lstStyle>
            <a:lvl1pPr>
              <a:defRPr sz="825" baseline="0"/>
            </a:lvl1pPr>
            <a:lvl2pPr>
              <a:defRPr sz="750" b="0" i="0" baseline="0"/>
            </a:lvl2pPr>
            <a:lvl3pPr>
              <a:defRPr sz="750" b="0" i="0" baseline="0"/>
            </a:lvl3pPr>
            <a:lvl4pPr>
              <a:defRPr sz="750" b="0" i="0" baseline="0"/>
            </a:lvl4pPr>
            <a:lvl5pPr>
              <a:defRPr sz="750" b="0" i="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7" name="Content Placeholder 8">
            <a:extLst>
              <a:ext uri="{FF2B5EF4-FFF2-40B4-BE49-F238E27FC236}">
                <a16:creationId xmlns:a16="http://schemas.microsoft.com/office/drawing/2014/main" id="{46849DAC-0DEC-3345-B6FC-FA721CD5505E}"/>
              </a:ext>
            </a:extLst>
          </p:cNvPr>
          <p:cNvSpPr>
            <a:spLocks noGrp="1"/>
          </p:cNvSpPr>
          <p:nvPr>
            <p:ph sz="quarter" idx="17"/>
          </p:nvPr>
        </p:nvSpPr>
        <p:spPr>
          <a:xfrm>
            <a:off x="3471853" y="1581500"/>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8" name="Content Placeholder 8">
            <a:extLst>
              <a:ext uri="{FF2B5EF4-FFF2-40B4-BE49-F238E27FC236}">
                <a16:creationId xmlns:a16="http://schemas.microsoft.com/office/drawing/2014/main" id="{19FAECA8-2EF7-3949-822C-2043BF871AC1}"/>
              </a:ext>
            </a:extLst>
          </p:cNvPr>
          <p:cNvSpPr>
            <a:spLocks noGrp="1"/>
          </p:cNvSpPr>
          <p:nvPr>
            <p:ph sz="quarter" idx="18" hasCustomPrompt="1"/>
          </p:nvPr>
        </p:nvSpPr>
        <p:spPr>
          <a:xfrm>
            <a:off x="3471853" y="2325414"/>
            <a:ext cx="1604407"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9" name="Content Placeholder 8">
            <a:extLst>
              <a:ext uri="{FF2B5EF4-FFF2-40B4-BE49-F238E27FC236}">
                <a16:creationId xmlns:a16="http://schemas.microsoft.com/office/drawing/2014/main" id="{CC8FD469-8A74-5C45-B11A-63C2B765E23D}"/>
              </a:ext>
            </a:extLst>
          </p:cNvPr>
          <p:cNvSpPr>
            <a:spLocks noGrp="1"/>
          </p:cNvSpPr>
          <p:nvPr>
            <p:ph sz="quarter" idx="19"/>
          </p:nvPr>
        </p:nvSpPr>
        <p:spPr>
          <a:xfrm>
            <a:off x="1785162" y="1572447"/>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20" name="Content Placeholder 8">
            <a:extLst>
              <a:ext uri="{FF2B5EF4-FFF2-40B4-BE49-F238E27FC236}">
                <a16:creationId xmlns:a16="http://schemas.microsoft.com/office/drawing/2014/main" id="{78CCC33E-8866-734C-866C-715AA2CAA9AA}"/>
              </a:ext>
            </a:extLst>
          </p:cNvPr>
          <p:cNvSpPr>
            <a:spLocks noGrp="1"/>
          </p:cNvSpPr>
          <p:nvPr>
            <p:ph sz="quarter" idx="20" hasCustomPrompt="1"/>
          </p:nvPr>
        </p:nvSpPr>
        <p:spPr>
          <a:xfrm>
            <a:off x="1785162" y="2316361"/>
            <a:ext cx="1604407"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3" name="Slide Number Placeholder 5">
            <a:extLst>
              <a:ext uri="{FF2B5EF4-FFF2-40B4-BE49-F238E27FC236}">
                <a16:creationId xmlns:a16="http://schemas.microsoft.com/office/drawing/2014/main" id="{2498BB50-73F4-6742-9634-3143565B0C62}"/>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5" name="Rectangle 14">
            <a:extLst>
              <a:ext uri="{FF2B5EF4-FFF2-40B4-BE49-F238E27FC236}">
                <a16:creationId xmlns:a16="http://schemas.microsoft.com/office/drawing/2014/main" id="{FD8996A2-C9E6-674E-BF44-B0A4B5F6B864}"/>
              </a:ext>
            </a:extLst>
          </p:cNvPr>
          <p:cNvSpPr/>
          <p:nvPr userDrawn="1"/>
        </p:nvSpPr>
        <p:spPr>
          <a:xfrm>
            <a:off x="342900" y="716722"/>
            <a:ext cx="6178745"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6"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sp>
        <p:nvSpPr>
          <p:cNvPr id="14" name="Content Placeholder 8">
            <a:extLst>
              <a:ext uri="{FF2B5EF4-FFF2-40B4-BE49-F238E27FC236}">
                <a16:creationId xmlns:a16="http://schemas.microsoft.com/office/drawing/2014/main" id="{46849DAC-0DEC-3345-B6FC-FA721CD5505E}"/>
              </a:ext>
            </a:extLst>
          </p:cNvPr>
          <p:cNvSpPr>
            <a:spLocks noGrp="1"/>
          </p:cNvSpPr>
          <p:nvPr>
            <p:ph sz="quarter" idx="23"/>
          </p:nvPr>
        </p:nvSpPr>
        <p:spPr>
          <a:xfrm>
            <a:off x="5158545" y="1590554"/>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21" name="Content Placeholder 8">
            <a:extLst>
              <a:ext uri="{FF2B5EF4-FFF2-40B4-BE49-F238E27FC236}">
                <a16:creationId xmlns:a16="http://schemas.microsoft.com/office/drawing/2014/main" id="{19FAECA8-2EF7-3949-822C-2043BF871AC1}"/>
              </a:ext>
            </a:extLst>
          </p:cNvPr>
          <p:cNvSpPr>
            <a:spLocks noGrp="1"/>
          </p:cNvSpPr>
          <p:nvPr>
            <p:ph sz="quarter" idx="24" hasCustomPrompt="1"/>
          </p:nvPr>
        </p:nvSpPr>
        <p:spPr>
          <a:xfrm>
            <a:off x="5158545" y="2334468"/>
            <a:ext cx="1604407"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23"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267579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828801"/>
            <a:ext cx="2882504" cy="1539415"/>
          </a:xfrm>
          <a:prstGeom prst="rect">
            <a:avLst/>
          </a:prstGeom>
        </p:spPr>
        <p:txBody>
          <a:bodyPr vert="horz" lIns="0" tIns="0" rIns="0" bIns="0" rtlCol="0" anchor="t" anchorCtr="0">
            <a:normAutofit/>
          </a:bodyPr>
          <a:lstStyle>
            <a:lvl1pPr>
              <a:defRPr lang="en-US" sz="2850" b="0" i="0" cap="all" baseline="0">
                <a:solidFill>
                  <a:schemeClr val="tx1"/>
                </a:solidFill>
                <a:latin typeface="Arial Black" panose="020B0604020202020204" pitchFamily="34" charset="0"/>
                <a:cs typeface="Arial Black" panose="020B0604020202020204" pitchFamily="34" charset="0"/>
              </a:defRPr>
            </a:lvl1pPr>
          </a:lstStyle>
          <a:p>
            <a:pPr marL="0" lvl="0"/>
            <a:r>
              <a:rPr lang="en-US"/>
              <a:t>Click to edit Master title style</a:t>
            </a:r>
            <a:endParaRPr lang="en-US" dirty="0"/>
          </a:p>
        </p:txBody>
      </p:sp>
      <p:sp>
        <p:nvSpPr>
          <p:cNvPr id="15" name="Text Placeholder 14">
            <a:extLst>
              <a:ext uri="{FF2B5EF4-FFF2-40B4-BE49-F238E27FC236}">
                <a16:creationId xmlns:a16="http://schemas.microsoft.com/office/drawing/2014/main" id="{98DF2AA6-6580-2247-9F94-E394D9CFB0C5}"/>
              </a:ext>
            </a:extLst>
          </p:cNvPr>
          <p:cNvSpPr>
            <a:spLocks noGrp="1"/>
          </p:cNvSpPr>
          <p:nvPr>
            <p:ph type="body" sz="quarter" idx="11" hasCustomPrompt="1"/>
          </p:nvPr>
        </p:nvSpPr>
        <p:spPr>
          <a:xfrm>
            <a:off x="3429001" y="1828800"/>
            <a:ext cx="3184940" cy="628650"/>
          </a:xfrm>
        </p:spPr>
        <p:txBody>
          <a:bodyPr/>
          <a:lstStyle>
            <a:lvl1pPr marL="0" indent="0" fontAlgn="t">
              <a:lnSpc>
                <a:spcPct val="150000"/>
              </a:lnSpc>
              <a:spcBef>
                <a:spcPts val="450"/>
              </a:spcBef>
              <a:buFont typeface="Arial" panose="020B0604020202020204" pitchFamily="34" charset="0"/>
              <a:buNone/>
              <a:defRPr sz="900" b="0" i="0" baseline="0">
                <a:latin typeface="+mn-lt"/>
                <a:cs typeface="Arial" panose="020B0604020202020204" pitchFamily="34" charset="0"/>
              </a:defRPr>
            </a:lvl1pPr>
            <a:lvl2pPr>
              <a:lnSpc>
                <a:spcPct val="150000"/>
              </a:lnSpc>
              <a:spcBef>
                <a:spcPts val="450"/>
              </a:spcBef>
              <a:defRPr sz="900">
                <a:latin typeface="+mn-lt"/>
              </a:defRPr>
            </a:lvl2pPr>
            <a:lvl3pPr>
              <a:defRPr sz="825"/>
            </a:lvl3pPr>
            <a:lvl4pPr>
              <a:defRPr sz="825"/>
            </a:lvl4pPr>
            <a:lvl5pPr>
              <a:defRPr sz="825"/>
            </a:lvl5pPr>
          </a:lstStyle>
          <a:p>
            <a:pPr lvl="0"/>
            <a:r>
              <a:rPr lang="en-US" b="1" dirty="0"/>
              <a:t>Section 1: </a:t>
            </a:r>
            <a:r>
              <a:rPr lang="en-US" dirty="0"/>
              <a:t>Lorem ipsum dolor sit </a:t>
            </a:r>
            <a:r>
              <a:rPr lang="en-US" dirty="0" err="1"/>
              <a:t>amet</a:t>
            </a:r>
            <a:endParaRPr lang="en-US" dirty="0"/>
          </a:p>
          <a:p>
            <a:pPr lvl="0"/>
            <a:r>
              <a:rPr lang="en-US" b="1" dirty="0"/>
              <a:t>Section 2: </a:t>
            </a:r>
            <a:r>
              <a:rPr lang="en-US" dirty="0"/>
              <a:t>Lorem ipsum dolor sit </a:t>
            </a:r>
            <a:r>
              <a:rPr lang="en-US" dirty="0" err="1"/>
              <a:t>amet</a:t>
            </a:r>
            <a:endParaRPr lang="en-US" dirty="0"/>
          </a:p>
          <a:p>
            <a:pPr lvl="0"/>
            <a:r>
              <a:rPr lang="en-US" b="1" dirty="0"/>
              <a:t>Section 3: </a:t>
            </a:r>
            <a:r>
              <a:rPr lang="en-US" dirty="0"/>
              <a:t>Lorem ipsum dolor sit </a:t>
            </a:r>
            <a:r>
              <a:rPr lang="en-US" dirty="0" err="1"/>
              <a:t>amet</a:t>
            </a:r>
            <a:endParaRPr lang="en-US" dirty="0"/>
          </a:p>
          <a:p>
            <a:pPr lvl="0"/>
            <a:r>
              <a:rPr lang="en-US" b="1" dirty="0"/>
              <a:t>Section 4: </a:t>
            </a:r>
            <a:r>
              <a:rPr lang="en-US" dirty="0"/>
              <a:t>Lorem ipsum dolor sit </a:t>
            </a:r>
            <a:r>
              <a:rPr lang="en-US" dirty="0" err="1"/>
              <a:t>amet</a:t>
            </a:r>
            <a:endParaRPr lang="en-US" dirty="0"/>
          </a:p>
        </p:txBody>
      </p:sp>
      <p:sp>
        <p:nvSpPr>
          <p:cNvPr id="7" name="Slide Number Placeholder 5">
            <a:extLst>
              <a:ext uri="{FF2B5EF4-FFF2-40B4-BE49-F238E27FC236}">
                <a16:creationId xmlns:a16="http://schemas.microsoft.com/office/drawing/2014/main" id="{CC13A9CD-50AA-AF45-AA78-BDDDEEE03DDF}"/>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Tree>
    <p:extLst>
      <p:ext uri="{BB962C8B-B14F-4D97-AF65-F5344CB8AC3E}">
        <p14:creationId xmlns:p14="http://schemas.microsoft.com/office/powerpoint/2010/main" val="1958083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ou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COMPANY CONFIDENTIAL</a:t>
            </a:r>
          </a:p>
        </p:txBody>
      </p:sp>
      <p:sp>
        <p:nvSpPr>
          <p:cNvPr id="6" name="Slide Number Placeholder 5"/>
          <p:cNvSpPr>
            <a:spLocks noGrp="1"/>
          </p:cNvSpPr>
          <p:nvPr>
            <p:ph type="sldNum" sz="quarter" idx="12"/>
          </p:nvPr>
        </p:nvSpPr>
        <p:spPr/>
        <p:txBody>
          <a:bodyPr/>
          <a:lstStyle/>
          <a:p>
            <a:fld id="{8C91AD9F-624B-4884-8354-20FB4B1876F3}" type="slidenum">
              <a:rPr lang="en-US" smtClean="0"/>
              <a:t>‹#›</a:t>
            </a:fld>
            <a:endParaRPr lang="en-US" dirty="0"/>
          </a:p>
        </p:txBody>
      </p:sp>
      <p:pic>
        <p:nvPicPr>
          <p:cNvPr id="3" name="Picture 2">
            <a:extLst>
              <a:ext uri="{FF2B5EF4-FFF2-40B4-BE49-F238E27FC236}">
                <a16:creationId xmlns:a16="http://schemas.microsoft.com/office/drawing/2014/main" id="{1F29FFA1-ABE2-4BB9-89AE-47128D6EA086}"/>
              </a:ext>
            </a:extLst>
          </p:cNvPr>
          <p:cNvPicPr>
            <a:picLocks noChangeAspect="1"/>
          </p:cNvPicPr>
          <p:nvPr userDrawn="1"/>
        </p:nvPicPr>
        <p:blipFill>
          <a:blip r:embed="rId2"/>
          <a:stretch>
            <a:fillRect/>
          </a:stretch>
        </p:blipFill>
        <p:spPr>
          <a:xfrm>
            <a:off x="4706314" y="0"/>
            <a:ext cx="2158171" cy="2145978"/>
          </a:xfrm>
          <a:prstGeom prst="rect">
            <a:avLst/>
          </a:prstGeom>
        </p:spPr>
      </p:pic>
      <p:sp>
        <p:nvSpPr>
          <p:cNvPr id="7" name="Title 1">
            <a:extLst>
              <a:ext uri="{FF2B5EF4-FFF2-40B4-BE49-F238E27FC236}">
                <a16:creationId xmlns:a16="http://schemas.microsoft.com/office/drawing/2014/main" id="{F26C1286-38DE-4A9D-A7FE-952DCC35E4E9}"/>
              </a:ext>
            </a:extLst>
          </p:cNvPr>
          <p:cNvSpPr>
            <a:spLocks noGrp="1"/>
          </p:cNvSpPr>
          <p:nvPr>
            <p:ph type="title"/>
          </p:nvPr>
        </p:nvSpPr>
        <p:spPr>
          <a:xfrm>
            <a:off x="311489" y="1436070"/>
            <a:ext cx="4131505" cy="1935344"/>
          </a:xfrm>
        </p:spPr>
        <p:txBody>
          <a:bodyPr>
            <a:normAutofit/>
          </a:bodyPr>
          <a:lstStyle/>
          <a:p>
            <a:r>
              <a:rPr lang="en-US" dirty="0"/>
              <a:t>Title slide</a:t>
            </a:r>
            <a:br>
              <a:rPr lang="en-US" dirty="0"/>
            </a:br>
            <a:r>
              <a:rPr lang="en-US" dirty="0"/>
              <a:t>headline </a:t>
            </a:r>
            <a:br>
              <a:rPr lang="en-US" dirty="0"/>
            </a:br>
            <a:r>
              <a:rPr lang="en-US" dirty="0"/>
              <a:t>goes here</a:t>
            </a:r>
          </a:p>
        </p:txBody>
      </p:sp>
      <p:sp>
        <p:nvSpPr>
          <p:cNvPr id="8" name="Text Placeholder 5">
            <a:extLst>
              <a:ext uri="{FF2B5EF4-FFF2-40B4-BE49-F238E27FC236}">
                <a16:creationId xmlns:a16="http://schemas.microsoft.com/office/drawing/2014/main" id="{4688101E-43E8-45BA-8857-CC6552D451EC}"/>
              </a:ext>
            </a:extLst>
          </p:cNvPr>
          <p:cNvSpPr>
            <a:spLocks noGrp="1"/>
          </p:cNvSpPr>
          <p:nvPr>
            <p:ph type="body" sz="quarter" idx="10"/>
          </p:nvPr>
        </p:nvSpPr>
        <p:spPr>
          <a:xfrm>
            <a:off x="342901" y="3441701"/>
            <a:ext cx="4098131" cy="606425"/>
          </a:xfrm>
        </p:spPr>
        <p:txBody>
          <a:bodyPr/>
          <a:lstStyle/>
          <a:p>
            <a:endParaRPr lang="en-US"/>
          </a:p>
        </p:txBody>
      </p:sp>
      <p:sp>
        <p:nvSpPr>
          <p:cNvPr id="9" name="Text Placeholder 9">
            <a:extLst>
              <a:ext uri="{FF2B5EF4-FFF2-40B4-BE49-F238E27FC236}">
                <a16:creationId xmlns:a16="http://schemas.microsoft.com/office/drawing/2014/main" id="{08407D3C-9944-4249-B0A0-4BB1809795C9}"/>
              </a:ext>
            </a:extLst>
          </p:cNvPr>
          <p:cNvSpPr>
            <a:spLocks noGrp="1"/>
          </p:cNvSpPr>
          <p:nvPr>
            <p:ph type="body" sz="quarter" idx="14"/>
          </p:nvPr>
        </p:nvSpPr>
        <p:spPr>
          <a:xfrm>
            <a:off x="342900" y="4170535"/>
            <a:ext cx="1484710" cy="393700"/>
          </a:xfrm>
        </p:spPr>
        <p:txBody>
          <a:bodyPr/>
          <a:lstStyle/>
          <a:p>
            <a:endParaRPr lang="en-US"/>
          </a:p>
        </p:txBody>
      </p:sp>
    </p:spTree>
    <p:extLst>
      <p:ext uri="{BB962C8B-B14F-4D97-AF65-F5344CB8AC3E}">
        <p14:creationId xmlns:p14="http://schemas.microsoft.com/office/powerpoint/2010/main" val="147534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hea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828801"/>
            <a:ext cx="3789076" cy="1539415"/>
          </a:xfrm>
          <a:prstGeom prst="rect">
            <a:avLst/>
          </a:prstGeom>
        </p:spPr>
        <p:txBody>
          <a:bodyPr vert="horz" lIns="0" tIns="0" rIns="0" bIns="0" rtlCol="0" anchor="t" anchorCtr="0">
            <a:normAutofit/>
          </a:bodyPr>
          <a:lstStyle>
            <a:lvl1pPr marL="0">
              <a:defRPr lang="en-US" sz="2850" b="0" i="0" cap="all" baseline="0">
                <a:solidFill>
                  <a:schemeClr val="tx1"/>
                </a:solidFill>
                <a:latin typeface="Arial Black" panose="020B0604020202020204" pitchFamily="34" charset="0"/>
                <a:cs typeface="Arial Black" panose="020B0604020202020204" pitchFamily="34" charset="0"/>
              </a:defRPr>
            </a:lvl1pPr>
          </a:lstStyle>
          <a:p>
            <a:pPr marL="0" lvl="0"/>
            <a:r>
              <a:rPr lang="en-US" dirty="0"/>
              <a:t>Divider slide</a:t>
            </a:r>
            <a:br>
              <a:rPr lang="en-US" dirty="0"/>
            </a:br>
            <a:r>
              <a:rPr lang="en-US" dirty="0"/>
              <a:t>Title or text </a:t>
            </a:r>
            <a:br>
              <a:rPr lang="en-US" dirty="0"/>
            </a:br>
            <a:r>
              <a:rPr lang="en-US" dirty="0"/>
              <a:t>goes here</a:t>
            </a:r>
          </a:p>
        </p:txBody>
      </p:sp>
      <p:sp>
        <p:nvSpPr>
          <p:cNvPr id="7" name="Slide Number Placeholder 5">
            <a:extLst>
              <a:ext uri="{FF2B5EF4-FFF2-40B4-BE49-F238E27FC236}">
                <a16:creationId xmlns:a16="http://schemas.microsoft.com/office/drawing/2014/main" id="{CC13A9CD-50AA-AF45-AA78-BDDDEEE03DDF}"/>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8" name="Text Placeholder 9">
            <a:extLst>
              <a:ext uri="{FF2B5EF4-FFF2-40B4-BE49-F238E27FC236}">
                <a16:creationId xmlns:a16="http://schemas.microsoft.com/office/drawing/2014/main" id="{2038E561-8534-BB4E-A397-28B367E9FD9B}"/>
              </a:ext>
            </a:extLst>
          </p:cNvPr>
          <p:cNvSpPr>
            <a:spLocks noGrp="1"/>
          </p:cNvSpPr>
          <p:nvPr>
            <p:ph type="body" sz="quarter" idx="11" hasCustomPrompt="1"/>
          </p:nvPr>
        </p:nvSpPr>
        <p:spPr>
          <a:xfrm>
            <a:off x="342900" y="3665538"/>
            <a:ext cx="3779119" cy="565150"/>
          </a:xfrm>
        </p:spPr>
        <p:txBody>
          <a:bodyPr vert="horz" lIns="0" tIns="0" rIns="0" bIns="0" rtlCol="0">
            <a:noAutofit/>
          </a:bodyPr>
          <a:lstStyle>
            <a:lvl1pPr>
              <a:defRPr kumimoji="0" lang="en-US" sz="900" b="0" i="0" u="none" strike="noStrike" cap="none" spc="0" normalizeH="0" noProof="0" dirty="0">
                <a:ln>
                  <a:noFill/>
                </a:ln>
                <a:solidFill>
                  <a:schemeClr val="tx1"/>
                </a:solidFill>
                <a:effectLst/>
                <a:uLnTx/>
                <a:uFillTx/>
                <a:latin typeface="Arial" panose="020B0604020202020204"/>
                <a:ea typeface="+mj-ea"/>
                <a:cs typeface="Arial" panose="020B0604020202020204" pitchFamily="34" charset="0"/>
              </a:defRPr>
            </a:lvl1pPr>
          </a:lstStyle>
          <a:p>
            <a:pPr lvl="0"/>
            <a:r>
              <a:rPr kumimoji="0" lang="en-US" sz="825" b="0" i="0" u="none" strike="noStrike" kern="1200" cap="none" spc="0" normalizeH="0" baseline="0" noProof="0" dirty="0">
                <a:ln>
                  <a:noFill/>
                </a:ln>
                <a:solidFill>
                  <a:schemeClr val="bg1"/>
                </a:solidFill>
                <a:effectLst/>
                <a:uLnTx/>
                <a:uFillTx/>
                <a:latin typeface="Arial" panose="020B0604020202020204"/>
                <a:ea typeface="+mj-ea"/>
                <a:cs typeface="Arial" panose="020B0604020202020204" pitchFamily="34" charset="0"/>
              </a:rPr>
              <a:t>Subhead information goes here across multiple lines to add context. </a:t>
            </a:r>
          </a:p>
          <a:p>
            <a:pPr lvl="0"/>
            <a:r>
              <a:rPr kumimoji="0" lang="en-US" sz="825" b="0" i="0" u="none" strike="noStrike" kern="1200" cap="none" spc="0" normalizeH="0" baseline="0" noProof="0" dirty="0" err="1">
                <a:ln>
                  <a:noFill/>
                </a:ln>
                <a:solidFill>
                  <a:schemeClr val="bg1"/>
                </a:solidFill>
                <a:effectLst/>
                <a:uLnTx/>
                <a:uFillTx/>
                <a:latin typeface="Arial" panose="020B0604020202020204"/>
                <a:ea typeface="+mj-ea"/>
                <a:cs typeface="Arial" panose="020B0604020202020204" pitchFamily="34" charset="0"/>
              </a:rPr>
              <a:t>Lorem</a:t>
            </a:r>
            <a:r>
              <a:rPr kumimoji="0" lang="en-US" sz="825" b="0" i="0" u="none" strike="noStrike" kern="1200" cap="none" spc="0" normalizeH="0" baseline="0" noProof="0" dirty="0">
                <a:ln>
                  <a:noFill/>
                </a:ln>
                <a:solidFill>
                  <a:schemeClr val="bg1"/>
                </a:solidFill>
                <a:effectLst/>
                <a:uLnTx/>
                <a:uFillTx/>
                <a:latin typeface="Arial" panose="020B0604020202020204"/>
                <a:ea typeface="+mj-ea"/>
                <a:cs typeface="Arial" panose="020B0604020202020204" pitchFamily="34" charset="0"/>
              </a:rPr>
              <a:t> ipsum dolor sit </a:t>
            </a:r>
            <a:r>
              <a:rPr kumimoji="0" lang="en-US" sz="825" b="0" i="0" u="none" strike="noStrike" kern="1200" cap="none" spc="0" normalizeH="0" baseline="0" noProof="0" dirty="0" err="1">
                <a:ln>
                  <a:noFill/>
                </a:ln>
                <a:solidFill>
                  <a:schemeClr val="bg1"/>
                </a:solidFill>
                <a:effectLst/>
                <a:uLnTx/>
                <a:uFillTx/>
                <a:latin typeface="Arial" panose="020B0604020202020204"/>
                <a:ea typeface="+mj-ea"/>
                <a:cs typeface="Arial" panose="020B0604020202020204" pitchFamily="34" charset="0"/>
              </a:rPr>
              <a:t>amet</a:t>
            </a:r>
            <a:r>
              <a:rPr kumimoji="0" lang="en-US" sz="825" b="0" i="0" u="none" strike="noStrike" kern="1200" cap="none" spc="0" normalizeH="0" baseline="0" noProof="0" dirty="0">
                <a:ln>
                  <a:noFill/>
                </a:ln>
                <a:solidFill>
                  <a:schemeClr val="bg1"/>
                </a:solidFill>
                <a:effectLst/>
                <a:uLnTx/>
                <a:uFillTx/>
                <a:latin typeface="Arial" panose="020B0604020202020204"/>
                <a:ea typeface="+mj-ea"/>
                <a:cs typeface="Arial" panose="020B0604020202020204" pitchFamily="34" charset="0"/>
              </a:rPr>
              <a:t>.</a:t>
            </a:r>
            <a:endParaRPr kumimoji="0" lang="en-US" sz="825"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05731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a:latin typeface="+mj-lt"/>
              </a:defRPr>
            </a:lvl1pPr>
          </a:lstStyle>
          <a:p>
            <a:r>
              <a:rPr lang="en-US" dirty="0"/>
              <a:t>Layout with space for images</a:t>
            </a:r>
          </a:p>
        </p:txBody>
      </p:sp>
      <p:sp>
        <p:nvSpPr>
          <p:cNvPr id="7" name="Slide Number Placeholder 5">
            <a:extLst>
              <a:ext uri="{FF2B5EF4-FFF2-40B4-BE49-F238E27FC236}">
                <a16:creationId xmlns:a16="http://schemas.microsoft.com/office/drawing/2014/main" id="{F8E2FB6C-DA30-AB46-AEA6-00C8BFBD9C10}"/>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6" name="Rectangle 5">
            <a:extLst>
              <a:ext uri="{FF2B5EF4-FFF2-40B4-BE49-F238E27FC236}">
                <a16:creationId xmlns:a16="http://schemas.microsoft.com/office/drawing/2014/main" id="{326A8B44-E885-5940-BBD0-73E49DAAA54D}"/>
              </a:ext>
            </a:extLst>
          </p:cNvPr>
          <p:cNvSpPr/>
          <p:nvPr userDrawn="1"/>
        </p:nvSpPr>
        <p:spPr>
          <a:xfrm>
            <a:off x="342900" y="716722"/>
            <a:ext cx="6172200"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4" name="Text Placeholder 3"/>
          <p:cNvSpPr>
            <a:spLocks noGrp="1"/>
          </p:cNvSpPr>
          <p:nvPr>
            <p:ph type="body" sz="quarter" idx="15" hasCustomPrompt="1"/>
          </p:nvPr>
        </p:nvSpPr>
        <p:spPr>
          <a:xfrm>
            <a:off x="342900" y="861276"/>
            <a:ext cx="6172200" cy="914400"/>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45688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normAutofit/>
          </a:bodyPr>
          <a:lstStyle>
            <a:lvl1pPr marL="0" marR="0" indent="0" algn="l" defTabSz="685800" rtl="0" eaLnBrk="1" fontAlgn="auto" latinLnBrk="0" hangingPunct="1">
              <a:lnSpc>
                <a:spcPct val="85000"/>
              </a:lnSpc>
              <a:spcBef>
                <a:spcPct val="0"/>
              </a:spcBef>
              <a:spcAft>
                <a:spcPts val="0"/>
              </a:spcAft>
              <a:buClrTx/>
              <a:buSzTx/>
              <a:buFontTx/>
              <a:buNone/>
              <a:tabLst/>
              <a:defRPr sz="1800" b="0" i="0" baseline="0">
                <a:latin typeface="+mj-lt"/>
                <a:cs typeface="Arial" panose="020B0604020202020204" pitchFamily="34" charset="0"/>
              </a:defRPr>
            </a:lvl1pPr>
          </a:lstStyle>
          <a:p>
            <a:r>
              <a:rPr lang="en-US" dirty="0"/>
              <a:t>Single content text layout</a:t>
            </a:r>
          </a:p>
        </p:txBody>
      </p:sp>
      <p:sp>
        <p:nvSpPr>
          <p:cNvPr id="3" name="Content Placeholder 2"/>
          <p:cNvSpPr>
            <a:spLocks noGrp="1"/>
          </p:cNvSpPr>
          <p:nvPr>
            <p:ph idx="1" hasCustomPrompt="1"/>
          </p:nvPr>
        </p:nvSpPr>
        <p:spPr>
          <a:xfrm>
            <a:off x="342901" y="1600201"/>
            <a:ext cx="6172199" cy="2935501"/>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7" name="Slide Number Placeholder 5">
            <a:extLst>
              <a:ext uri="{FF2B5EF4-FFF2-40B4-BE49-F238E27FC236}">
                <a16:creationId xmlns:a16="http://schemas.microsoft.com/office/drawing/2014/main" id="{5A0FDE69-0666-514A-9D9F-47828A28418D}"/>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0" name="Rectangle 9">
            <a:extLst>
              <a:ext uri="{FF2B5EF4-FFF2-40B4-BE49-F238E27FC236}">
                <a16:creationId xmlns:a16="http://schemas.microsoft.com/office/drawing/2014/main" id="{2F0312E8-6405-1644-9D4C-D35A8E0C4884}"/>
              </a:ext>
            </a:extLst>
          </p:cNvPr>
          <p:cNvSpPr/>
          <p:nvPr userDrawn="1"/>
        </p:nvSpPr>
        <p:spPr>
          <a:xfrm>
            <a:off x="342900" y="716722"/>
            <a:ext cx="6172200" cy="45719"/>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9"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340488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Double content text layout</a:t>
            </a:r>
          </a:p>
        </p:txBody>
      </p:sp>
      <p:sp>
        <p:nvSpPr>
          <p:cNvPr id="9" name="Content Placeholder 8"/>
          <p:cNvSpPr>
            <a:spLocks noGrp="1"/>
          </p:cNvSpPr>
          <p:nvPr>
            <p:ph sz="quarter" idx="13"/>
          </p:nvPr>
        </p:nvSpPr>
        <p:spPr>
          <a:xfrm>
            <a:off x="342901" y="1600201"/>
            <a:ext cx="2882503" cy="2872625"/>
          </a:xfrm>
        </p:spPr>
        <p:txBody>
          <a:bodyPr vert="horz" lIns="0" tIns="0" rIns="0" bIns="0" rtlCol="0">
            <a:noAutofit/>
          </a:bodyPr>
          <a:lstStyle>
            <a:lvl1pPr>
              <a:defRPr lang="en-US" dirty="0"/>
            </a:lvl1pPr>
            <a:lvl2pPr>
              <a:defRPr lang="en-US" dirty="0"/>
            </a:lvl2pPr>
            <a:lvl5pPr>
              <a:defRPr lang="en-US" dirty="0"/>
            </a:lvl5pPr>
            <a:lvl6pPr>
              <a:defRPr lang="en-US" dirty="0"/>
            </a:lvl6pPr>
            <a:lvl7pPr>
              <a:defRPr lang="en-US" dirty="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p:cNvSpPr>
            <a:spLocks noGrp="1"/>
          </p:cNvSpPr>
          <p:nvPr>
            <p:ph sz="quarter" idx="14" hasCustomPrompt="1"/>
          </p:nvPr>
        </p:nvSpPr>
        <p:spPr>
          <a:xfrm>
            <a:off x="3633788" y="1600200"/>
            <a:ext cx="2881313" cy="2872626"/>
          </a:xfrm>
        </p:spPr>
        <p:txBody>
          <a:bodyPr vert="horz" lIns="0" tIns="0" rIns="0" bIns="0" rtlCol="0">
            <a:noAutofit/>
          </a:bodyPr>
          <a:lstStyle>
            <a:lvl1pPr>
              <a:defRPr lang="en-US" dirty="0"/>
            </a:lvl1pPr>
            <a:lvl2pPr>
              <a:defRPr lang="en-US" dirty="0"/>
            </a:lvl2pPr>
            <a:lvl5pPr>
              <a:defRPr lang="en-US" dirty="0"/>
            </a:lvl5pPr>
            <a:lvl6pPr>
              <a:defRPr lang="en-US" dirty="0"/>
            </a:lvl6pPr>
            <a:lvl7pPr>
              <a:defRPr lang="en-US" dirty="0"/>
            </a:lvl7pPr>
          </a:lstStyle>
          <a:p>
            <a:pPr lvl="0"/>
            <a:r>
              <a:rPr lang="en-US" dirty="0"/>
              <a:t>Add text or image</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1" name="Slide Number Placeholder 5">
            <a:extLst>
              <a:ext uri="{FF2B5EF4-FFF2-40B4-BE49-F238E27FC236}">
                <a16:creationId xmlns:a16="http://schemas.microsoft.com/office/drawing/2014/main" id="{1F0BC510-4A24-7E4E-AEBB-142F399FA83B}"/>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3" name="Rectangle 12">
            <a:extLst>
              <a:ext uri="{FF2B5EF4-FFF2-40B4-BE49-F238E27FC236}">
                <a16:creationId xmlns:a16="http://schemas.microsoft.com/office/drawing/2014/main" id="{3DD6BFF6-3B07-6F42-AB58-59B7CE0EFE60}"/>
              </a:ext>
            </a:extLst>
          </p:cNvPr>
          <p:cNvSpPr/>
          <p:nvPr userDrawn="1"/>
        </p:nvSpPr>
        <p:spPr>
          <a:xfrm>
            <a:off x="342900" y="716722"/>
            <a:ext cx="6172200"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5"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49181244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smal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Double content text layout for dense text</a:t>
            </a:r>
          </a:p>
        </p:txBody>
      </p:sp>
      <p:sp>
        <p:nvSpPr>
          <p:cNvPr id="9" name="Content Placeholder 8"/>
          <p:cNvSpPr>
            <a:spLocks noGrp="1"/>
          </p:cNvSpPr>
          <p:nvPr>
            <p:ph sz="quarter" idx="13"/>
          </p:nvPr>
        </p:nvSpPr>
        <p:spPr>
          <a:xfrm>
            <a:off x="342901" y="1600201"/>
            <a:ext cx="2882503" cy="2872625"/>
          </a:xfrm>
        </p:spPr>
        <p:txBody>
          <a:bodyPr vert="horz" lIns="0" tIns="0" rIns="0" bIns="0" rtlCol="0">
            <a:noAutofit/>
          </a:bodyPr>
          <a:lstStyle>
            <a:lvl1pPr>
              <a:defRPr lang="en-US" sz="900" dirty="0"/>
            </a:lvl1pPr>
            <a:lvl2pPr>
              <a:defRPr lang="en-US" sz="900" dirty="0"/>
            </a:lvl2pPr>
            <a:lvl3pPr>
              <a:defRPr sz="900"/>
            </a:lvl3pPr>
            <a:lvl4pPr>
              <a:defRPr sz="900"/>
            </a:lvl4pPr>
            <a:lvl5pPr>
              <a:defRPr lang="en-US" sz="900" dirty="0"/>
            </a:lvl5pPr>
            <a:lvl6pPr>
              <a:defRPr lang="en-US" sz="900" dirty="0"/>
            </a:lvl6pPr>
            <a:lvl7pPr>
              <a:defRPr lang="en-US" sz="900" dirty="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1F0BC510-4A24-7E4E-AEBB-142F399FA83B}"/>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3" name="Rectangle 12">
            <a:extLst>
              <a:ext uri="{FF2B5EF4-FFF2-40B4-BE49-F238E27FC236}">
                <a16:creationId xmlns:a16="http://schemas.microsoft.com/office/drawing/2014/main" id="{3DD6BFF6-3B07-6F42-AB58-59B7CE0EFE60}"/>
              </a:ext>
            </a:extLst>
          </p:cNvPr>
          <p:cNvSpPr/>
          <p:nvPr userDrawn="1"/>
        </p:nvSpPr>
        <p:spPr>
          <a:xfrm>
            <a:off x="342900" y="716722"/>
            <a:ext cx="6172200"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2" name="Content Placeholder 8"/>
          <p:cNvSpPr>
            <a:spLocks noGrp="1"/>
          </p:cNvSpPr>
          <p:nvPr>
            <p:ph sz="quarter" idx="17"/>
          </p:nvPr>
        </p:nvSpPr>
        <p:spPr>
          <a:xfrm>
            <a:off x="3632597" y="1600201"/>
            <a:ext cx="2882503" cy="2872625"/>
          </a:xfrm>
        </p:spPr>
        <p:txBody>
          <a:bodyPr vert="horz" lIns="0" tIns="0" rIns="0" bIns="0" rtlCol="0">
            <a:noAutofit/>
          </a:bodyPr>
          <a:lstStyle>
            <a:lvl1pPr>
              <a:defRPr lang="en-US" sz="900" dirty="0"/>
            </a:lvl1pPr>
            <a:lvl2pPr>
              <a:defRPr lang="en-US" sz="900" dirty="0"/>
            </a:lvl2pPr>
            <a:lvl3pPr>
              <a:defRPr sz="900"/>
            </a:lvl3pPr>
            <a:lvl4pPr>
              <a:defRPr sz="900"/>
            </a:lvl4pPr>
            <a:lvl5pPr>
              <a:defRPr lang="en-US" sz="900" dirty="0"/>
            </a:lvl5pPr>
            <a:lvl6pPr>
              <a:defRPr lang="en-US" sz="900" dirty="0"/>
            </a:lvl6pPr>
            <a:lvl7pPr>
              <a:defRPr lang="en-US" sz="900" dirty="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404614292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uckets">
    <p:bg>
      <p:bgPr>
        <a:gradFill>
          <a:gsLst>
            <a:gs pos="45000">
              <a:schemeClr val="bg1"/>
            </a:gs>
            <a:gs pos="45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Three bucket layout</a:t>
            </a:r>
          </a:p>
        </p:txBody>
      </p:sp>
      <p:sp>
        <p:nvSpPr>
          <p:cNvPr id="9" name="Content Placeholder 8"/>
          <p:cNvSpPr>
            <a:spLocks noGrp="1"/>
          </p:cNvSpPr>
          <p:nvPr>
            <p:ph sz="quarter" idx="13"/>
          </p:nvPr>
        </p:nvSpPr>
        <p:spPr>
          <a:xfrm>
            <a:off x="342901" y="1572447"/>
            <a:ext cx="1885950"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2" name="Content Placeholder 8">
            <a:extLst>
              <a:ext uri="{FF2B5EF4-FFF2-40B4-BE49-F238E27FC236}">
                <a16:creationId xmlns:a16="http://schemas.microsoft.com/office/drawing/2014/main" id="{080F36AD-CB07-F640-8B20-935A90D2AD5D}"/>
              </a:ext>
            </a:extLst>
          </p:cNvPr>
          <p:cNvSpPr>
            <a:spLocks noGrp="1"/>
          </p:cNvSpPr>
          <p:nvPr>
            <p:ph sz="quarter" idx="16" hasCustomPrompt="1"/>
          </p:nvPr>
        </p:nvSpPr>
        <p:spPr>
          <a:xfrm>
            <a:off x="342901" y="2316361"/>
            <a:ext cx="1885950" cy="2057400"/>
          </a:xfrm>
          <a:solidFill>
            <a:schemeClr val="bg1"/>
          </a:solidFill>
        </p:spPr>
        <p:txBody>
          <a:bodyPr lIns="118872" tIns="118872" rIns="118872" bIns="118872"/>
          <a:lstStyle>
            <a:lvl1pPr>
              <a:defRPr sz="825" baseline="0"/>
            </a:lvl1pPr>
            <a:lvl2pPr>
              <a:defRPr sz="750" b="0" i="0" baseline="0"/>
            </a:lvl2pPr>
            <a:lvl3pPr>
              <a:defRPr sz="750" b="0" i="0" baseline="0"/>
            </a:lvl3pPr>
            <a:lvl4pPr>
              <a:defRPr sz="750" b="0" i="0" baseline="0"/>
            </a:lvl4pPr>
            <a:lvl5pPr>
              <a:defRPr sz="750" b="0" i="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7" name="Content Placeholder 8">
            <a:extLst>
              <a:ext uri="{FF2B5EF4-FFF2-40B4-BE49-F238E27FC236}">
                <a16:creationId xmlns:a16="http://schemas.microsoft.com/office/drawing/2014/main" id="{46849DAC-0DEC-3345-B6FC-FA721CD5505E}"/>
              </a:ext>
            </a:extLst>
          </p:cNvPr>
          <p:cNvSpPr>
            <a:spLocks noGrp="1"/>
          </p:cNvSpPr>
          <p:nvPr>
            <p:ph sz="quarter" idx="17"/>
          </p:nvPr>
        </p:nvSpPr>
        <p:spPr>
          <a:xfrm>
            <a:off x="4635695" y="1572447"/>
            <a:ext cx="1885950"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8" name="Content Placeholder 8">
            <a:extLst>
              <a:ext uri="{FF2B5EF4-FFF2-40B4-BE49-F238E27FC236}">
                <a16:creationId xmlns:a16="http://schemas.microsoft.com/office/drawing/2014/main" id="{19FAECA8-2EF7-3949-822C-2043BF871AC1}"/>
              </a:ext>
            </a:extLst>
          </p:cNvPr>
          <p:cNvSpPr>
            <a:spLocks noGrp="1"/>
          </p:cNvSpPr>
          <p:nvPr>
            <p:ph sz="quarter" idx="18" hasCustomPrompt="1"/>
          </p:nvPr>
        </p:nvSpPr>
        <p:spPr>
          <a:xfrm>
            <a:off x="4635695" y="2316361"/>
            <a:ext cx="1885950"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9" name="Content Placeholder 8">
            <a:extLst>
              <a:ext uri="{FF2B5EF4-FFF2-40B4-BE49-F238E27FC236}">
                <a16:creationId xmlns:a16="http://schemas.microsoft.com/office/drawing/2014/main" id="{CC8FD469-8A74-5C45-B11A-63C2B765E23D}"/>
              </a:ext>
            </a:extLst>
          </p:cNvPr>
          <p:cNvSpPr>
            <a:spLocks noGrp="1"/>
          </p:cNvSpPr>
          <p:nvPr>
            <p:ph sz="quarter" idx="19"/>
          </p:nvPr>
        </p:nvSpPr>
        <p:spPr>
          <a:xfrm>
            <a:off x="2489297" y="1572447"/>
            <a:ext cx="1885950"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20" name="Content Placeholder 8">
            <a:extLst>
              <a:ext uri="{FF2B5EF4-FFF2-40B4-BE49-F238E27FC236}">
                <a16:creationId xmlns:a16="http://schemas.microsoft.com/office/drawing/2014/main" id="{78CCC33E-8866-734C-866C-715AA2CAA9AA}"/>
              </a:ext>
            </a:extLst>
          </p:cNvPr>
          <p:cNvSpPr>
            <a:spLocks noGrp="1"/>
          </p:cNvSpPr>
          <p:nvPr>
            <p:ph sz="quarter" idx="20" hasCustomPrompt="1"/>
          </p:nvPr>
        </p:nvSpPr>
        <p:spPr>
          <a:xfrm>
            <a:off x="2489297" y="2316361"/>
            <a:ext cx="1885950"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3" name="Slide Number Placeholder 5">
            <a:extLst>
              <a:ext uri="{FF2B5EF4-FFF2-40B4-BE49-F238E27FC236}">
                <a16:creationId xmlns:a16="http://schemas.microsoft.com/office/drawing/2014/main" id="{2498BB50-73F4-6742-9634-3143565B0C62}"/>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5" name="Rectangle 14">
            <a:extLst>
              <a:ext uri="{FF2B5EF4-FFF2-40B4-BE49-F238E27FC236}">
                <a16:creationId xmlns:a16="http://schemas.microsoft.com/office/drawing/2014/main" id="{FD8996A2-C9E6-674E-BF44-B0A4B5F6B864}"/>
              </a:ext>
            </a:extLst>
          </p:cNvPr>
          <p:cNvSpPr/>
          <p:nvPr userDrawn="1"/>
        </p:nvSpPr>
        <p:spPr>
          <a:xfrm>
            <a:off x="342900" y="716722"/>
            <a:ext cx="6178745"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4"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295787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uckets">
    <p:bg>
      <p:bgPr>
        <a:gradFill>
          <a:gsLst>
            <a:gs pos="45000">
              <a:schemeClr val="bg1"/>
            </a:gs>
            <a:gs pos="45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228600"/>
            <a:ext cx="6172200" cy="457200"/>
          </a:xfrm>
          <a:prstGeom prst="rect">
            <a:avLst/>
          </a:prstGeom>
        </p:spPr>
        <p:txBody>
          <a:bodyPr/>
          <a:lstStyle>
            <a:lvl1pPr marL="0" marR="0" indent="0" algn="l" defTabSz="685800" rtl="0" eaLnBrk="1" fontAlgn="auto" latinLnBrk="0" hangingPunct="1">
              <a:lnSpc>
                <a:spcPct val="85000"/>
              </a:lnSpc>
              <a:spcBef>
                <a:spcPct val="0"/>
              </a:spcBef>
              <a:spcAft>
                <a:spcPts val="0"/>
              </a:spcAft>
              <a:buClrTx/>
              <a:buSzTx/>
              <a:buFontTx/>
              <a:buNone/>
              <a:tabLst/>
              <a:defRPr b="0" i="0">
                <a:latin typeface="+mj-lt"/>
                <a:cs typeface="Arial" panose="020B0604020202020204" pitchFamily="34" charset="0"/>
              </a:defRPr>
            </a:lvl1pPr>
          </a:lstStyle>
          <a:p>
            <a:r>
              <a:rPr lang="en-US" dirty="0"/>
              <a:t>Four bucket layout</a:t>
            </a:r>
          </a:p>
        </p:txBody>
      </p:sp>
      <p:sp>
        <p:nvSpPr>
          <p:cNvPr id="9" name="Content Placeholder 8"/>
          <p:cNvSpPr>
            <a:spLocks noGrp="1"/>
          </p:cNvSpPr>
          <p:nvPr>
            <p:ph sz="quarter" idx="13"/>
          </p:nvPr>
        </p:nvSpPr>
        <p:spPr>
          <a:xfrm>
            <a:off x="98470" y="1572447"/>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2" name="Content Placeholder 8">
            <a:extLst>
              <a:ext uri="{FF2B5EF4-FFF2-40B4-BE49-F238E27FC236}">
                <a16:creationId xmlns:a16="http://schemas.microsoft.com/office/drawing/2014/main" id="{080F36AD-CB07-F640-8B20-935A90D2AD5D}"/>
              </a:ext>
            </a:extLst>
          </p:cNvPr>
          <p:cNvSpPr>
            <a:spLocks noGrp="1"/>
          </p:cNvSpPr>
          <p:nvPr>
            <p:ph sz="quarter" idx="16" hasCustomPrompt="1"/>
          </p:nvPr>
        </p:nvSpPr>
        <p:spPr>
          <a:xfrm>
            <a:off x="98470" y="2316361"/>
            <a:ext cx="1604407" cy="2057400"/>
          </a:xfrm>
          <a:solidFill>
            <a:schemeClr val="bg1"/>
          </a:solidFill>
        </p:spPr>
        <p:txBody>
          <a:bodyPr lIns="118872" tIns="118872" rIns="118872" bIns="118872"/>
          <a:lstStyle>
            <a:lvl1pPr>
              <a:defRPr sz="825" baseline="0"/>
            </a:lvl1pPr>
            <a:lvl2pPr>
              <a:defRPr sz="750" b="0" i="0" baseline="0"/>
            </a:lvl2pPr>
            <a:lvl3pPr>
              <a:defRPr sz="750" b="0" i="0" baseline="0"/>
            </a:lvl3pPr>
            <a:lvl4pPr>
              <a:defRPr sz="750" b="0" i="0" baseline="0"/>
            </a:lvl4pPr>
            <a:lvl5pPr>
              <a:defRPr sz="750" b="0" i="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7" name="Content Placeholder 8">
            <a:extLst>
              <a:ext uri="{FF2B5EF4-FFF2-40B4-BE49-F238E27FC236}">
                <a16:creationId xmlns:a16="http://schemas.microsoft.com/office/drawing/2014/main" id="{46849DAC-0DEC-3345-B6FC-FA721CD5505E}"/>
              </a:ext>
            </a:extLst>
          </p:cNvPr>
          <p:cNvSpPr>
            <a:spLocks noGrp="1"/>
          </p:cNvSpPr>
          <p:nvPr>
            <p:ph sz="quarter" idx="17"/>
          </p:nvPr>
        </p:nvSpPr>
        <p:spPr>
          <a:xfrm>
            <a:off x="3471853" y="1581500"/>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18" name="Content Placeholder 8">
            <a:extLst>
              <a:ext uri="{FF2B5EF4-FFF2-40B4-BE49-F238E27FC236}">
                <a16:creationId xmlns:a16="http://schemas.microsoft.com/office/drawing/2014/main" id="{19FAECA8-2EF7-3949-822C-2043BF871AC1}"/>
              </a:ext>
            </a:extLst>
          </p:cNvPr>
          <p:cNvSpPr>
            <a:spLocks noGrp="1"/>
          </p:cNvSpPr>
          <p:nvPr>
            <p:ph sz="quarter" idx="18" hasCustomPrompt="1"/>
          </p:nvPr>
        </p:nvSpPr>
        <p:spPr>
          <a:xfrm>
            <a:off x="3471853" y="2325414"/>
            <a:ext cx="1604407"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9" name="Content Placeholder 8">
            <a:extLst>
              <a:ext uri="{FF2B5EF4-FFF2-40B4-BE49-F238E27FC236}">
                <a16:creationId xmlns:a16="http://schemas.microsoft.com/office/drawing/2014/main" id="{CC8FD469-8A74-5C45-B11A-63C2B765E23D}"/>
              </a:ext>
            </a:extLst>
          </p:cNvPr>
          <p:cNvSpPr>
            <a:spLocks noGrp="1"/>
          </p:cNvSpPr>
          <p:nvPr>
            <p:ph sz="quarter" idx="19"/>
          </p:nvPr>
        </p:nvSpPr>
        <p:spPr>
          <a:xfrm>
            <a:off x="1785162" y="1572447"/>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20" name="Content Placeholder 8">
            <a:extLst>
              <a:ext uri="{FF2B5EF4-FFF2-40B4-BE49-F238E27FC236}">
                <a16:creationId xmlns:a16="http://schemas.microsoft.com/office/drawing/2014/main" id="{78CCC33E-8866-734C-866C-715AA2CAA9AA}"/>
              </a:ext>
            </a:extLst>
          </p:cNvPr>
          <p:cNvSpPr>
            <a:spLocks noGrp="1"/>
          </p:cNvSpPr>
          <p:nvPr>
            <p:ph sz="quarter" idx="20" hasCustomPrompt="1"/>
          </p:nvPr>
        </p:nvSpPr>
        <p:spPr>
          <a:xfrm>
            <a:off x="1785162" y="2316361"/>
            <a:ext cx="1604407"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13" name="Slide Number Placeholder 5">
            <a:extLst>
              <a:ext uri="{FF2B5EF4-FFF2-40B4-BE49-F238E27FC236}">
                <a16:creationId xmlns:a16="http://schemas.microsoft.com/office/drawing/2014/main" id="{2498BB50-73F4-6742-9634-3143565B0C62}"/>
              </a:ext>
            </a:extLst>
          </p:cNvPr>
          <p:cNvSpPr txBox="1">
            <a:spLocks/>
          </p:cNvSpPr>
          <p:nvPr userDrawn="1"/>
        </p:nvSpPr>
        <p:spPr>
          <a:xfrm>
            <a:off x="342900" y="4692162"/>
            <a:ext cx="185166" cy="274636"/>
          </a:xfrm>
          <a:prstGeom prst="rect">
            <a:avLst/>
          </a:prstGeom>
        </p:spPr>
        <p:txBody>
          <a:bodyPr vert="horz" lIns="0" tIns="0" rIns="0" bIns="0" rtlCol="0" anchor="ctr" anchorCtr="0"/>
          <a:lstStyle>
            <a:defPPr>
              <a:defRPr lang="en-US"/>
            </a:defPPr>
            <a:lvl1pPr marL="0" algn="l" defTabSz="914400" rtl="0" eaLnBrk="1" latinLnBrk="0" hangingPunct="1">
              <a:defRPr sz="1000" b="0" i="0" kern="1200" baseline="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03F2D8-09E8-4F65-B5E4-919B7BA10877}" type="slidenum">
              <a:rPr lang="en-US" sz="750" smtClean="0"/>
              <a:pPr/>
              <a:t>‹#›</a:t>
            </a:fld>
            <a:endParaRPr lang="en-US" sz="750" dirty="0"/>
          </a:p>
        </p:txBody>
      </p:sp>
      <p:sp>
        <p:nvSpPr>
          <p:cNvPr id="15" name="Rectangle 14">
            <a:extLst>
              <a:ext uri="{FF2B5EF4-FFF2-40B4-BE49-F238E27FC236}">
                <a16:creationId xmlns:a16="http://schemas.microsoft.com/office/drawing/2014/main" id="{FD8996A2-C9E6-674E-BF44-B0A4B5F6B864}"/>
              </a:ext>
            </a:extLst>
          </p:cNvPr>
          <p:cNvSpPr/>
          <p:nvPr userDrawn="1"/>
        </p:nvSpPr>
        <p:spPr>
          <a:xfrm>
            <a:off x="342900" y="716722"/>
            <a:ext cx="6178745" cy="45719"/>
          </a:xfrm>
          <a:prstGeom prst="rect">
            <a:avLst/>
          </a:prstGeom>
          <a:solidFill>
            <a:srgbClr val="6633CC"/>
          </a:solidFill>
          <a:ln>
            <a:no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algn="ctr"/>
            <a:endParaRPr lang="en-US" sz="1200" dirty="0" err="1">
              <a:solidFill>
                <a:schemeClr val="accent3">
                  <a:lumMod val="60000"/>
                  <a:lumOff val="40000"/>
                </a:schemeClr>
              </a:solidFill>
            </a:endParaRPr>
          </a:p>
        </p:txBody>
      </p:sp>
      <p:sp>
        <p:nvSpPr>
          <p:cNvPr id="14" name="Content Placeholder 8">
            <a:extLst>
              <a:ext uri="{FF2B5EF4-FFF2-40B4-BE49-F238E27FC236}">
                <a16:creationId xmlns:a16="http://schemas.microsoft.com/office/drawing/2014/main" id="{46849DAC-0DEC-3345-B6FC-FA721CD5505E}"/>
              </a:ext>
            </a:extLst>
          </p:cNvPr>
          <p:cNvSpPr>
            <a:spLocks noGrp="1"/>
          </p:cNvSpPr>
          <p:nvPr>
            <p:ph sz="quarter" idx="23"/>
          </p:nvPr>
        </p:nvSpPr>
        <p:spPr>
          <a:xfrm>
            <a:off x="5158545" y="1590554"/>
            <a:ext cx="1604407" cy="743915"/>
          </a:xfrm>
          <a:solidFill>
            <a:schemeClr val="tx2"/>
          </a:solidFill>
        </p:spPr>
        <p:txBody>
          <a:bodyPr lIns="118872" tIns="118872" rIns="118872" bIns="118872" anchor="ctr"/>
          <a:lstStyle>
            <a:lvl1pPr>
              <a:defRPr sz="900">
                <a:solidFill>
                  <a:schemeClr val="bg1"/>
                </a:solidFill>
              </a:defRPr>
            </a:lvl1pPr>
          </a:lstStyle>
          <a:p>
            <a:pPr lvl="0"/>
            <a:r>
              <a:rPr lang="en-US"/>
              <a:t>Edit Master text styles</a:t>
            </a:r>
          </a:p>
        </p:txBody>
      </p:sp>
      <p:sp>
        <p:nvSpPr>
          <p:cNvPr id="21" name="Content Placeholder 8">
            <a:extLst>
              <a:ext uri="{FF2B5EF4-FFF2-40B4-BE49-F238E27FC236}">
                <a16:creationId xmlns:a16="http://schemas.microsoft.com/office/drawing/2014/main" id="{19FAECA8-2EF7-3949-822C-2043BF871AC1}"/>
              </a:ext>
            </a:extLst>
          </p:cNvPr>
          <p:cNvSpPr>
            <a:spLocks noGrp="1"/>
          </p:cNvSpPr>
          <p:nvPr>
            <p:ph sz="quarter" idx="24" hasCustomPrompt="1"/>
          </p:nvPr>
        </p:nvSpPr>
        <p:spPr>
          <a:xfrm>
            <a:off x="5158545" y="2334468"/>
            <a:ext cx="1604407" cy="2057400"/>
          </a:xfrm>
          <a:solidFill>
            <a:schemeClr val="bg1"/>
          </a:solidFill>
        </p:spPr>
        <p:txBody>
          <a:bodyPr lIns="118872" tIns="118872" rIns="118872" bIns="118872"/>
          <a:lstStyle>
            <a:lvl1pPr>
              <a:defRPr sz="825" baseline="0"/>
            </a:lvl1pPr>
            <a:lvl2pPr>
              <a:defRPr sz="750" baseline="0"/>
            </a:lvl2pPr>
            <a:lvl3pPr>
              <a:defRPr sz="900" baseline="0"/>
            </a:lvl3pPr>
            <a:lvl4pPr>
              <a:defRPr sz="900" baseline="0"/>
            </a:lvl4pPr>
            <a:lvl5pPr>
              <a:defRPr sz="750" baseline="0"/>
            </a:lvl5pPr>
            <a:lvl6pPr>
              <a:defRPr sz="750"/>
            </a:lvl6pPr>
            <a:lvl7pPr>
              <a:defRPr sz="750"/>
            </a:lvl7pPr>
          </a:lstStyle>
          <a:p>
            <a:pPr lvl="0"/>
            <a:r>
              <a:rPr lang="en-US" dirty="0"/>
              <a:t>Edit Master text styles</a:t>
            </a:r>
          </a:p>
          <a:p>
            <a:pPr lvl="1"/>
            <a:r>
              <a:rPr lang="en-US" dirty="0"/>
              <a:t>Second level</a:t>
            </a:r>
          </a:p>
          <a:p>
            <a:pPr lvl="4"/>
            <a:r>
              <a:rPr lang="en-US" dirty="0"/>
              <a:t>Third level</a:t>
            </a:r>
          </a:p>
          <a:p>
            <a:pPr lvl="5"/>
            <a:r>
              <a:rPr lang="en-US" dirty="0"/>
              <a:t>Fourth level</a:t>
            </a:r>
          </a:p>
          <a:p>
            <a:pPr lvl="6"/>
            <a:r>
              <a:rPr lang="en-US" dirty="0"/>
              <a:t>Fifth level</a:t>
            </a:r>
          </a:p>
        </p:txBody>
      </p:sp>
      <p:sp>
        <p:nvSpPr>
          <p:cNvPr id="23" name="Text Placeholder 3"/>
          <p:cNvSpPr>
            <a:spLocks noGrp="1"/>
          </p:cNvSpPr>
          <p:nvPr>
            <p:ph type="body" sz="quarter" idx="15" hasCustomPrompt="1"/>
          </p:nvPr>
        </p:nvSpPr>
        <p:spPr>
          <a:xfrm>
            <a:off x="342900" y="861276"/>
            <a:ext cx="6172200" cy="682516"/>
          </a:xfrm>
        </p:spPr>
        <p:txBody>
          <a:bodyPr/>
          <a:lstStyle>
            <a:lvl1pPr>
              <a:spcBef>
                <a:spcPts val="150"/>
              </a:spcBef>
              <a:defRPr sz="900" baseline="0">
                <a:solidFill>
                  <a:schemeClr val="bg1">
                    <a:lumMod val="50000"/>
                  </a:schemeClr>
                </a:solidFill>
              </a:defRPr>
            </a:lvl1pPr>
            <a:lvl2pPr>
              <a:spcBef>
                <a:spcPts val="150"/>
              </a:spcBef>
              <a:defRPr sz="900">
                <a:solidFill>
                  <a:schemeClr val="bg1">
                    <a:lumMod val="50000"/>
                  </a:schemeClr>
                </a:solidFill>
              </a:defRPr>
            </a:lvl2pPr>
            <a:lvl3pPr>
              <a:spcBef>
                <a:spcPts val="150"/>
              </a:spcBef>
              <a:defRPr sz="900">
                <a:solidFill>
                  <a:schemeClr val="bg1">
                    <a:lumMod val="50000"/>
                  </a:schemeClr>
                </a:solidFill>
              </a:defRPr>
            </a:lvl3pPr>
            <a:lvl4pPr>
              <a:spcBef>
                <a:spcPts val="150"/>
              </a:spcBef>
              <a:defRPr sz="900">
                <a:solidFill>
                  <a:schemeClr val="bg1">
                    <a:lumMod val="50000"/>
                  </a:schemeClr>
                </a:solidFill>
              </a:defRPr>
            </a:lvl4pPr>
            <a:lvl5pPr>
              <a:spcBef>
                <a:spcPts val="150"/>
              </a:spcBef>
              <a:defRPr sz="900">
                <a:solidFill>
                  <a:schemeClr val="bg1">
                    <a:lumMod val="50000"/>
                  </a:schemeClr>
                </a:solidFill>
              </a:defRPr>
            </a:lvl5pPr>
          </a:lstStyle>
          <a:p>
            <a:pPr lvl="0"/>
            <a:r>
              <a:rPr lang="en-US" dirty="0"/>
              <a:t>Subhead information goes here across multiple lines</a:t>
            </a:r>
            <a:br>
              <a:rPr lang="en-US" dirty="0"/>
            </a:br>
            <a:r>
              <a:rPr lang="en-US" dirty="0"/>
              <a:t>click to add text</a:t>
            </a:r>
          </a:p>
        </p:txBody>
      </p:sp>
    </p:spTree>
    <p:extLst>
      <p:ext uri="{BB962C8B-B14F-4D97-AF65-F5344CB8AC3E}">
        <p14:creationId xmlns:p14="http://schemas.microsoft.com/office/powerpoint/2010/main" val="56869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1"/>
            <a:ext cx="6172200" cy="624689"/>
          </a:xfrm>
          <a:prstGeom prst="rect">
            <a:avLst/>
          </a:prstGeom>
        </p:spPr>
        <p:txBody>
          <a:bodyPr vert="horz" lIns="0" tIns="0" rIns="0" bIns="0" rtlCol="0" anchor="b" anchorCtr="0">
            <a:normAutofit/>
          </a:bodyPr>
          <a:lstStyle/>
          <a:p>
            <a:r>
              <a:rPr kumimoji="0" lang="en-US" sz="1800" b="0" i="0" u="none" strike="noStrike" kern="1200" cap="none" spc="0" normalizeH="0" baseline="0" noProof="0" dirty="0">
                <a:ln>
                  <a:noFill/>
                </a:ln>
                <a:solidFill>
                  <a:srgbClr val="000000"/>
                </a:solidFill>
                <a:effectLst/>
                <a:uLnTx/>
                <a:uFillTx/>
                <a:latin typeface="Arial" panose="020B0604020202020204"/>
                <a:ea typeface="+mj-ea"/>
                <a:cs typeface="Arial" panose="020B0604020202020204" pitchFamily="34" charset="0"/>
              </a:rPr>
              <a:t>Headline for slide goes here</a:t>
            </a:r>
            <a:endParaRPr lang="en-US" dirty="0"/>
          </a:p>
        </p:txBody>
      </p:sp>
      <p:sp>
        <p:nvSpPr>
          <p:cNvPr id="3" name="Text Placeholder 2"/>
          <p:cNvSpPr>
            <a:spLocks noGrp="1"/>
          </p:cNvSpPr>
          <p:nvPr>
            <p:ph type="body" idx="1"/>
          </p:nvPr>
        </p:nvSpPr>
        <p:spPr>
          <a:xfrm>
            <a:off x="342900" y="1598400"/>
            <a:ext cx="6172200" cy="2935501"/>
          </a:xfrm>
          <a:prstGeom prst="rect">
            <a:avLst/>
          </a:prstGeom>
        </p:spPr>
        <p:txBody>
          <a:bodyPr vert="horz" lIns="0" tIns="0" rIns="0" bIns="0" rtlCol="0">
            <a:noAutofit/>
          </a:bodyPr>
          <a:lstStyle/>
          <a:p>
            <a:pPr lvl="2"/>
            <a:r>
              <a:rPr lang="en-US" dirty="0"/>
              <a:t>Bullet level 1</a:t>
            </a:r>
          </a:p>
          <a:p>
            <a:pPr lvl="3"/>
            <a:r>
              <a:rPr lang="en-US" dirty="0"/>
              <a:t>Bullet level 2</a:t>
            </a:r>
          </a:p>
          <a:p>
            <a:pPr lvl="4"/>
            <a:r>
              <a:rPr lang="en-US" dirty="0"/>
              <a:t>Bullet level 3</a:t>
            </a:r>
          </a:p>
          <a:p>
            <a:pPr lvl="5"/>
            <a:r>
              <a:rPr lang="en-US" dirty="0"/>
              <a:t>Bullet 4</a:t>
            </a:r>
          </a:p>
          <a:p>
            <a:pPr lvl="6"/>
            <a:r>
              <a:rPr lang="en-US" dirty="0"/>
              <a:t>Bullet 5</a:t>
            </a:r>
          </a:p>
        </p:txBody>
      </p:sp>
      <p:sp>
        <p:nvSpPr>
          <p:cNvPr id="7" name="Slide Number Placeholder 5">
            <a:extLst>
              <a:ext uri="{FF2B5EF4-FFF2-40B4-BE49-F238E27FC236}">
                <a16:creationId xmlns:a16="http://schemas.microsoft.com/office/drawing/2014/main" id="{A679EE3F-52A5-8E4C-9F02-62630F747F97}"/>
              </a:ext>
            </a:extLst>
          </p:cNvPr>
          <p:cNvSpPr>
            <a:spLocks noGrp="1"/>
          </p:cNvSpPr>
          <p:nvPr>
            <p:ph type="sldNum" sz="quarter" idx="4"/>
          </p:nvPr>
        </p:nvSpPr>
        <p:spPr>
          <a:xfrm>
            <a:off x="342900" y="4692162"/>
            <a:ext cx="185166" cy="274636"/>
          </a:xfrm>
          <a:prstGeom prst="rect">
            <a:avLst/>
          </a:prstGeom>
        </p:spPr>
        <p:txBody>
          <a:bodyPr vert="horz" lIns="0" tIns="0" rIns="0" bIns="0" rtlCol="0" anchor="ctr" anchorCtr="0"/>
          <a:lstStyle>
            <a:lvl1pPr algn="l">
              <a:defRPr sz="750" b="0" i="0" baseline="0">
                <a:solidFill>
                  <a:schemeClr val="tx1"/>
                </a:solidFill>
                <a:latin typeface="Arial" panose="020B0604020202020204" pitchFamily="34" charset="0"/>
                <a:cs typeface="Arial" panose="020B0604020202020204" pitchFamily="34" charset="0"/>
              </a:defRPr>
            </a:lvl1pPr>
          </a:lstStyle>
          <a:p>
            <a:pPr fontAlgn="ctr"/>
            <a:fld id="{EF03F2D8-09E8-4F65-B5E4-919B7BA10877}" type="slidenum">
              <a:rPr lang="en-US" smtClean="0"/>
              <a:pPr fontAlgn="ctr"/>
              <a:t>‹#›</a:t>
            </a:fld>
            <a:endParaRPr lang="en-US" dirty="0"/>
          </a:p>
        </p:txBody>
      </p:sp>
    </p:spTree>
    <p:extLst>
      <p:ext uri="{BB962C8B-B14F-4D97-AF65-F5344CB8AC3E}">
        <p14:creationId xmlns:p14="http://schemas.microsoft.com/office/powerpoint/2010/main" val="93543463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9" r:id="rId3"/>
    <p:sldLayoutId id="2147483654" r:id="rId4"/>
    <p:sldLayoutId id="2147483650" r:id="rId5"/>
    <p:sldLayoutId id="2147483652" r:id="rId6"/>
    <p:sldLayoutId id="2147483670" r:id="rId7"/>
    <p:sldLayoutId id="2147483667" r:id="rId8"/>
    <p:sldLayoutId id="2147483671" r:id="rId9"/>
    <p:sldLayoutId id="2147483672" r:id="rId10"/>
  </p:sldLayoutIdLst>
  <p:hf sldNum="0" hdr="0" dt="0"/>
  <p:txStyles>
    <p:titleStyle>
      <a:lvl1pPr marL="0" marR="0" indent="0" algn="l" defTabSz="685800" rtl="0" eaLnBrk="1" fontAlgn="auto" latinLnBrk="0" hangingPunct="1">
        <a:lnSpc>
          <a:spcPct val="85000"/>
        </a:lnSpc>
        <a:spcBef>
          <a:spcPct val="0"/>
        </a:spcBef>
        <a:spcAft>
          <a:spcPts val="0"/>
        </a:spcAft>
        <a:buClrTx/>
        <a:buSzTx/>
        <a:buFontTx/>
        <a:buNone/>
        <a:tabLst/>
        <a:defRPr sz="1800" b="0" i="0" kern="1200" baseline="0">
          <a:solidFill>
            <a:schemeClr val="tx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spcBef>
          <a:spcPts val="150"/>
        </a:spcBef>
        <a:buFont typeface="Arial" panose="020B0604020202020204" pitchFamily="34" charset="0"/>
        <a:buNone/>
        <a:defRPr sz="1200" kern="1200" baseline="0">
          <a:solidFill>
            <a:srgbClr val="000000"/>
          </a:solidFill>
          <a:latin typeface="+mn-lt"/>
          <a:ea typeface="+mn-ea"/>
          <a:cs typeface="+mn-cs"/>
        </a:defRPr>
      </a:lvl1pPr>
      <a:lvl2pPr marL="0" indent="0" algn="l" defTabSz="685800" rtl="0" eaLnBrk="1" latinLnBrk="0" hangingPunct="1">
        <a:spcBef>
          <a:spcPts val="150"/>
        </a:spcBef>
        <a:buFontTx/>
        <a:buNone/>
        <a:defRPr sz="1200" b="0" kern="1200" baseline="0">
          <a:solidFill>
            <a:schemeClr val="tx1"/>
          </a:solidFill>
          <a:latin typeface="+mn-lt"/>
          <a:ea typeface="+mn-ea"/>
          <a:cs typeface="+mn-cs"/>
        </a:defRPr>
      </a:lvl2pPr>
      <a:lvl3pPr marL="1191" indent="0" algn="l" defTabSz="685800" rtl="0" eaLnBrk="1" latinLnBrk="0" hangingPunct="1">
        <a:spcBef>
          <a:spcPts val="150"/>
        </a:spcBef>
        <a:buSzPct val="100000"/>
        <a:buFontTx/>
        <a:buNone/>
        <a:defRPr sz="1200" kern="1200" baseline="0">
          <a:solidFill>
            <a:schemeClr val="tx1"/>
          </a:solidFill>
          <a:latin typeface="+mn-lt"/>
          <a:ea typeface="+mn-ea"/>
          <a:cs typeface="+mn-cs"/>
        </a:defRPr>
      </a:lvl3pPr>
      <a:lvl4pPr marL="0" indent="0" algn="l" defTabSz="685800" rtl="0" eaLnBrk="1" latinLnBrk="0" hangingPunct="1">
        <a:spcBef>
          <a:spcPts val="450"/>
        </a:spcBef>
        <a:buSzPct val="100000"/>
        <a:buFontTx/>
        <a:buNone/>
        <a:tabLst/>
        <a:defRPr sz="1200" kern="1200" baseline="0">
          <a:solidFill>
            <a:schemeClr val="tx1"/>
          </a:solidFill>
          <a:latin typeface="+mn-lt"/>
          <a:ea typeface="+mn-ea"/>
          <a:cs typeface="+mn-cs"/>
        </a:defRPr>
      </a:lvl4pPr>
      <a:lvl5pPr marL="128588" indent="-128588" algn="l" defTabSz="685800" rtl="0" eaLnBrk="1" latinLnBrk="0" hangingPunct="1">
        <a:spcBef>
          <a:spcPts val="450"/>
        </a:spcBef>
        <a:buClr>
          <a:schemeClr val="tx2"/>
        </a:buClr>
        <a:buSzPct val="100000"/>
        <a:buFont typeface="Arial"/>
        <a:buChar char="•"/>
        <a:defRPr sz="1200" kern="1200" baseline="0">
          <a:solidFill>
            <a:schemeClr val="tx1"/>
          </a:solidFill>
          <a:latin typeface="+mn-lt"/>
          <a:ea typeface="+mn-ea"/>
          <a:cs typeface="+mn-cs"/>
        </a:defRPr>
      </a:lvl5pPr>
      <a:lvl6pPr marL="255985" indent="-123825" algn="l" defTabSz="685800" rtl="0" eaLnBrk="1" latinLnBrk="0" hangingPunct="1">
        <a:spcBef>
          <a:spcPts val="300"/>
        </a:spcBef>
        <a:buClr>
          <a:schemeClr val="tx2"/>
        </a:buClr>
        <a:buSzPct val="80000"/>
        <a:buFont typeface="Wingdings" charset="2"/>
        <a:buChar char="§"/>
        <a:tabLst/>
        <a:defRPr sz="1200" kern="1200" baseline="0">
          <a:solidFill>
            <a:schemeClr val="tx1"/>
          </a:solidFill>
          <a:latin typeface="+mn-lt"/>
          <a:ea typeface="+mn-ea"/>
          <a:cs typeface="+mn-cs"/>
        </a:defRPr>
      </a:lvl6pPr>
      <a:lvl7pPr marL="384572" indent="-129779" algn="l" defTabSz="685800" rtl="0" eaLnBrk="1" latinLnBrk="0" hangingPunct="1">
        <a:spcBef>
          <a:spcPts val="150"/>
        </a:spcBef>
        <a:buClr>
          <a:schemeClr val="tx2"/>
        </a:buClr>
        <a:buSzPct val="50000"/>
        <a:buFont typeface="Lucida Grande"/>
        <a:buChar char="▲"/>
        <a:tabLst/>
        <a:defRPr sz="1200" kern="1200" baseline="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1"/>
            <a:ext cx="6172200" cy="624689"/>
          </a:xfrm>
          <a:prstGeom prst="rect">
            <a:avLst/>
          </a:prstGeom>
        </p:spPr>
        <p:txBody>
          <a:bodyPr vert="horz" lIns="0" tIns="0" rIns="0" bIns="0" rtlCol="0" anchor="b" anchorCtr="0">
            <a:normAutofit/>
          </a:bodyPr>
          <a:lstStyle/>
          <a:p>
            <a:r>
              <a:rPr kumimoji="0" lang="en-US" sz="1800" b="0" i="0" u="none" strike="noStrike" kern="1200" cap="none" spc="0" normalizeH="0" baseline="0" noProof="0" dirty="0">
                <a:ln>
                  <a:noFill/>
                </a:ln>
                <a:solidFill>
                  <a:srgbClr val="000000"/>
                </a:solidFill>
                <a:effectLst/>
                <a:uLnTx/>
                <a:uFillTx/>
                <a:latin typeface="Arial" panose="020B0604020202020204"/>
                <a:ea typeface="+mj-ea"/>
                <a:cs typeface="Arial" panose="020B0604020202020204" pitchFamily="34" charset="0"/>
              </a:rPr>
              <a:t>Headline for slide goes here</a:t>
            </a:r>
            <a:endParaRPr lang="en-US" dirty="0"/>
          </a:p>
        </p:txBody>
      </p:sp>
      <p:sp>
        <p:nvSpPr>
          <p:cNvPr id="3" name="Text Placeholder 2"/>
          <p:cNvSpPr>
            <a:spLocks noGrp="1"/>
          </p:cNvSpPr>
          <p:nvPr>
            <p:ph type="body" idx="1"/>
          </p:nvPr>
        </p:nvSpPr>
        <p:spPr>
          <a:xfrm>
            <a:off x="342900" y="1598400"/>
            <a:ext cx="6172200" cy="2935501"/>
          </a:xfrm>
          <a:prstGeom prst="rect">
            <a:avLst/>
          </a:prstGeom>
        </p:spPr>
        <p:txBody>
          <a:bodyPr vert="horz" lIns="0" tIns="0" rIns="0" bIns="0" rtlCol="0">
            <a:noAutofit/>
          </a:bodyPr>
          <a:lstStyle/>
          <a:p>
            <a:pPr lvl="2"/>
            <a:r>
              <a:rPr lang="en-US" dirty="0"/>
              <a:t>Bullet level 1</a:t>
            </a:r>
          </a:p>
          <a:p>
            <a:pPr lvl="3"/>
            <a:r>
              <a:rPr lang="en-US" dirty="0"/>
              <a:t>Bullet level 2</a:t>
            </a:r>
          </a:p>
          <a:p>
            <a:pPr lvl="4"/>
            <a:r>
              <a:rPr lang="en-US" dirty="0"/>
              <a:t>Bullet level 3</a:t>
            </a:r>
          </a:p>
          <a:p>
            <a:pPr lvl="5"/>
            <a:r>
              <a:rPr lang="en-US" dirty="0"/>
              <a:t>Bullet 4</a:t>
            </a:r>
          </a:p>
          <a:p>
            <a:pPr lvl="6"/>
            <a:r>
              <a:rPr lang="en-US" dirty="0"/>
              <a:t>Bullet 5</a:t>
            </a:r>
          </a:p>
        </p:txBody>
      </p:sp>
      <p:sp>
        <p:nvSpPr>
          <p:cNvPr id="7" name="Slide Number Placeholder 5">
            <a:extLst>
              <a:ext uri="{FF2B5EF4-FFF2-40B4-BE49-F238E27FC236}">
                <a16:creationId xmlns:a16="http://schemas.microsoft.com/office/drawing/2014/main" id="{A679EE3F-52A5-8E4C-9F02-62630F747F97}"/>
              </a:ext>
            </a:extLst>
          </p:cNvPr>
          <p:cNvSpPr>
            <a:spLocks noGrp="1"/>
          </p:cNvSpPr>
          <p:nvPr>
            <p:ph type="sldNum" sz="quarter" idx="4"/>
          </p:nvPr>
        </p:nvSpPr>
        <p:spPr>
          <a:xfrm>
            <a:off x="342900" y="4692162"/>
            <a:ext cx="185166" cy="274636"/>
          </a:xfrm>
          <a:prstGeom prst="rect">
            <a:avLst/>
          </a:prstGeom>
        </p:spPr>
        <p:txBody>
          <a:bodyPr vert="horz" lIns="0" tIns="0" rIns="0" bIns="0" rtlCol="0" anchor="ctr" anchorCtr="0"/>
          <a:lstStyle>
            <a:lvl1pPr algn="l">
              <a:defRPr sz="750" b="0" i="0" baseline="0">
                <a:solidFill>
                  <a:schemeClr val="tx1"/>
                </a:solidFill>
                <a:latin typeface="Arial" panose="020B0604020202020204" pitchFamily="34" charset="0"/>
                <a:cs typeface="Arial" panose="020B0604020202020204" pitchFamily="34" charset="0"/>
              </a:defRPr>
            </a:lvl1pPr>
          </a:lstStyle>
          <a:p>
            <a:pPr fontAlgn="ctr"/>
            <a:fld id="{EF03F2D8-09E8-4F65-B5E4-919B7BA10877}" type="slidenum">
              <a:rPr lang="en-US" smtClean="0"/>
              <a:pPr fontAlgn="ctr"/>
              <a:t>‹#›</a:t>
            </a:fld>
            <a:endParaRPr lang="en-US" dirty="0"/>
          </a:p>
        </p:txBody>
      </p:sp>
      <p:sp>
        <p:nvSpPr>
          <p:cNvPr id="8" name="Footer Placeholder 18">
            <a:extLst>
              <a:ext uri="{FF2B5EF4-FFF2-40B4-BE49-F238E27FC236}">
                <a16:creationId xmlns:a16="http://schemas.microsoft.com/office/drawing/2014/main" id="{234D55E2-3BDD-B842-A327-837F143AD1BF}"/>
              </a:ext>
            </a:extLst>
          </p:cNvPr>
          <p:cNvSpPr>
            <a:spLocks noGrp="1"/>
          </p:cNvSpPr>
          <p:nvPr>
            <p:ph type="ftr" sz="quarter" idx="3"/>
          </p:nvPr>
        </p:nvSpPr>
        <p:spPr>
          <a:xfrm>
            <a:off x="675002" y="4692162"/>
            <a:ext cx="2314575" cy="274637"/>
          </a:xfrm>
          <a:prstGeom prst="rect">
            <a:avLst/>
          </a:prstGeom>
        </p:spPr>
        <p:txBody>
          <a:bodyPr vert="horz" lIns="91440" tIns="45720" rIns="91440" bIns="45720" rtlCol="0" anchor="ctr"/>
          <a:lstStyle>
            <a:lvl1pPr algn="l">
              <a:defRPr sz="525" b="0" i="0" baseline="0">
                <a:solidFill>
                  <a:schemeClr val="tx1"/>
                </a:solidFill>
                <a:latin typeface="Arial" panose="020B0604020202020204" pitchFamily="34" charset="0"/>
                <a:cs typeface="Arial" panose="020B0604020202020204" pitchFamily="34" charset="0"/>
              </a:defRPr>
            </a:lvl1pPr>
          </a:lstStyle>
          <a:p>
            <a:r>
              <a:rPr lang="en-US"/>
              <a:t>Company Confidential</a:t>
            </a:r>
            <a:endParaRPr lang="en-US" dirty="0"/>
          </a:p>
        </p:txBody>
      </p:sp>
      <p:pic>
        <p:nvPicPr>
          <p:cNvPr id="5" name="Picture 4">
            <a:extLst>
              <a:ext uri="{FF2B5EF4-FFF2-40B4-BE49-F238E27FC236}">
                <a16:creationId xmlns:a16="http://schemas.microsoft.com/office/drawing/2014/main" id="{A6CBFDF3-7445-46C7-A037-EC1ED7FA9E62}"/>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890895" y="4757098"/>
            <a:ext cx="825899" cy="130318"/>
          </a:xfrm>
          <a:prstGeom prst="rect">
            <a:avLst/>
          </a:prstGeom>
        </p:spPr>
      </p:pic>
    </p:spTree>
    <p:extLst>
      <p:ext uri="{BB962C8B-B14F-4D97-AF65-F5344CB8AC3E}">
        <p14:creationId xmlns:p14="http://schemas.microsoft.com/office/powerpoint/2010/main" val="31577907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 id="2147483682" r:id="rId8"/>
    <p:sldLayoutId id="2147483683" r:id="rId9"/>
    <p:sldLayoutId id="2147483684" r:id="rId10"/>
  </p:sldLayoutIdLst>
  <p:hf sldNum="0" hdr="0" dt="0"/>
  <p:txStyles>
    <p:titleStyle>
      <a:lvl1pPr marL="0" marR="0" indent="0" algn="l" defTabSz="685800" rtl="0" eaLnBrk="1" fontAlgn="auto" latinLnBrk="0" hangingPunct="1">
        <a:lnSpc>
          <a:spcPct val="85000"/>
        </a:lnSpc>
        <a:spcBef>
          <a:spcPct val="0"/>
        </a:spcBef>
        <a:spcAft>
          <a:spcPts val="0"/>
        </a:spcAft>
        <a:buClrTx/>
        <a:buSzTx/>
        <a:buFontTx/>
        <a:buNone/>
        <a:tabLst/>
        <a:defRPr sz="1800" b="0" i="0" kern="1200" baseline="0">
          <a:solidFill>
            <a:schemeClr val="tx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spcBef>
          <a:spcPts val="150"/>
        </a:spcBef>
        <a:buFont typeface="Arial" panose="020B0604020202020204" pitchFamily="34" charset="0"/>
        <a:buNone/>
        <a:defRPr sz="1200" kern="1200" baseline="0">
          <a:solidFill>
            <a:srgbClr val="000000"/>
          </a:solidFill>
          <a:latin typeface="+mn-lt"/>
          <a:ea typeface="+mn-ea"/>
          <a:cs typeface="+mn-cs"/>
        </a:defRPr>
      </a:lvl1pPr>
      <a:lvl2pPr marL="0" indent="0" algn="l" defTabSz="685800" rtl="0" eaLnBrk="1" latinLnBrk="0" hangingPunct="1">
        <a:spcBef>
          <a:spcPts val="150"/>
        </a:spcBef>
        <a:buFontTx/>
        <a:buNone/>
        <a:defRPr sz="1200" b="0" kern="1200" baseline="0">
          <a:solidFill>
            <a:schemeClr val="tx1"/>
          </a:solidFill>
          <a:latin typeface="+mn-lt"/>
          <a:ea typeface="+mn-ea"/>
          <a:cs typeface="+mn-cs"/>
        </a:defRPr>
      </a:lvl2pPr>
      <a:lvl3pPr marL="1191" indent="0" algn="l" defTabSz="685800" rtl="0" eaLnBrk="1" latinLnBrk="0" hangingPunct="1">
        <a:spcBef>
          <a:spcPts val="150"/>
        </a:spcBef>
        <a:buSzPct val="100000"/>
        <a:buFontTx/>
        <a:buNone/>
        <a:defRPr sz="1200" kern="1200" baseline="0">
          <a:solidFill>
            <a:schemeClr val="tx1"/>
          </a:solidFill>
          <a:latin typeface="+mn-lt"/>
          <a:ea typeface="+mn-ea"/>
          <a:cs typeface="+mn-cs"/>
        </a:defRPr>
      </a:lvl3pPr>
      <a:lvl4pPr marL="0" indent="0" algn="l" defTabSz="685800" rtl="0" eaLnBrk="1" latinLnBrk="0" hangingPunct="1">
        <a:spcBef>
          <a:spcPts val="450"/>
        </a:spcBef>
        <a:buSzPct val="100000"/>
        <a:buFontTx/>
        <a:buNone/>
        <a:tabLst/>
        <a:defRPr sz="1200" kern="1200" baseline="0">
          <a:solidFill>
            <a:schemeClr val="tx1"/>
          </a:solidFill>
          <a:latin typeface="+mn-lt"/>
          <a:ea typeface="+mn-ea"/>
          <a:cs typeface="+mn-cs"/>
        </a:defRPr>
      </a:lvl4pPr>
      <a:lvl5pPr marL="128588" indent="-128588" algn="l" defTabSz="685800" rtl="0" eaLnBrk="1" latinLnBrk="0" hangingPunct="1">
        <a:spcBef>
          <a:spcPts val="450"/>
        </a:spcBef>
        <a:buClr>
          <a:schemeClr val="tx2"/>
        </a:buClr>
        <a:buSzPct val="100000"/>
        <a:buFont typeface="Arial"/>
        <a:buChar char="•"/>
        <a:defRPr sz="1200" kern="1200" baseline="0">
          <a:solidFill>
            <a:schemeClr val="tx1"/>
          </a:solidFill>
          <a:latin typeface="+mn-lt"/>
          <a:ea typeface="+mn-ea"/>
          <a:cs typeface="+mn-cs"/>
        </a:defRPr>
      </a:lvl5pPr>
      <a:lvl6pPr marL="255985" indent="-123825" algn="l" defTabSz="685800" rtl="0" eaLnBrk="1" latinLnBrk="0" hangingPunct="1">
        <a:spcBef>
          <a:spcPts val="300"/>
        </a:spcBef>
        <a:buClr>
          <a:schemeClr val="tx2"/>
        </a:buClr>
        <a:buSzPct val="80000"/>
        <a:buFont typeface="Wingdings" charset="2"/>
        <a:buChar char="§"/>
        <a:tabLst/>
        <a:defRPr sz="1200" kern="1200" baseline="0">
          <a:solidFill>
            <a:schemeClr val="tx1"/>
          </a:solidFill>
          <a:latin typeface="+mn-lt"/>
          <a:ea typeface="+mn-ea"/>
          <a:cs typeface="+mn-cs"/>
        </a:defRPr>
      </a:lvl6pPr>
      <a:lvl7pPr marL="384572" indent="-129779" algn="l" defTabSz="685800" rtl="0" eaLnBrk="1" latinLnBrk="0" hangingPunct="1">
        <a:spcBef>
          <a:spcPts val="150"/>
        </a:spcBef>
        <a:buClr>
          <a:schemeClr val="tx2"/>
        </a:buClr>
        <a:buSzPct val="50000"/>
        <a:buFont typeface="Lucida Grande"/>
        <a:buChar char="▲"/>
        <a:tabLst/>
        <a:defRPr sz="1200" kern="1200" baseline="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3E2909C-BD7C-412A-AE7A-0218A61F05A3}"/>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333375" y="104775"/>
            <a:ext cx="6151860" cy="4090987"/>
          </a:xfrm>
          <a:prstGeom prst="rect">
            <a:avLst/>
          </a:prstGeom>
          <a:effectLst>
            <a:outerShdw blurRad="50800" dist="50800" dir="5400000" algn="ctr" rotWithShape="0">
              <a:srgbClr val="000000"/>
            </a:outerShdw>
          </a:effectLst>
        </p:spPr>
      </p:pic>
      <p:sp>
        <p:nvSpPr>
          <p:cNvPr id="16" name="TextBox 15">
            <a:extLst>
              <a:ext uri="{FF2B5EF4-FFF2-40B4-BE49-F238E27FC236}">
                <a16:creationId xmlns:a16="http://schemas.microsoft.com/office/drawing/2014/main" id="{A7B1AF26-4614-4406-892B-68B8DC874317}"/>
              </a:ext>
            </a:extLst>
          </p:cNvPr>
          <p:cNvSpPr txBox="1"/>
          <p:nvPr/>
        </p:nvSpPr>
        <p:spPr>
          <a:xfrm>
            <a:off x="323851" y="4419600"/>
            <a:ext cx="3429000" cy="492443"/>
          </a:xfrm>
          <a:prstGeom prst="rect">
            <a:avLst/>
          </a:prstGeom>
        </p:spPr>
        <p:txBody>
          <a:bodyPr vert="horz" wrap="square" lIns="0" tIns="0" rIns="0" bIns="0" rtlCol="0" anchor="t" anchorCtr="0">
            <a:spAutoFit/>
          </a:bodyPr>
          <a:lstStyle/>
          <a:p>
            <a:pPr algn="l"/>
            <a:r>
              <a:rPr lang="en-US" sz="3200" b="1" baseline="0" dirty="0">
                <a:latin typeface="Trebuchet MS" panose="020B0603020202020204" pitchFamily="34" charset="0"/>
              </a:rPr>
              <a:t>Leo’s House Hunt</a:t>
            </a:r>
          </a:p>
        </p:txBody>
      </p:sp>
      <p:sp>
        <p:nvSpPr>
          <p:cNvPr id="18" name="TextBox 17">
            <a:extLst>
              <a:ext uri="{FF2B5EF4-FFF2-40B4-BE49-F238E27FC236}">
                <a16:creationId xmlns:a16="http://schemas.microsoft.com/office/drawing/2014/main" id="{D42E93F8-EC29-4B37-964A-4FFB4D5D8E56}"/>
              </a:ext>
            </a:extLst>
          </p:cNvPr>
          <p:cNvSpPr txBox="1"/>
          <p:nvPr/>
        </p:nvSpPr>
        <p:spPr>
          <a:xfrm>
            <a:off x="3714751" y="4419600"/>
            <a:ext cx="3429000" cy="984885"/>
          </a:xfrm>
          <a:prstGeom prst="rect">
            <a:avLst/>
          </a:prstGeom>
        </p:spPr>
        <p:txBody>
          <a:bodyPr vert="horz" wrap="square" lIns="0" tIns="0" rIns="0" bIns="0" rtlCol="0" anchor="t" anchorCtr="0">
            <a:spAutoFit/>
          </a:bodyPr>
          <a:lstStyle/>
          <a:p>
            <a:pPr algn="ctr"/>
            <a:r>
              <a:rPr lang="en-US" sz="1100" b="1" dirty="0" err="1">
                <a:latin typeface="Trebuchet MS" panose="020B0603020202020204" pitchFamily="34" charset="0"/>
              </a:rPr>
              <a:t>Freguenet</a:t>
            </a:r>
            <a:endParaRPr lang="en-US" sz="1100" b="1" dirty="0">
              <a:latin typeface="Trebuchet MS" panose="020B0603020202020204" pitchFamily="34" charset="0"/>
            </a:endParaRPr>
          </a:p>
          <a:p>
            <a:pPr algn="ctr"/>
            <a:r>
              <a:rPr lang="en-US" sz="1100" b="1" dirty="0">
                <a:latin typeface="Trebuchet MS" panose="020B0603020202020204" pitchFamily="34" charset="0"/>
              </a:rPr>
              <a:t>Dan Hong</a:t>
            </a:r>
          </a:p>
          <a:p>
            <a:pPr algn="ctr"/>
            <a:r>
              <a:rPr lang="en-US" sz="1100" b="1" dirty="0">
                <a:latin typeface="Trebuchet MS" panose="020B0603020202020204" pitchFamily="34" charset="0"/>
              </a:rPr>
              <a:t>Derek Denning</a:t>
            </a:r>
          </a:p>
          <a:p>
            <a:pPr algn="ctr"/>
            <a:r>
              <a:rPr lang="en-US" sz="1100" b="1" dirty="0">
                <a:latin typeface="Trebuchet MS" panose="020B0603020202020204" pitchFamily="34" charset="0"/>
              </a:rPr>
              <a:t>Mike George</a:t>
            </a:r>
          </a:p>
          <a:p>
            <a:pPr algn="ctr"/>
            <a:endParaRPr lang="en-US" b="1" baseline="0" dirty="0">
              <a:latin typeface="Trebuchet MS" panose="020B0603020202020204" pitchFamily="34" charset="0"/>
            </a:endParaRPr>
          </a:p>
        </p:txBody>
      </p:sp>
    </p:spTree>
    <p:extLst>
      <p:ext uri="{BB962C8B-B14F-4D97-AF65-F5344CB8AC3E}">
        <p14:creationId xmlns:p14="http://schemas.microsoft.com/office/powerpoint/2010/main" val="367066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800" b="1" dirty="0">
                <a:latin typeface="Trebuchet MS" panose="020B0603020202020204" pitchFamily="34" charset="0"/>
              </a:rPr>
              <a:t>Home Conditions by Northwest Wards</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4774538" y="834386"/>
            <a:ext cx="1986921" cy="1330537"/>
          </a:xfrm>
        </p:spPr>
        <p:txBody>
          <a:bodyPr/>
          <a:lstStyle/>
          <a:p>
            <a:pPr fontAlgn="base"/>
            <a:r>
              <a:rPr lang="en-US" sz="1600" b="1" u="sng" dirty="0">
                <a:latin typeface="Trebuchet MS" panose="020B0603020202020204" pitchFamily="34" charset="0"/>
              </a:rPr>
              <a:t>Finding</a:t>
            </a:r>
            <a:r>
              <a:rPr lang="en-US" sz="1600" b="1" dirty="0">
                <a:latin typeface="Trebuchet MS" panose="020B0603020202020204" pitchFamily="34" charset="0"/>
              </a:rPr>
              <a:t>: </a:t>
            </a:r>
            <a:r>
              <a:rPr lang="en-US" sz="1600" dirty="0">
                <a:solidFill>
                  <a:schemeClr val="tx1"/>
                </a:solidFill>
                <a:latin typeface="Trebuchet MS" panose="020B0603020202020204" pitchFamily="34" charset="0"/>
              </a:rPr>
              <a:t>There is not a wide dispersion of home condition (quality) across wards allowing us conclude the perceived value of Ward 4 is not due to poor quality homes</a:t>
            </a:r>
            <a:endParaRPr lang="en-US" sz="1600" dirty="0">
              <a:solidFill>
                <a:srgbClr val="FF0000"/>
              </a:solidFill>
              <a:latin typeface="Trebuchet MS" panose="020B0603020202020204" pitchFamily="34" charset="0"/>
            </a:endParaRPr>
          </a:p>
          <a:p>
            <a:pPr fontAlgn="base"/>
            <a:endParaRPr lang="en-US" sz="1600" dirty="0">
              <a:solidFill>
                <a:schemeClr val="tx1"/>
              </a:solidFill>
              <a:latin typeface="Trebuchet MS" panose="020B0603020202020204" pitchFamily="34" charset="0"/>
            </a:endParaRPr>
          </a:p>
          <a:p>
            <a:r>
              <a:rPr lang="en-US" sz="1600" dirty="0">
                <a:latin typeface="Trebuchet MS" panose="020B0603020202020204" pitchFamily="34" charset="0"/>
              </a:rPr>
              <a:t> </a:t>
            </a:r>
          </a:p>
          <a:p>
            <a:endParaRPr lang="en-US" dirty="0">
              <a:latin typeface="Trebuchet MS" panose="020B0603020202020204" pitchFamily="34" charset="0"/>
            </a:endParaRPr>
          </a:p>
        </p:txBody>
      </p:sp>
      <p:pic>
        <p:nvPicPr>
          <p:cNvPr id="3" name="Picture 2">
            <a:extLst>
              <a:ext uri="{FF2B5EF4-FFF2-40B4-BE49-F238E27FC236}">
                <a16:creationId xmlns:a16="http://schemas.microsoft.com/office/drawing/2014/main" id="{554A517D-0DD6-4B94-B1E2-0E1881103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69" y="753834"/>
            <a:ext cx="2948387" cy="2211290"/>
          </a:xfrm>
          <a:prstGeom prst="rect">
            <a:avLst/>
          </a:prstGeom>
        </p:spPr>
      </p:pic>
      <p:pic>
        <p:nvPicPr>
          <p:cNvPr id="7" name="Picture 6">
            <a:extLst>
              <a:ext uri="{FF2B5EF4-FFF2-40B4-BE49-F238E27FC236}">
                <a16:creationId xmlns:a16="http://schemas.microsoft.com/office/drawing/2014/main" id="{BED7D35E-1072-4F50-AB33-53E060AECB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301" y="834386"/>
            <a:ext cx="2948387" cy="2211290"/>
          </a:xfrm>
          <a:prstGeom prst="rect">
            <a:avLst/>
          </a:prstGeom>
        </p:spPr>
      </p:pic>
      <p:pic>
        <p:nvPicPr>
          <p:cNvPr id="10" name="Picture 9">
            <a:extLst>
              <a:ext uri="{FF2B5EF4-FFF2-40B4-BE49-F238E27FC236}">
                <a16:creationId xmlns:a16="http://schemas.microsoft.com/office/drawing/2014/main" id="{53DDA584-8353-417A-A7CA-154726E0B0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068" y="2887062"/>
            <a:ext cx="2948387" cy="2211290"/>
          </a:xfrm>
          <a:prstGeom prst="rect">
            <a:avLst/>
          </a:prstGeom>
        </p:spPr>
      </p:pic>
      <p:pic>
        <p:nvPicPr>
          <p:cNvPr id="12" name="Picture 11">
            <a:extLst>
              <a:ext uri="{FF2B5EF4-FFF2-40B4-BE49-F238E27FC236}">
                <a16:creationId xmlns:a16="http://schemas.microsoft.com/office/drawing/2014/main" id="{8D7CC79E-0B28-4FE4-94F9-3400648888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9477" y="2853049"/>
            <a:ext cx="2948387" cy="2211290"/>
          </a:xfrm>
          <a:prstGeom prst="rect">
            <a:avLst/>
          </a:prstGeom>
        </p:spPr>
      </p:pic>
    </p:spTree>
    <p:extLst>
      <p:ext uri="{BB962C8B-B14F-4D97-AF65-F5344CB8AC3E}">
        <p14:creationId xmlns:p14="http://schemas.microsoft.com/office/powerpoint/2010/main" val="351714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800" b="1" dirty="0">
                <a:latin typeface="Trebuchet MS" panose="020B0603020202020204" pitchFamily="34" charset="0"/>
              </a:rPr>
              <a:t>Sale Count by Price in Northwest Wards</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5190349" y="1664966"/>
            <a:ext cx="1571110" cy="1330537"/>
          </a:xfrm>
        </p:spPr>
        <p:txBody>
          <a:bodyPr/>
          <a:lstStyle/>
          <a:p>
            <a:pPr fontAlgn="base"/>
            <a:r>
              <a:rPr lang="en-US" sz="1600" b="1" u="sng" dirty="0">
                <a:latin typeface="Trebuchet MS" panose="020B0603020202020204" pitchFamily="34" charset="0"/>
              </a:rPr>
              <a:t>Finding</a:t>
            </a:r>
            <a:r>
              <a:rPr lang="en-US" sz="1600" b="1" dirty="0">
                <a:latin typeface="Trebuchet MS" panose="020B0603020202020204" pitchFamily="34" charset="0"/>
              </a:rPr>
              <a:t>: </a:t>
            </a:r>
            <a:r>
              <a:rPr lang="en-US" sz="1600" dirty="0">
                <a:solidFill>
                  <a:schemeClr val="tx1"/>
                </a:solidFill>
                <a:latin typeface="Trebuchet MS" panose="020B0603020202020204" pitchFamily="34" charset="0"/>
              </a:rPr>
              <a:t>In 2017, Ward 4 had the greatest quantity of homes within a more modest price point</a:t>
            </a:r>
          </a:p>
          <a:p>
            <a:pPr fontAlgn="base"/>
            <a:endParaRPr lang="en-US" sz="1600" dirty="0">
              <a:solidFill>
                <a:schemeClr val="tx1"/>
              </a:solidFill>
              <a:latin typeface="Trebuchet MS" panose="020B0603020202020204" pitchFamily="34" charset="0"/>
            </a:endParaRPr>
          </a:p>
          <a:p>
            <a:r>
              <a:rPr lang="en-US" sz="1600" dirty="0">
                <a:latin typeface="Trebuchet MS" panose="020B0603020202020204" pitchFamily="34" charset="0"/>
              </a:rPr>
              <a:t> </a:t>
            </a:r>
          </a:p>
          <a:p>
            <a:endParaRPr lang="en-US" dirty="0">
              <a:latin typeface="Trebuchet MS" panose="020B0603020202020204" pitchFamily="34" charset="0"/>
            </a:endParaRPr>
          </a:p>
        </p:txBody>
      </p:sp>
      <p:pic>
        <p:nvPicPr>
          <p:cNvPr id="3" name="Picture 2">
            <a:extLst>
              <a:ext uri="{FF2B5EF4-FFF2-40B4-BE49-F238E27FC236}">
                <a16:creationId xmlns:a16="http://schemas.microsoft.com/office/drawing/2014/main" id="{75D69AF2-4ADE-405C-84CE-56516631FB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80" y="803235"/>
            <a:ext cx="2592902" cy="1740229"/>
          </a:xfrm>
          <a:prstGeom prst="rect">
            <a:avLst/>
          </a:prstGeom>
        </p:spPr>
      </p:pic>
      <p:pic>
        <p:nvPicPr>
          <p:cNvPr id="7" name="Picture 6">
            <a:extLst>
              <a:ext uri="{FF2B5EF4-FFF2-40B4-BE49-F238E27FC236}">
                <a16:creationId xmlns:a16="http://schemas.microsoft.com/office/drawing/2014/main" id="{702FBA7D-CE45-412B-B81F-F42ABCDC83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2620" y="803236"/>
            <a:ext cx="2592902" cy="1740229"/>
          </a:xfrm>
          <a:prstGeom prst="rect">
            <a:avLst/>
          </a:prstGeom>
        </p:spPr>
      </p:pic>
      <p:pic>
        <p:nvPicPr>
          <p:cNvPr id="11" name="Picture 10">
            <a:extLst>
              <a:ext uri="{FF2B5EF4-FFF2-40B4-BE49-F238E27FC236}">
                <a16:creationId xmlns:a16="http://schemas.microsoft.com/office/drawing/2014/main" id="{6054F247-7B8A-403D-A9F1-959CC8F97B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80" y="2651882"/>
            <a:ext cx="2592902" cy="1740229"/>
          </a:xfrm>
          <a:prstGeom prst="rect">
            <a:avLst/>
          </a:prstGeom>
        </p:spPr>
      </p:pic>
      <p:pic>
        <p:nvPicPr>
          <p:cNvPr id="14" name="Picture 13">
            <a:extLst>
              <a:ext uri="{FF2B5EF4-FFF2-40B4-BE49-F238E27FC236}">
                <a16:creationId xmlns:a16="http://schemas.microsoft.com/office/drawing/2014/main" id="{3753E687-9A3A-4B31-A139-45E2EE160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72620" y="2667352"/>
            <a:ext cx="2592902" cy="1724760"/>
          </a:xfrm>
          <a:prstGeom prst="rect">
            <a:avLst/>
          </a:prstGeom>
        </p:spPr>
      </p:pic>
    </p:spTree>
    <p:extLst>
      <p:ext uri="{BB962C8B-B14F-4D97-AF65-F5344CB8AC3E}">
        <p14:creationId xmlns:p14="http://schemas.microsoft.com/office/powerpoint/2010/main" val="288974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Sq. Footage by Northwest Wards</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342900" y="781634"/>
            <a:ext cx="6418559" cy="530547"/>
          </a:xfrm>
        </p:spPr>
        <p:txBody>
          <a:bodyPr/>
          <a:lstStyle/>
          <a:p>
            <a:pPr fontAlgn="base"/>
            <a:r>
              <a:rPr lang="en-US" b="1" u="sng" dirty="0">
                <a:latin typeface="Trebuchet MS" panose="020B0603020202020204" pitchFamily="34" charset="0"/>
              </a:rPr>
              <a:t>Finding</a:t>
            </a:r>
            <a:r>
              <a:rPr lang="en-US" b="1" dirty="0">
                <a:latin typeface="Trebuchet MS" panose="020B0603020202020204" pitchFamily="34" charset="0"/>
              </a:rPr>
              <a:t>: </a:t>
            </a:r>
            <a:r>
              <a:rPr lang="en-US" dirty="0">
                <a:solidFill>
                  <a:schemeClr val="tx1"/>
                </a:solidFill>
                <a:latin typeface="Trebuchet MS" panose="020B0603020202020204" pitchFamily="34" charset="0"/>
              </a:rPr>
              <a:t>In 2017, Ward 4 had the greatest quantity of modest sized homes within a reasonable price point</a:t>
            </a:r>
            <a:endParaRPr lang="en-US" sz="1050" dirty="0">
              <a:latin typeface="Trebuchet MS" panose="020B0603020202020204" pitchFamily="34" charset="0"/>
            </a:endParaRPr>
          </a:p>
        </p:txBody>
      </p:sp>
      <p:pic>
        <p:nvPicPr>
          <p:cNvPr id="4" name="Picture 3">
            <a:extLst>
              <a:ext uri="{FF2B5EF4-FFF2-40B4-BE49-F238E27FC236}">
                <a16:creationId xmlns:a16="http://schemas.microsoft.com/office/drawing/2014/main" id="{3E0EEB1A-FCDC-4313-B47C-295854D6B9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2" y="1343326"/>
            <a:ext cx="2569562" cy="1648190"/>
          </a:xfrm>
          <a:prstGeom prst="rect">
            <a:avLst/>
          </a:prstGeom>
        </p:spPr>
      </p:pic>
      <p:pic>
        <p:nvPicPr>
          <p:cNvPr id="8" name="Picture 7">
            <a:extLst>
              <a:ext uri="{FF2B5EF4-FFF2-40B4-BE49-F238E27FC236}">
                <a16:creationId xmlns:a16="http://schemas.microsoft.com/office/drawing/2014/main" id="{C35E4031-00CA-492D-AF93-1ECFEDA7E6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4231" y="1332074"/>
            <a:ext cx="2569562" cy="1648190"/>
          </a:xfrm>
          <a:prstGeom prst="rect">
            <a:avLst/>
          </a:prstGeom>
        </p:spPr>
      </p:pic>
      <p:pic>
        <p:nvPicPr>
          <p:cNvPr id="13" name="Picture 12">
            <a:extLst>
              <a:ext uri="{FF2B5EF4-FFF2-40B4-BE49-F238E27FC236}">
                <a16:creationId xmlns:a16="http://schemas.microsoft.com/office/drawing/2014/main" id="{05FF8DC3-854E-4CB0-9DD5-67347A34D0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32" y="3192780"/>
            <a:ext cx="2569560" cy="1689213"/>
          </a:xfrm>
          <a:prstGeom prst="rect">
            <a:avLst/>
          </a:prstGeom>
        </p:spPr>
      </p:pic>
      <p:pic>
        <p:nvPicPr>
          <p:cNvPr id="15" name="Picture 14">
            <a:extLst>
              <a:ext uri="{FF2B5EF4-FFF2-40B4-BE49-F238E27FC236}">
                <a16:creationId xmlns:a16="http://schemas.microsoft.com/office/drawing/2014/main" id="{BBA2E952-D386-4C4A-B754-2390CF9D33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232" y="3198131"/>
            <a:ext cx="2569562" cy="1648190"/>
          </a:xfrm>
          <a:prstGeom prst="rect">
            <a:avLst/>
          </a:prstGeom>
        </p:spPr>
      </p:pic>
      <p:sp>
        <p:nvSpPr>
          <p:cNvPr id="17" name="Content Placeholder 2">
            <a:extLst>
              <a:ext uri="{FF2B5EF4-FFF2-40B4-BE49-F238E27FC236}">
                <a16:creationId xmlns:a16="http://schemas.microsoft.com/office/drawing/2014/main" id="{CA13681E-15BA-4AA6-82F1-4AF98426DECB}"/>
              </a:ext>
            </a:extLst>
          </p:cNvPr>
          <p:cNvSpPr txBox="1">
            <a:spLocks/>
          </p:cNvSpPr>
          <p:nvPr/>
        </p:nvSpPr>
        <p:spPr>
          <a:xfrm>
            <a:off x="5183793" y="1241213"/>
            <a:ext cx="1437987" cy="1330537"/>
          </a:xfrm>
          <a:prstGeom prst="rect">
            <a:avLst/>
          </a:prstGeom>
        </p:spPr>
        <p:txBody>
          <a:bodyPr vert="horz" lIns="0" tIns="0" rIns="0" bIns="0" rtlCol="0">
            <a:noAutofit/>
          </a:bodyPr>
          <a:lstStyle>
            <a:lvl1pPr marL="0" indent="0" algn="l" defTabSz="685800" rtl="0" eaLnBrk="1" latinLnBrk="0" hangingPunct="1">
              <a:spcBef>
                <a:spcPts val="150"/>
              </a:spcBef>
              <a:buFont typeface="Arial" panose="020B0604020202020204" pitchFamily="34" charset="0"/>
              <a:buNone/>
              <a:defRPr lang="en-US" sz="1200" kern="1200" baseline="0" dirty="0">
                <a:solidFill>
                  <a:srgbClr val="000000"/>
                </a:solidFill>
                <a:latin typeface="+mn-lt"/>
                <a:ea typeface="+mn-ea"/>
                <a:cs typeface="+mn-cs"/>
              </a:defRPr>
            </a:lvl1pPr>
            <a:lvl2pPr marL="0" indent="0" algn="l" defTabSz="685800" rtl="0" eaLnBrk="1" latinLnBrk="0" hangingPunct="1">
              <a:spcBef>
                <a:spcPts val="150"/>
              </a:spcBef>
              <a:buFontTx/>
              <a:buNone/>
              <a:defRPr lang="en-US" sz="1200" b="0" kern="1200" baseline="0" dirty="0">
                <a:solidFill>
                  <a:schemeClr val="tx1"/>
                </a:solidFill>
                <a:latin typeface="+mn-lt"/>
                <a:ea typeface="+mn-ea"/>
                <a:cs typeface="+mn-cs"/>
              </a:defRPr>
            </a:lvl2pPr>
            <a:lvl3pPr marL="1191" indent="0" algn="l" defTabSz="685800" rtl="0" eaLnBrk="1" latinLnBrk="0" hangingPunct="1">
              <a:spcBef>
                <a:spcPts val="150"/>
              </a:spcBef>
              <a:buSzPct val="100000"/>
              <a:buFontTx/>
              <a:buNone/>
              <a:defRPr lang="en-US" sz="1200" kern="1200" baseline="0" dirty="0">
                <a:solidFill>
                  <a:schemeClr val="tx1"/>
                </a:solidFill>
                <a:latin typeface="+mn-lt"/>
                <a:ea typeface="+mn-ea"/>
                <a:cs typeface="+mn-cs"/>
              </a:defRPr>
            </a:lvl3pPr>
            <a:lvl4pPr marL="0" indent="0" algn="l" defTabSz="685800" rtl="0" eaLnBrk="1" latinLnBrk="0" hangingPunct="1">
              <a:spcBef>
                <a:spcPts val="450"/>
              </a:spcBef>
              <a:buSzPct val="100000"/>
              <a:buFontTx/>
              <a:buNone/>
              <a:tabLst/>
              <a:defRPr lang="en-US" sz="1200" kern="1200" baseline="0" dirty="0">
                <a:solidFill>
                  <a:schemeClr val="tx1"/>
                </a:solidFill>
                <a:latin typeface="+mn-lt"/>
                <a:ea typeface="+mn-ea"/>
                <a:cs typeface="+mn-cs"/>
              </a:defRPr>
            </a:lvl4pPr>
            <a:lvl5pPr marL="128588" indent="-128588" algn="l" defTabSz="685800" rtl="0" eaLnBrk="1" latinLnBrk="0" hangingPunct="1">
              <a:spcBef>
                <a:spcPts val="450"/>
              </a:spcBef>
              <a:buClr>
                <a:schemeClr val="tx2"/>
              </a:buClr>
              <a:buSzPct val="100000"/>
              <a:buFont typeface="Arial"/>
              <a:buChar char="•"/>
              <a:defRPr lang="en-US" sz="1200" kern="1200" baseline="0" dirty="0">
                <a:solidFill>
                  <a:schemeClr val="tx1"/>
                </a:solidFill>
                <a:latin typeface="+mn-lt"/>
                <a:ea typeface="+mn-ea"/>
                <a:cs typeface="+mn-cs"/>
              </a:defRPr>
            </a:lvl5pPr>
            <a:lvl6pPr marL="255985" indent="-123825" algn="l" defTabSz="685800" rtl="0" eaLnBrk="1" latinLnBrk="0" hangingPunct="1">
              <a:spcBef>
                <a:spcPts val="300"/>
              </a:spcBef>
              <a:buClr>
                <a:schemeClr val="tx2"/>
              </a:buClr>
              <a:buSzPct val="80000"/>
              <a:buFont typeface="Wingdings" charset="2"/>
              <a:buChar char="§"/>
              <a:tabLst/>
              <a:defRPr sz="1200" kern="1200" baseline="0">
                <a:solidFill>
                  <a:schemeClr val="tx1"/>
                </a:solidFill>
                <a:latin typeface="+mn-lt"/>
                <a:ea typeface="+mn-ea"/>
                <a:cs typeface="+mn-cs"/>
              </a:defRPr>
            </a:lvl6pPr>
            <a:lvl7pPr marL="384572" indent="-129779" algn="l" defTabSz="685800" rtl="0" eaLnBrk="1" latinLnBrk="0" hangingPunct="1">
              <a:spcBef>
                <a:spcPts val="150"/>
              </a:spcBef>
              <a:buClr>
                <a:schemeClr val="tx2"/>
              </a:buClr>
              <a:buSzPct val="50000"/>
              <a:buFont typeface="Lucida Grande"/>
              <a:buChar char="▲"/>
              <a:tabLst/>
              <a:defRPr sz="1200" kern="1200" baseline="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fontAlgn="base"/>
            <a:r>
              <a:rPr lang="en-US" b="1" u="sng" dirty="0">
                <a:latin typeface="Trebuchet MS" panose="020B0603020202020204" pitchFamily="34" charset="0"/>
              </a:rPr>
              <a:t>Conclusion</a:t>
            </a:r>
            <a:r>
              <a:rPr lang="en-US" b="1" dirty="0">
                <a:latin typeface="Trebuchet MS" panose="020B0603020202020204" pitchFamily="34" charset="0"/>
              </a:rPr>
              <a:t>: </a:t>
            </a:r>
            <a:r>
              <a:rPr lang="en-US" dirty="0">
                <a:solidFill>
                  <a:schemeClr val="tx1"/>
                </a:solidFill>
                <a:latin typeface="Trebuchet MS" panose="020B0603020202020204" pitchFamily="34" charset="0"/>
              </a:rPr>
              <a:t>Ward 4 offers greatest value within the most expensive quadrant (Northwest) serving as a natural hedge against extreme price fluctuations</a:t>
            </a:r>
          </a:p>
          <a:p>
            <a:pPr fontAlgn="base"/>
            <a:endParaRPr lang="en-US" dirty="0">
              <a:solidFill>
                <a:schemeClr val="tx1"/>
              </a:solidFill>
              <a:latin typeface="Trebuchet MS" panose="020B0603020202020204" pitchFamily="34" charset="0"/>
            </a:endParaRPr>
          </a:p>
          <a:p>
            <a:pPr fontAlgn="base"/>
            <a:r>
              <a:rPr lang="en-US" dirty="0">
                <a:solidFill>
                  <a:schemeClr val="tx1"/>
                </a:solidFill>
                <a:latin typeface="Trebuchet MS" panose="020B0603020202020204" pitchFamily="34" charset="0"/>
              </a:rPr>
              <a:t>Additionally, the price pt. is not a function of house condition </a:t>
            </a:r>
            <a:endParaRPr lang="en-US" b="1" u="sng" dirty="0">
              <a:solidFill>
                <a:srgbClr val="FF0000"/>
              </a:solidFill>
              <a:latin typeface="Trebuchet MS" panose="020B0603020202020204" pitchFamily="34" charset="0"/>
            </a:endParaRPr>
          </a:p>
          <a:p>
            <a:pPr fontAlgn="base"/>
            <a:endParaRPr lang="en-US" dirty="0">
              <a:solidFill>
                <a:schemeClr val="tx1"/>
              </a:solidFill>
              <a:latin typeface="Trebuchet MS" panose="020B0603020202020204" pitchFamily="34" charset="0"/>
            </a:endParaRPr>
          </a:p>
          <a:p>
            <a:r>
              <a:rPr lang="en-US" dirty="0">
                <a:latin typeface="Trebuchet MS" panose="020B0603020202020204" pitchFamily="34" charset="0"/>
              </a:rPr>
              <a:t> </a:t>
            </a:r>
          </a:p>
          <a:p>
            <a:endParaRPr lang="en-US" sz="1050" dirty="0">
              <a:latin typeface="Trebuchet MS" panose="020B0603020202020204" pitchFamily="34" charset="0"/>
            </a:endParaRPr>
          </a:p>
        </p:txBody>
      </p:sp>
    </p:spTree>
    <p:extLst>
      <p:ext uri="{BB962C8B-B14F-4D97-AF65-F5344CB8AC3E}">
        <p14:creationId xmlns:p14="http://schemas.microsoft.com/office/powerpoint/2010/main" val="60470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What to buy in Ward 4?</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4585829" y="932493"/>
            <a:ext cx="2175632" cy="530547"/>
          </a:xfrm>
        </p:spPr>
        <p:txBody>
          <a:bodyPr/>
          <a:lstStyle/>
          <a:p>
            <a:pPr fontAlgn="base"/>
            <a:r>
              <a:rPr lang="en-US" b="1" u="sng" dirty="0">
                <a:latin typeface="Trebuchet MS" panose="020B0603020202020204" pitchFamily="34" charset="0"/>
              </a:rPr>
              <a:t>Finding</a:t>
            </a:r>
            <a:r>
              <a:rPr lang="en-US" b="1" dirty="0">
                <a:latin typeface="Trebuchet MS" panose="020B0603020202020204" pitchFamily="34" charset="0"/>
              </a:rPr>
              <a:t>: </a:t>
            </a:r>
            <a:r>
              <a:rPr lang="en-US" dirty="0">
                <a:latin typeface="Trebuchet MS" panose="020B0603020202020204" pitchFamily="34" charset="0"/>
              </a:rPr>
              <a:t>Over the last decade, a 2 bedroom, 1 bath has delivered far superior returns than any other bed/bath combination</a:t>
            </a:r>
          </a:p>
          <a:p>
            <a:pPr fontAlgn="base"/>
            <a:r>
              <a:rPr lang="en-US" dirty="0">
                <a:latin typeface="Trebuchet MS" panose="020B0603020202020204" pitchFamily="34" charset="0"/>
              </a:rPr>
              <a:t>Extrapolating this trend forward, we anticipate valuations of 2bed/1bath to coalesce around $468k this year, and $680k by 2029  </a:t>
            </a:r>
            <a:endParaRPr lang="en-US" sz="1050" dirty="0">
              <a:latin typeface="Trebuchet MS" panose="020B0603020202020204" pitchFamily="34" charset="0"/>
            </a:endParaRPr>
          </a:p>
        </p:txBody>
      </p:sp>
      <p:pic>
        <p:nvPicPr>
          <p:cNvPr id="3" name="Picture 2">
            <a:extLst>
              <a:ext uri="{FF2B5EF4-FFF2-40B4-BE49-F238E27FC236}">
                <a16:creationId xmlns:a16="http://schemas.microsoft.com/office/drawing/2014/main" id="{44E1E9E5-1398-4C8F-9460-76ADC6972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793187"/>
            <a:ext cx="4555348" cy="2277674"/>
          </a:xfrm>
          <a:prstGeom prst="rect">
            <a:avLst/>
          </a:prstGeom>
        </p:spPr>
      </p:pic>
      <p:pic>
        <p:nvPicPr>
          <p:cNvPr id="7" name="Picture 6">
            <a:extLst>
              <a:ext uri="{FF2B5EF4-FFF2-40B4-BE49-F238E27FC236}">
                <a16:creationId xmlns:a16="http://schemas.microsoft.com/office/drawing/2014/main" id="{A659E09C-5745-456D-AB77-FA3B7C38A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84" y="3029513"/>
            <a:ext cx="2818650" cy="2113987"/>
          </a:xfrm>
          <a:prstGeom prst="rect">
            <a:avLst/>
          </a:prstGeom>
        </p:spPr>
      </p:pic>
      <p:pic>
        <p:nvPicPr>
          <p:cNvPr id="12" name="Picture 11">
            <a:extLst>
              <a:ext uri="{FF2B5EF4-FFF2-40B4-BE49-F238E27FC236}">
                <a16:creationId xmlns:a16="http://schemas.microsoft.com/office/drawing/2014/main" id="{887532C7-246A-4DC3-ABAA-72F21F7DD56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7513"/>
          <a:stretch/>
        </p:blipFill>
        <p:spPr>
          <a:xfrm>
            <a:off x="3030538" y="2864761"/>
            <a:ext cx="2794006" cy="1154790"/>
          </a:xfrm>
          <a:prstGeom prst="rect">
            <a:avLst/>
          </a:prstGeom>
        </p:spPr>
      </p:pic>
    </p:spTree>
    <p:extLst>
      <p:ext uri="{BB962C8B-B14F-4D97-AF65-F5344CB8AC3E}">
        <p14:creationId xmlns:p14="http://schemas.microsoft.com/office/powerpoint/2010/main" val="333436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Difficulty and Resolutions</a:t>
            </a:r>
          </a:p>
        </p:txBody>
      </p:sp>
      <p:sp>
        <p:nvSpPr>
          <p:cNvPr id="3" name="Content Placeholder 2">
            <a:extLst>
              <a:ext uri="{FF2B5EF4-FFF2-40B4-BE49-F238E27FC236}">
                <a16:creationId xmlns:a16="http://schemas.microsoft.com/office/drawing/2014/main" id="{DE2002C0-D605-6D45-B71D-CB3BD3233B55}"/>
              </a:ext>
            </a:extLst>
          </p:cNvPr>
          <p:cNvSpPr>
            <a:spLocks noGrp="1"/>
          </p:cNvSpPr>
          <p:nvPr>
            <p:ph idx="1"/>
          </p:nvPr>
        </p:nvSpPr>
        <p:spPr>
          <a:xfrm>
            <a:off x="342901" y="839972"/>
            <a:ext cx="6172200" cy="3965944"/>
          </a:xfrm>
        </p:spPr>
        <p:txBody>
          <a:bodyPr/>
          <a:lstStyle/>
          <a:p>
            <a:r>
              <a:rPr lang="en-US" sz="1400" dirty="0">
                <a:latin typeface="Trebuchet MS" panose="020B0603020202020204" pitchFamily="34" charset="0"/>
              </a:rPr>
              <a:t>After an initial glance of the data set, the group had a general idea of our proposed objective. However, with over 150,000 rows and over 20 columns of data, we were not sure whether the data had the capacity or which data to use to answer our objectives.</a:t>
            </a:r>
          </a:p>
          <a:p>
            <a:endParaRPr lang="en-US" sz="1400" dirty="0">
              <a:latin typeface="Trebuchet MS" panose="020B0603020202020204" pitchFamily="34" charset="0"/>
            </a:endParaRPr>
          </a:p>
          <a:p>
            <a:r>
              <a:rPr lang="en-US" sz="1400" dirty="0">
                <a:latin typeface="Trebuchet MS" panose="020B0603020202020204" pitchFamily="34" charset="0"/>
              </a:rPr>
              <a:t>There were several difficulties in data cleaning between group members (such as extracting year our from a full date) and coordinating the generation of useful plots between members was challenging. This resulted in making several plots that were of no use to our defined objective.</a:t>
            </a:r>
          </a:p>
          <a:p>
            <a:endParaRPr lang="en-US" sz="1400" dirty="0">
              <a:latin typeface="Trebuchet MS" panose="020B0603020202020204" pitchFamily="34" charset="0"/>
            </a:endParaRPr>
          </a:p>
          <a:p>
            <a:r>
              <a:rPr lang="en-US" sz="1400" dirty="0">
                <a:latin typeface="Trebuchet MS" panose="020B0603020202020204" pitchFamily="34" charset="0"/>
              </a:rPr>
              <a:t>To remedy these challenges, we scoped the data to be used in our analyses to quadrant and ward, which made our analysis much more manageable.</a:t>
            </a:r>
          </a:p>
          <a:p>
            <a:endParaRPr lang="en-US" sz="1400" dirty="0">
              <a:latin typeface="Trebuchet MS" panose="020B0603020202020204" pitchFamily="34" charset="0"/>
            </a:endParaRPr>
          </a:p>
          <a:p>
            <a:r>
              <a:rPr lang="en-US" sz="1400" dirty="0">
                <a:latin typeface="Trebuchet MS" panose="020B0603020202020204" pitchFamily="34" charset="0"/>
              </a:rPr>
              <a:t>The group also had frequent communication (class, slack, checking out branches) to know what everyone was working on, and ensure that all of us were marching towards the goal of answering our objective and having presentable data analysis.</a:t>
            </a:r>
          </a:p>
        </p:txBody>
      </p:sp>
    </p:spTree>
    <p:extLst>
      <p:ext uri="{BB962C8B-B14F-4D97-AF65-F5344CB8AC3E}">
        <p14:creationId xmlns:p14="http://schemas.microsoft.com/office/powerpoint/2010/main" val="354671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Additional Questions to Explore</a:t>
            </a:r>
          </a:p>
        </p:txBody>
      </p:sp>
      <p:sp>
        <p:nvSpPr>
          <p:cNvPr id="3" name="Content Placeholder 2">
            <a:extLst>
              <a:ext uri="{FF2B5EF4-FFF2-40B4-BE49-F238E27FC236}">
                <a16:creationId xmlns:a16="http://schemas.microsoft.com/office/drawing/2014/main" id="{DE2002C0-D605-6D45-B71D-CB3BD3233B55}"/>
              </a:ext>
            </a:extLst>
          </p:cNvPr>
          <p:cNvSpPr>
            <a:spLocks noGrp="1"/>
          </p:cNvSpPr>
          <p:nvPr>
            <p:ph idx="1"/>
          </p:nvPr>
        </p:nvSpPr>
        <p:spPr>
          <a:xfrm>
            <a:off x="342900" y="819151"/>
            <a:ext cx="6172199" cy="2935501"/>
          </a:xfrm>
        </p:spPr>
        <p:txBody>
          <a:bodyPr/>
          <a:lstStyle/>
          <a:p>
            <a:endParaRPr lang="en-US" sz="1600" dirty="0">
              <a:latin typeface="Trebuchet MS" panose="020B0603020202020204" pitchFamily="34" charset="0"/>
            </a:endParaRPr>
          </a:p>
          <a:p>
            <a:r>
              <a:rPr lang="en-US" sz="1600" dirty="0">
                <a:latin typeface="Trebuchet MS" panose="020B0603020202020204" pitchFamily="34" charset="0"/>
              </a:rPr>
              <a:t>It would have been interesting to look at the impact additional parameters such as acreage, year built, # of fireplaces have on price</a:t>
            </a:r>
          </a:p>
          <a:p>
            <a:endParaRPr lang="en-US" sz="1600" dirty="0">
              <a:latin typeface="Trebuchet MS" panose="020B0603020202020204" pitchFamily="34" charset="0"/>
            </a:endParaRPr>
          </a:p>
          <a:p>
            <a:endParaRPr lang="en-US" sz="1600" dirty="0">
              <a:latin typeface="Trebuchet MS" panose="020B0603020202020204" pitchFamily="34" charset="0"/>
            </a:endParaRPr>
          </a:p>
          <a:p>
            <a:r>
              <a:rPr lang="en-US" sz="1600" dirty="0">
                <a:latin typeface="Trebuchet MS" panose="020B0603020202020204" pitchFamily="34" charset="0"/>
              </a:rPr>
              <a:t>We would have liked to overlay additional datasets such as crime and walkability scores to ensure Leo remains safe and gets his steps in.</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119012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Motivation and Summary</a:t>
            </a:r>
          </a:p>
        </p:txBody>
      </p:sp>
      <p:sp>
        <p:nvSpPr>
          <p:cNvPr id="3" name="Content Placeholder 2">
            <a:extLst>
              <a:ext uri="{FF2B5EF4-FFF2-40B4-BE49-F238E27FC236}">
                <a16:creationId xmlns:a16="http://schemas.microsoft.com/office/drawing/2014/main" id="{DE2002C0-D605-6D45-B71D-CB3BD3233B55}"/>
              </a:ext>
            </a:extLst>
          </p:cNvPr>
          <p:cNvSpPr>
            <a:spLocks noGrp="1"/>
          </p:cNvSpPr>
          <p:nvPr>
            <p:ph idx="1"/>
          </p:nvPr>
        </p:nvSpPr>
        <p:spPr>
          <a:xfrm>
            <a:off x="342900" y="819151"/>
            <a:ext cx="6172199" cy="4018663"/>
          </a:xfrm>
        </p:spPr>
        <p:txBody>
          <a:bodyPr/>
          <a:lstStyle/>
          <a:p>
            <a:r>
              <a:rPr lang="en-US" sz="1600" dirty="0">
                <a:latin typeface="Trebuchet MS" panose="020B0603020202020204" pitchFamily="34" charset="0"/>
              </a:rPr>
              <a:t>Leo is becoming increasingly frustrated by our basic github questions and ready to retire from an illustrious career in data analytics. He’s intrigued by Washington DC real estate and looking for where best to buy?</a:t>
            </a:r>
          </a:p>
          <a:p>
            <a:endParaRPr lang="en-US" sz="1600" dirty="0">
              <a:latin typeface="Trebuchet MS" panose="020B0603020202020204" pitchFamily="34" charset="0"/>
            </a:endParaRPr>
          </a:p>
          <a:p>
            <a:r>
              <a:rPr lang="en-US" sz="1600" b="1" i="1" dirty="0">
                <a:latin typeface="Trebuchet MS" panose="020B0603020202020204" pitchFamily="34" charset="0"/>
              </a:rPr>
              <a:t>Leo is looking for a turn-key property at a modest price point.</a:t>
            </a:r>
          </a:p>
          <a:p>
            <a:r>
              <a:rPr lang="en-US" sz="1600" dirty="0">
                <a:latin typeface="Trebuchet MS" panose="020B0603020202020204" pitchFamily="34" charset="0"/>
              </a:rPr>
              <a:t> </a:t>
            </a:r>
          </a:p>
          <a:p>
            <a:r>
              <a:rPr lang="en-US" sz="1600" b="1" u="sng" dirty="0">
                <a:latin typeface="Trebuchet MS" panose="020B0603020202020204" pitchFamily="34" charset="0"/>
              </a:rPr>
              <a:t>Objective</a:t>
            </a:r>
            <a:r>
              <a:rPr lang="en-US" sz="1600" b="1" dirty="0">
                <a:latin typeface="Trebuchet MS" panose="020B0603020202020204" pitchFamily="34" charset="0"/>
              </a:rPr>
              <a:t>: </a:t>
            </a:r>
            <a:r>
              <a:rPr lang="en-US" sz="1600" dirty="0">
                <a:latin typeface="Trebuchet MS" panose="020B0603020202020204" pitchFamily="34" charset="0"/>
              </a:rPr>
              <a:t>Determine where and what Leo should buy for an optimal return in 10 years assuming current market conditions remain stable</a:t>
            </a:r>
          </a:p>
          <a:p>
            <a:endParaRPr lang="en-US" sz="1600" dirty="0">
              <a:latin typeface="Trebuchet MS" panose="020B0603020202020204" pitchFamily="34" charset="0"/>
            </a:endParaRPr>
          </a:p>
          <a:p>
            <a:r>
              <a:rPr lang="en-US" sz="1600" b="1" u="sng" dirty="0">
                <a:latin typeface="Trebuchet MS" panose="020B0603020202020204" pitchFamily="34" charset="0"/>
              </a:rPr>
              <a:t>Question</a:t>
            </a:r>
            <a:r>
              <a:rPr lang="en-US" sz="1600" b="1" dirty="0">
                <a:latin typeface="Trebuchet MS" panose="020B0603020202020204" pitchFamily="34" charset="0"/>
              </a:rPr>
              <a:t>: </a:t>
            </a:r>
            <a:r>
              <a:rPr lang="en-US" sz="1600" dirty="0">
                <a:latin typeface="Trebuchet MS" panose="020B0603020202020204" pitchFamily="34" charset="0"/>
              </a:rPr>
              <a:t>Is there a clear quadrant, ward, and house type that is poised to deliver superior investment returns over the next 10 years?</a:t>
            </a:r>
          </a:p>
          <a:p>
            <a:endParaRPr lang="en-US" sz="1600" dirty="0">
              <a:latin typeface="Trebuchet MS" panose="020B0603020202020204" pitchFamily="34" charset="0"/>
            </a:endParaRP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443870" y="4188141"/>
            <a:ext cx="1317590" cy="876197"/>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304846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Questions &amp; Data</a:t>
            </a:r>
          </a:p>
        </p:txBody>
      </p:sp>
      <p:sp>
        <p:nvSpPr>
          <p:cNvPr id="3" name="Content Placeholder 2">
            <a:extLst>
              <a:ext uri="{FF2B5EF4-FFF2-40B4-BE49-F238E27FC236}">
                <a16:creationId xmlns:a16="http://schemas.microsoft.com/office/drawing/2014/main" id="{DE2002C0-D605-6D45-B71D-CB3BD3233B55}"/>
              </a:ext>
            </a:extLst>
          </p:cNvPr>
          <p:cNvSpPr>
            <a:spLocks noGrp="1"/>
          </p:cNvSpPr>
          <p:nvPr>
            <p:ph idx="1"/>
          </p:nvPr>
        </p:nvSpPr>
        <p:spPr>
          <a:xfrm>
            <a:off x="342900" y="819151"/>
            <a:ext cx="6172199" cy="2935501"/>
          </a:xfrm>
        </p:spPr>
        <p:txBody>
          <a:bodyPr/>
          <a:lstStyle/>
          <a:p>
            <a:pPr fontAlgn="base"/>
            <a:r>
              <a:rPr lang="en-US" sz="1600" dirty="0">
                <a:latin typeface="Trebuchet MS" panose="020B0603020202020204" pitchFamily="34" charset="0"/>
              </a:rPr>
              <a:t>We used the D.C. Residential Properties dataset from Kaggle as our sole dataset</a:t>
            </a:r>
          </a:p>
          <a:p>
            <a:r>
              <a:rPr lang="en-US" sz="1600" dirty="0">
                <a:latin typeface="Trebuchet MS" panose="020B0603020202020204" pitchFamily="34" charset="0"/>
              </a:rPr>
              <a:t> </a:t>
            </a:r>
          </a:p>
          <a:p>
            <a:r>
              <a:rPr lang="en-US" sz="1600" dirty="0">
                <a:latin typeface="Trebuchet MS" panose="020B0603020202020204" pitchFamily="34" charset="0"/>
              </a:rPr>
              <a:t>We needed key data parameters that would provide insight into a quadrant and wards investment prospects. Some of the data was numerical (sale px, transaction count) while others were qualitative (quad, ward, condition). Some of the key functions we used to cut our data included .</a:t>
            </a:r>
            <a:r>
              <a:rPr lang="en-US" sz="1600" dirty="0" err="1">
                <a:latin typeface="Trebuchet MS" panose="020B0603020202020204" pitchFamily="34" charset="0"/>
              </a:rPr>
              <a:t>groupby</a:t>
            </a:r>
            <a:r>
              <a:rPr lang="en-US" sz="1600" dirty="0">
                <a:latin typeface="Trebuchet MS" panose="020B0603020202020204" pitchFamily="34" charset="0"/>
              </a:rPr>
              <a:t>, .mean, .count, .agg, .loc. </a:t>
            </a:r>
          </a:p>
          <a:p>
            <a:r>
              <a:rPr lang="en-US" sz="1600" dirty="0">
                <a:latin typeface="Trebuchet MS" panose="020B0603020202020204" pitchFamily="34" charset="0"/>
              </a:rPr>
              <a:t>Important parameters in our data include:</a:t>
            </a:r>
          </a:p>
          <a:p>
            <a:endParaRPr lang="en-US" sz="1800" dirty="0">
              <a:latin typeface="Trebuchet MS" panose="020B0603020202020204" pitchFamily="34" charset="0"/>
            </a:endParaRPr>
          </a:p>
          <a:p>
            <a:pPr marL="171450" lvl="0" indent="-171450">
              <a:buFont typeface="Arial" panose="020B0604020202020204" pitchFamily="34" charset="0"/>
              <a:buChar char="•"/>
            </a:pPr>
            <a:r>
              <a:rPr lang="en-US" dirty="0">
                <a:latin typeface="Trebuchet MS" panose="020B0603020202020204" pitchFamily="34" charset="0"/>
              </a:rPr>
              <a:t>Price				Year built			Building type</a:t>
            </a:r>
          </a:p>
          <a:p>
            <a:pPr marL="171450" lvl="0" indent="-171450">
              <a:buFont typeface="Arial" panose="020B0604020202020204" pitchFamily="34" charset="0"/>
              <a:buChar char="•"/>
            </a:pPr>
            <a:r>
              <a:rPr lang="en-US" dirty="0">
                <a:latin typeface="Trebuchet MS" panose="020B0603020202020204" pitchFamily="34" charset="0"/>
              </a:rPr>
              <a:t>Sale Date			Bedroom/bath		Square feet</a:t>
            </a:r>
          </a:p>
          <a:p>
            <a:pPr marL="171450" indent="-171450">
              <a:buFont typeface="Arial" panose="020B0604020202020204" pitchFamily="34" charset="0"/>
              <a:buChar char="•"/>
            </a:pPr>
            <a:r>
              <a:rPr lang="en-US" dirty="0">
                <a:latin typeface="Trebuchet MS" panose="020B0603020202020204" pitchFamily="34" charset="0"/>
              </a:rPr>
              <a:t>Location (quad/ward)		Remodel Year</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174145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Data Complication</a:t>
            </a:r>
          </a:p>
        </p:txBody>
      </p:sp>
      <p:sp>
        <p:nvSpPr>
          <p:cNvPr id="3" name="Content Placeholder 2">
            <a:extLst>
              <a:ext uri="{FF2B5EF4-FFF2-40B4-BE49-F238E27FC236}">
                <a16:creationId xmlns:a16="http://schemas.microsoft.com/office/drawing/2014/main" id="{DE2002C0-D605-6D45-B71D-CB3BD3233B55}"/>
              </a:ext>
            </a:extLst>
          </p:cNvPr>
          <p:cNvSpPr>
            <a:spLocks noGrp="1"/>
          </p:cNvSpPr>
          <p:nvPr>
            <p:ph idx="1"/>
          </p:nvPr>
        </p:nvSpPr>
        <p:spPr>
          <a:xfrm>
            <a:off x="342900" y="819151"/>
            <a:ext cx="6172199" cy="2935501"/>
          </a:xfrm>
        </p:spPr>
        <p:txBody>
          <a:bodyPr/>
          <a:lstStyle/>
          <a:p>
            <a:r>
              <a:rPr lang="en-US" sz="1600" b="1" u="sng" dirty="0">
                <a:latin typeface="Trebuchet MS" panose="020B0603020202020204" pitchFamily="34" charset="0"/>
              </a:rPr>
              <a:t>Sale Date</a:t>
            </a:r>
            <a:r>
              <a:rPr lang="en-US" sz="1600" b="1" dirty="0">
                <a:latin typeface="Trebuchet MS" panose="020B0603020202020204" pitchFamily="34" charset="0"/>
              </a:rPr>
              <a:t>: </a:t>
            </a:r>
            <a:r>
              <a:rPr lang="en-US" sz="1600" dirty="0">
                <a:latin typeface="Trebuchet MS" panose="020B0603020202020204" pitchFamily="34" charset="0"/>
              </a:rPr>
              <a:t>was a key data point that the project was predicated on, and needed to be extracted from a string</a:t>
            </a:r>
          </a:p>
          <a:p>
            <a:endParaRPr lang="en-US" sz="1600" dirty="0">
              <a:latin typeface="Trebuchet MS" panose="020B0603020202020204" pitchFamily="34" charset="0"/>
            </a:endParaRPr>
          </a:p>
          <a:p>
            <a:r>
              <a:rPr lang="en-US" sz="1600" b="1" u="sng" dirty="0">
                <a:latin typeface="Trebuchet MS" panose="020B0603020202020204" pitchFamily="34" charset="0"/>
              </a:rPr>
              <a:t>Key Insights</a:t>
            </a:r>
            <a:r>
              <a:rPr lang="en-US" sz="1600" b="1" dirty="0">
                <a:latin typeface="Trebuchet MS" panose="020B0603020202020204" pitchFamily="34" charset="0"/>
              </a:rPr>
              <a:t>: </a:t>
            </a:r>
            <a:r>
              <a:rPr lang="en-US" sz="1600" dirty="0">
                <a:latin typeface="Trebuchet MS" panose="020B0603020202020204" pitchFamily="34" charset="0"/>
              </a:rPr>
              <a:t> </a:t>
            </a:r>
          </a:p>
          <a:p>
            <a:pPr marL="285750" lvl="0" indent="-285750">
              <a:buFont typeface="Arial" panose="020B0604020202020204" pitchFamily="34" charset="0"/>
              <a:buChar char="•"/>
            </a:pPr>
            <a:r>
              <a:rPr lang="en-US" sz="1600" dirty="0">
                <a:latin typeface="Trebuchet MS" panose="020B0603020202020204" pitchFamily="34" charset="0"/>
              </a:rPr>
              <a:t>Upwards of half of the 158,000 records didn’t include price data</a:t>
            </a:r>
          </a:p>
          <a:p>
            <a:pPr marL="285750" lvl="0" indent="-285750">
              <a:buFont typeface="Arial" panose="020B0604020202020204" pitchFamily="34" charset="0"/>
              <a:buChar char="•"/>
            </a:pPr>
            <a:r>
              <a:rPr lang="en-US" sz="1600" dirty="0">
                <a:latin typeface="Trebuchet MS" panose="020B0603020202020204" pitchFamily="34" charset="0"/>
              </a:rPr>
              <a:t>Commercial properties included in the “Residential” dataset severely skewed our findings and needed to be removed. </a:t>
            </a:r>
          </a:p>
          <a:p>
            <a:pPr marL="285750" lvl="0" indent="-285750">
              <a:buFont typeface="Arial" panose="020B0604020202020204" pitchFamily="34" charset="0"/>
              <a:buChar char="•"/>
            </a:pPr>
            <a:r>
              <a:rPr lang="en-US" sz="1600" dirty="0">
                <a:latin typeface="Trebuchet MS" panose="020B0603020202020204" pitchFamily="34" charset="0"/>
              </a:rPr>
              <a:t>Data prior to 1992 and after 2017 was too sparse to draw any meaningful conclusion and needed to be removed</a:t>
            </a:r>
          </a:p>
          <a:p>
            <a:pPr marL="285750" lvl="0" indent="-285750">
              <a:buFont typeface="Arial" panose="020B0604020202020204" pitchFamily="34" charset="0"/>
              <a:buChar char="•"/>
            </a:pPr>
            <a:endParaRPr lang="en-US" sz="1600" dirty="0">
              <a:latin typeface="Trebuchet MS" panose="020B0603020202020204" pitchFamily="34" charset="0"/>
            </a:endParaRPr>
          </a:p>
          <a:p>
            <a:r>
              <a:rPr lang="en-US" sz="1600" dirty="0">
                <a:latin typeface="Trebuchet MS" panose="020B0603020202020204" pitchFamily="34" charset="0"/>
              </a:rPr>
              <a:t>When all was said and done, we were left with about a third of the original data ~58,000 rows</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223999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DC Housing by Quadrant</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pic>
        <p:nvPicPr>
          <p:cNvPr id="10" name="Picture 9">
            <a:extLst>
              <a:ext uri="{FF2B5EF4-FFF2-40B4-BE49-F238E27FC236}">
                <a16:creationId xmlns:a16="http://schemas.microsoft.com/office/drawing/2014/main" id="{AB680A18-9A16-4B8F-B84F-E269ABA30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1" y="807718"/>
            <a:ext cx="3515362" cy="2636522"/>
          </a:xfrm>
          <a:prstGeom prst="rect">
            <a:avLst/>
          </a:prstGeom>
        </p:spPr>
      </p:pic>
      <p:sp>
        <p:nvSpPr>
          <p:cNvPr id="11" name="Content Placeholder 2">
            <a:extLst>
              <a:ext uri="{FF2B5EF4-FFF2-40B4-BE49-F238E27FC236}">
                <a16:creationId xmlns:a16="http://schemas.microsoft.com/office/drawing/2014/main" id="{AA7F5AA5-DF9A-4C32-AEF4-2689129B8817}"/>
              </a:ext>
            </a:extLst>
          </p:cNvPr>
          <p:cNvSpPr>
            <a:spLocks noGrp="1"/>
          </p:cNvSpPr>
          <p:nvPr>
            <p:ph idx="1"/>
          </p:nvPr>
        </p:nvSpPr>
        <p:spPr>
          <a:xfrm>
            <a:off x="342900" y="3449957"/>
            <a:ext cx="6172199" cy="1476374"/>
          </a:xfrm>
        </p:spPr>
        <p:txBody>
          <a:bodyPr/>
          <a:lstStyle/>
          <a:p>
            <a:pPr fontAlgn="base"/>
            <a:r>
              <a:rPr lang="en-US" sz="1600" b="1" u="sng" dirty="0">
                <a:latin typeface="Trebuchet MS" panose="020B0603020202020204" pitchFamily="34" charset="0"/>
              </a:rPr>
              <a:t>Finding</a:t>
            </a:r>
            <a:r>
              <a:rPr lang="en-US" sz="1600" b="1" dirty="0">
                <a:latin typeface="Trebuchet MS" panose="020B0603020202020204" pitchFamily="34" charset="0"/>
              </a:rPr>
              <a:t>: </a:t>
            </a:r>
            <a:r>
              <a:rPr lang="en-US" sz="1600" dirty="0">
                <a:latin typeface="Trebuchet MS" panose="020B0603020202020204" pitchFamily="34" charset="0"/>
              </a:rPr>
              <a:t>In addition to consistently having the highest average sale price by a wide margin, Northwest also has the highest number of transactions.  Currently, Southwest has the lowest </a:t>
            </a:r>
          </a:p>
          <a:p>
            <a:pPr fontAlgn="base"/>
            <a:r>
              <a:rPr lang="en-US" sz="1600" dirty="0">
                <a:latin typeface="Trebuchet MS" panose="020B0603020202020204" pitchFamily="34" charset="0"/>
              </a:rPr>
              <a:t>average selling price with the fewest quantity</a:t>
            </a:r>
          </a:p>
          <a:p>
            <a:pPr fontAlgn="base"/>
            <a:r>
              <a:rPr lang="en-US" sz="1600" dirty="0">
                <a:latin typeface="Trebuchet MS" panose="020B0603020202020204" pitchFamily="34" charset="0"/>
              </a:rPr>
              <a:t>of homes sold </a:t>
            </a:r>
          </a:p>
          <a:p>
            <a:r>
              <a:rPr lang="en-US" sz="1600" dirty="0">
                <a:latin typeface="Trebuchet MS" panose="020B0603020202020204" pitchFamily="34" charset="0"/>
              </a:rPr>
              <a:t> </a:t>
            </a:r>
          </a:p>
          <a:p>
            <a:endParaRPr lang="en-US" dirty="0">
              <a:latin typeface="Trebuchet MS" panose="020B0603020202020204" pitchFamily="34" charset="0"/>
            </a:endParaRPr>
          </a:p>
        </p:txBody>
      </p:sp>
      <p:pic>
        <p:nvPicPr>
          <p:cNvPr id="13" name="Picture 12">
            <a:extLst>
              <a:ext uri="{FF2B5EF4-FFF2-40B4-BE49-F238E27FC236}">
                <a16:creationId xmlns:a16="http://schemas.microsoft.com/office/drawing/2014/main" id="{EC3ECE07-FB4E-4AF0-AFCE-F5EA4992E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4" y="781045"/>
            <a:ext cx="3572326" cy="2679245"/>
          </a:xfrm>
          <a:prstGeom prst="rect">
            <a:avLst/>
          </a:prstGeom>
        </p:spPr>
      </p:pic>
      <p:sp>
        <p:nvSpPr>
          <p:cNvPr id="14" name="Oval 13">
            <a:extLst>
              <a:ext uri="{FF2B5EF4-FFF2-40B4-BE49-F238E27FC236}">
                <a16:creationId xmlns:a16="http://schemas.microsoft.com/office/drawing/2014/main" id="{524E45C5-CABF-436D-BED4-02172A6DD33A}"/>
              </a:ext>
            </a:extLst>
          </p:cNvPr>
          <p:cNvSpPr/>
          <p:nvPr/>
        </p:nvSpPr>
        <p:spPr>
          <a:xfrm>
            <a:off x="2819400" y="1767840"/>
            <a:ext cx="228600" cy="373380"/>
          </a:xfrm>
          <a:prstGeom prst="ellipse">
            <a:avLst/>
          </a:prstGeom>
          <a:noFill/>
          <a:ln w="31750">
            <a:solidFill>
              <a:srgbClr val="FF0000"/>
            </a:solidFill>
            <a:prstDash val="sysDot"/>
          </a:ln>
        </p:spPr>
        <p:txBody>
          <a:bodyPr wrap="square" rtlCol="0" anchor="ctr" anchorCtr="0">
            <a:noAutofit/>
          </a:bodyPr>
          <a:lstStyle/>
          <a:p>
            <a:pPr algn="ctr"/>
            <a:endParaRPr lang="en-US" sz="1600" dirty="0" err="1">
              <a:solidFill>
                <a:schemeClr val="bg1"/>
              </a:solidFill>
            </a:endParaRPr>
          </a:p>
        </p:txBody>
      </p:sp>
      <p:sp>
        <p:nvSpPr>
          <p:cNvPr id="15" name="TextBox 14">
            <a:extLst>
              <a:ext uri="{FF2B5EF4-FFF2-40B4-BE49-F238E27FC236}">
                <a16:creationId xmlns:a16="http://schemas.microsoft.com/office/drawing/2014/main" id="{EDB92586-66B9-456A-BA2B-D9A040E9FA0F}"/>
              </a:ext>
            </a:extLst>
          </p:cNvPr>
          <p:cNvSpPr txBox="1"/>
          <p:nvPr/>
        </p:nvSpPr>
        <p:spPr>
          <a:xfrm>
            <a:off x="2896331" y="1445166"/>
            <a:ext cx="646240" cy="369332"/>
          </a:xfrm>
          <a:prstGeom prst="rect">
            <a:avLst/>
          </a:prstGeom>
          <a:solidFill>
            <a:schemeClr val="bg1"/>
          </a:solidFill>
          <a:ln w="25400">
            <a:solidFill>
              <a:srgbClr val="FF0000"/>
            </a:solidFill>
          </a:ln>
        </p:spPr>
        <p:txBody>
          <a:bodyPr vert="horz" wrap="square" lIns="0" tIns="0" rIns="0" bIns="0" rtlCol="0" anchor="t" anchorCtr="0">
            <a:spAutoFit/>
          </a:bodyPr>
          <a:lstStyle/>
          <a:p>
            <a:pPr algn="ctr"/>
            <a:r>
              <a:rPr lang="en-US" sz="1200" b="1" baseline="0" dirty="0">
                <a:solidFill>
                  <a:srgbClr val="FF0000"/>
                </a:solidFill>
                <a:latin typeface="Trebuchet MS" panose="020B0603020202020204" pitchFamily="34" charset="0"/>
              </a:rPr>
              <a:t>Data Anomaly</a:t>
            </a:r>
          </a:p>
        </p:txBody>
      </p:sp>
    </p:spTree>
    <p:extLst>
      <p:ext uri="{BB962C8B-B14F-4D97-AF65-F5344CB8AC3E}">
        <p14:creationId xmlns:p14="http://schemas.microsoft.com/office/powerpoint/2010/main" val="124829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House Conditions by Quadrant</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pic>
        <p:nvPicPr>
          <p:cNvPr id="3" name="Picture 2">
            <a:extLst>
              <a:ext uri="{FF2B5EF4-FFF2-40B4-BE49-F238E27FC236}">
                <a16:creationId xmlns:a16="http://schemas.microsoft.com/office/drawing/2014/main" id="{1080F637-D666-45BE-A55C-A1D4CFE1A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38" y="786267"/>
            <a:ext cx="3048000" cy="2286000"/>
          </a:xfrm>
          <a:prstGeom prst="rect">
            <a:avLst/>
          </a:prstGeom>
        </p:spPr>
      </p:pic>
      <p:pic>
        <p:nvPicPr>
          <p:cNvPr id="6" name="Picture 5">
            <a:extLst>
              <a:ext uri="{FF2B5EF4-FFF2-40B4-BE49-F238E27FC236}">
                <a16:creationId xmlns:a16="http://schemas.microsoft.com/office/drawing/2014/main" id="{19814EE4-78C3-45FE-B861-1BA636E3F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089" y="803410"/>
            <a:ext cx="3048000" cy="2286000"/>
          </a:xfrm>
          <a:prstGeom prst="rect">
            <a:avLst/>
          </a:prstGeom>
        </p:spPr>
      </p:pic>
      <p:pic>
        <p:nvPicPr>
          <p:cNvPr id="12" name="Picture 11">
            <a:extLst>
              <a:ext uri="{FF2B5EF4-FFF2-40B4-BE49-F238E27FC236}">
                <a16:creationId xmlns:a16="http://schemas.microsoft.com/office/drawing/2014/main" id="{E3EF4A22-DE54-478C-91A2-E27BD3714E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438" y="2797389"/>
            <a:ext cx="3048000" cy="2286000"/>
          </a:xfrm>
          <a:prstGeom prst="rect">
            <a:avLst/>
          </a:prstGeom>
        </p:spPr>
      </p:pic>
      <p:pic>
        <p:nvPicPr>
          <p:cNvPr id="14" name="Picture 13">
            <a:extLst>
              <a:ext uri="{FF2B5EF4-FFF2-40B4-BE49-F238E27FC236}">
                <a16:creationId xmlns:a16="http://schemas.microsoft.com/office/drawing/2014/main" id="{5819C61E-D3EC-4A2F-B300-443C8D0B64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2944" y="2822361"/>
            <a:ext cx="3048000" cy="2286000"/>
          </a:xfrm>
          <a:prstGeom prst="rect">
            <a:avLst/>
          </a:prstGeom>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4488180" y="990602"/>
            <a:ext cx="2120880" cy="2914648"/>
          </a:xfrm>
        </p:spPr>
        <p:txBody>
          <a:bodyPr/>
          <a:lstStyle/>
          <a:p>
            <a:pPr fontAlgn="base"/>
            <a:r>
              <a:rPr lang="en-US" sz="1600" b="1" u="sng" dirty="0">
                <a:latin typeface="Trebuchet MS" panose="020B0603020202020204" pitchFamily="34" charset="0"/>
              </a:rPr>
              <a:t>Finding</a:t>
            </a:r>
            <a:r>
              <a:rPr lang="en-US" sz="1600" b="1" dirty="0">
                <a:latin typeface="Trebuchet MS" panose="020B0603020202020204" pitchFamily="34" charset="0"/>
              </a:rPr>
              <a:t>: </a:t>
            </a:r>
            <a:r>
              <a:rPr lang="en-US" sz="1600" dirty="0">
                <a:solidFill>
                  <a:schemeClr val="tx1"/>
                </a:solidFill>
                <a:latin typeface="Trebuchet MS" panose="020B0603020202020204" pitchFamily="34" charset="0"/>
              </a:rPr>
              <a:t>There is not a wide dispersion of home condition (quality) across quadrants allowing us to conclude any difference in price across quadrants isn’t being driven by house condition</a:t>
            </a:r>
            <a:endParaRPr lang="en-US" sz="1600" dirty="0">
              <a:solidFill>
                <a:srgbClr val="FF0000"/>
              </a:solidFill>
              <a:latin typeface="Trebuchet MS" panose="020B0603020202020204" pitchFamily="34" charset="0"/>
            </a:endParaRPr>
          </a:p>
          <a:p>
            <a:r>
              <a:rPr lang="en-US" sz="1600" dirty="0">
                <a:latin typeface="Trebuchet MS" panose="020B0603020202020204" pitchFamily="34" charset="0"/>
              </a:rPr>
              <a:t> </a:t>
            </a:r>
          </a:p>
          <a:p>
            <a:endParaRPr lang="en-US" dirty="0">
              <a:latin typeface="Trebuchet MS" panose="020B0603020202020204" pitchFamily="34" charset="0"/>
            </a:endParaRPr>
          </a:p>
        </p:txBody>
      </p:sp>
    </p:spTree>
    <p:extLst>
      <p:ext uri="{BB962C8B-B14F-4D97-AF65-F5344CB8AC3E}">
        <p14:creationId xmlns:p14="http://schemas.microsoft.com/office/powerpoint/2010/main" val="125463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Remodels by Quadrant</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476251" y="3952877"/>
            <a:ext cx="4714099" cy="1330537"/>
          </a:xfrm>
        </p:spPr>
        <p:txBody>
          <a:bodyPr/>
          <a:lstStyle/>
          <a:p>
            <a:pPr fontAlgn="base"/>
            <a:r>
              <a:rPr lang="en-US" sz="1600" b="1" u="sng" dirty="0">
                <a:latin typeface="Trebuchet MS" panose="020B0603020202020204" pitchFamily="34" charset="0"/>
              </a:rPr>
              <a:t>Finding</a:t>
            </a:r>
            <a:r>
              <a:rPr lang="en-US" sz="1600" b="1" dirty="0">
                <a:latin typeface="Trebuchet MS" panose="020B0603020202020204" pitchFamily="34" charset="0"/>
              </a:rPr>
              <a:t>: </a:t>
            </a:r>
            <a:r>
              <a:rPr lang="en-US" sz="1600" dirty="0">
                <a:solidFill>
                  <a:schemeClr val="tx1"/>
                </a:solidFill>
                <a:latin typeface="Trebuchet MS" panose="020B0603020202020204" pitchFamily="34" charset="0"/>
              </a:rPr>
              <a:t>Through time, more homes have been remodeled in Northwest while a relative few are remodeled in Southwest each year  </a:t>
            </a:r>
          </a:p>
          <a:p>
            <a:pPr fontAlgn="base"/>
            <a:r>
              <a:rPr lang="en-US" sz="1600" b="1" u="sng" dirty="0">
                <a:latin typeface="Trebuchet MS" panose="020B0603020202020204" pitchFamily="34" charset="0"/>
              </a:rPr>
              <a:t>Conclusion</a:t>
            </a:r>
            <a:r>
              <a:rPr lang="en-US" sz="1600" b="1" dirty="0">
                <a:solidFill>
                  <a:schemeClr val="tx1"/>
                </a:solidFill>
                <a:latin typeface="Trebuchet MS" panose="020B0603020202020204" pitchFamily="34" charset="0"/>
              </a:rPr>
              <a:t>:</a:t>
            </a:r>
            <a:r>
              <a:rPr lang="en-US" sz="1600" dirty="0">
                <a:solidFill>
                  <a:srgbClr val="FF0000"/>
                </a:solidFill>
                <a:latin typeface="Trebuchet MS" panose="020B0603020202020204" pitchFamily="34" charset="0"/>
              </a:rPr>
              <a:t> </a:t>
            </a:r>
            <a:r>
              <a:rPr lang="en-US" sz="1600" dirty="0">
                <a:solidFill>
                  <a:schemeClr val="tx1"/>
                </a:solidFill>
                <a:latin typeface="Trebuchet MS" panose="020B0603020202020204" pitchFamily="34" charset="0"/>
              </a:rPr>
              <a:t>Northwest is a compelling opportunity</a:t>
            </a:r>
          </a:p>
          <a:p>
            <a:r>
              <a:rPr lang="en-US" sz="1600" dirty="0">
                <a:latin typeface="Trebuchet MS" panose="020B0603020202020204" pitchFamily="34" charset="0"/>
              </a:rPr>
              <a:t> </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2718E786-30BF-4C72-9828-E49A6A7CC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431" y="781052"/>
            <a:ext cx="5054044" cy="3216210"/>
          </a:xfrm>
          <a:prstGeom prst="rect">
            <a:avLst/>
          </a:prstGeom>
        </p:spPr>
      </p:pic>
    </p:spTree>
    <p:extLst>
      <p:ext uri="{BB962C8B-B14F-4D97-AF65-F5344CB8AC3E}">
        <p14:creationId xmlns:p14="http://schemas.microsoft.com/office/powerpoint/2010/main" val="32486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Sale Price by Northwest Wards</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523876" y="4095752"/>
            <a:ext cx="4566284" cy="1330537"/>
          </a:xfrm>
        </p:spPr>
        <p:txBody>
          <a:bodyPr/>
          <a:lstStyle/>
          <a:p>
            <a:pPr fontAlgn="base"/>
            <a:r>
              <a:rPr lang="en-US" sz="1600" b="1" u="sng" dirty="0">
                <a:latin typeface="Trebuchet MS" panose="020B0603020202020204" pitchFamily="34" charset="0"/>
              </a:rPr>
              <a:t>Finding</a:t>
            </a:r>
            <a:r>
              <a:rPr lang="en-US" sz="1600" b="1" dirty="0">
                <a:latin typeface="Trebuchet MS" panose="020B0603020202020204" pitchFamily="34" charset="0"/>
              </a:rPr>
              <a:t>: </a:t>
            </a:r>
            <a:r>
              <a:rPr lang="en-US" sz="1600" dirty="0">
                <a:solidFill>
                  <a:schemeClr val="tx1"/>
                </a:solidFill>
                <a:latin typeface="Trebuchet MS" panose="020B0603020202020204" pitchFamily="34" charset="0"/>
              </a:rPr>
              <a:t>Within Northwest, Ward 2 has the highest, while Ward 4 has the lowest average selling price</a:t>
            </a:r>
          </a:p>
          <a:p>
            <a:r>
              <a:rPr lang="en-US" sz="1600" dirty="0">
                <a:latin typeface="Trebuchet MS" panose="020B0603020202020204" pitchFamily="34" charset="0"/>
              </a:rPr>
              <a:t> </a:t>
            </a:r>
          </a:p>
          <a:p>
            <a:endParaRPr lang="en-US" dirty="0">
              <a:latin typeface="Trebuchet MS" panose="020B0603020202020204" pitchFamily="34" charset="0"/>
            </a:endParaRPr>
          </a:p>
        </p:txBody>
      </p:sp>
      <p:pic>
        <p:nvPicPr>
          <p:cNvPr id="3" name="Picture 2">
            <a:extLst>
              <a:ext uri="{FF2B5EF4-FFF2-40B4-BE49-F238E27FC236}">
                <a16:creationId xmlns:a16="http://schemas.microsoft.com/office/drawing/2014/main" id="{0C99DAC6-07CD-423B-A954-8B9306E270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3130" y="1338263"/>
            <a:ext cx="1612522" cy="2100262"/>
          </a:xfrm>
          <a:prstGeom prst="rect">
            <a:avLst/>
          </a:prstGeom>
        </p:spPr>
      </p:pic>
      <p:pic>
        <p:nvPicPr>
          <p:cNvPr id="7" name="Picture 6">
            <a:extLst>
              <a:ext uri="{FF2B5EF4-FFF2-40B4-BE49-F238E27FC236}">
                <a16:creationId xmlns:a16="http://schemas.microsoft.com/office/drawing/2014/main" id="{1633FC38-7D0A-4A7E-95B2-85D8EAC62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40" y="801762"/>
            <a:ext cx="5086590" cy="3262684"/>
          </a:xfrm>
          <a:prstGeom prst="rect">
            <a:avLst/>
          </a:prstGeom>
        </p:spPr>
      </p:pic>
    </p:spTree>
    <p:extLst>
      <p:ext uri="{BB962C8B-B14F-4D97-AF65-F5344CB8AC3E}">
        <p14:creationId xmlns:p14="http://schemas.microsoft.com/office/powerpoint/2010/main" val="38671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a:latin typeface="Trebuchet MS" panose="020B0603020202020204" pitchFamily="34" charset="0"/>
              </a:rPr>
              <a:t>Remodels by Northwest Wards</a:t>
            </a:r>
          </a:p>
        </p:txBody>
      </p:sp>
      <p:pic>
        <p:nvPicPr>
          <p:cNvPr id="9" name="Picture 8">
            <a:extLst>
              <a:ext uri="{FF2B5EF4-FFF2-40B4-BE49-F238E27FC236}">
                <a16:creationId xmlns:a16="http://schemas.microsoft.com/office/drawing/2014/main" id="{E04521A7-ADBC-4813-AA7D-281DFFFF7490}"/>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190350" y="4019551"/>
            <a:ext cx="1571110" cy="1044788"/>
          </a:xfrm>
          <a:prstGeom prst="rect">
            <a:avLst/>
          </a:prstGeom>
          <a:effectLst>
            <a:outerShdw blurRad="50800" dist="50800" dir="5400000" algn="ctr" rotWithShape="0">
              <a:srgbClr val="000000"/>
            </a:outerShdw>
          </a:effectLst>
        </p:spPr>
      </p:pic>
      <p:sp>
        <p:nvSpPr>
          <p:cNvPr id="16" name="Content Placeholder 2">
            <a:extLst>
              <a:ext uri="{FF2B5EF4-FFF2-40B4-BE49-F238E27FC236}">
                <a16:creationId xmlns:a16="http://schemas.microsoft.com/office/drawing/2014/main" id="{C3C6E419-5953-4D35-836B-9065E4B1FD8E}"/>
              </a:ext>
            </a:extLst>
          </p:cNvPr>
          <p:cNvSpPr>
            <a:spLocks noGrp="1"/>
          </p:cNvSpPr>
          <p:nvPr>
            <p:ph idx="1"/>
          </p:nvPr>
        </p:nvSpPr>
        <p:spPr>
          <a:xfrm>
            <a:off x="523876" y="4095752"/>
            <a:ext cx="4558664" cy="1330537"/>
          </a:xfrm>
        </p:spPr>
        <p:txBody>
          <a:bodyPr/>
          <a:lstStyle/>
          <a:p>
            <a:pPr fontAlgn="base"/>
            <a:r>
              <a:rPr lang="en-US" sz="1600" b="1" u="sng" dirty="0">
                <a:latin typeface="Trebuchet MS" panose="020B0603020202020204" pitchFamily="34" charset="0"/>
              </a:rPr>
              <a:t>Finding</a:t>
            </a:r>
            <a:r>
              <a:rPr lang="en-US" sz="1600" b="1" dirty="0">
                <a:latin typeface="Trebuchet MS" panose="020B0603020202020204" pitchFamily="34" charset="0"/>
              </a:rPr>
              <a:t>: </a:t>
            </a:r>
            <a:r>
              <a:rPr lang="en-US" sz="1600" dirty="0">
                <a:solidFill>
                  <a:schemeClr val="tx1"/>
                </a:solidFill>
                <a:latin typeface="Trebuchet MS" panose="020B0603020202020204" pitchFamily="34" charset="0"/>
              </a:rPr>
              <a:t>Since 2009, homes in Ward 4 are remodeled with greater frequency than any other ward in Northwest </a:t>
            </a:r>
          </a:p>
          <a:p>
            <a:r>
              <a:rPr lang="en-US" sz="1600" dirty="0">
                <a:latin typeface="Trebuchet MS" panose="020B0603020202020204" pitchFamily="34" charset="0"/>
              </a:rPr>
              <a:t> </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F3DC1A20-4F0C-46CE-B832-E5C5DE0CA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49" y="780617"/>
            <a:ext cx="5105401" cy="3248892"/>
          </a:xfrm>
          <a:prstGeom prst="rect">
            <a:avLst/>
          </a:prstGeom>
        </p:spPr>
      </p:pic>
    </p:spTree>
    <p:extLst>
      <p:ext uri="{BB962C8B-B14F-4D97-AF65-F5344CB8AC3E}">
        <p14:creationId xmlns:p14="http://schemas.microsoft.com/office/powerpoint/2010/main" val="3107069975"/>
      </p:ext>
    </p:extLst>
  </p:cSld>
  <p:clrMapOvr>
    <a:masterClrMapping/>
  </p:clrMapOvr>
</p:sld>
</file>

<file path=ppt/theme/theme1.xml><?xml version="1.0" encoding="utf-8"?>
<a:theme xmlns:a="http://schemas.openxmlformats.org/drawingml/2006/main" name="E*TRADE Template">
  <a:themeElements>
    <a:clrScheme name="E*TRADE">
      <a:dk1>
        <a:srgbClr val="000000"/>
      </a:dk1>
      <a:lt1>
        <a:srgbClr val="FFFFFF"/>
      </a:lt1>
      <a:dk2>
        <a:srgbClr val="6633CC"/>
      </a:dk2>
      <a:lt2>
        <a:srgbClr val="EEEEEE"/>
      </a:lt2>
      <a:accent1>
        <a:srgbClr val="FEC03D"/>
      </a:accent1>
      <a:accent2>
        <a:srgbClr val="4CC9A6"/>
      </a:accent2>
      <a:accent3>
        <a:srgbClr val="FF5B33"/>
      </a:accent3>
      <a:accent4>
        <a:srgbClr val="6CCCF6"/>
      </a:accent4>
      <a:accent5>
        <a:srgbClr val="99CC00"/>
      </a:accent5>
      <a:accent6>
        <a:srgbClr val="241056"/>
      </a:accent6>
      <a:hlink>
        <a:srgbClr val="6633CC"/>
      </a:hlink>
      <a:folHlink>
        <a:srgbClr val="DBDBD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rtlCol="0" anchor="ctr" anchorCtr="0">
        <a:noAutofit/>
      </a:bodyPr>
      <a:lstStyle>
        <a:defPPr algn="ctr">
          <a:defRPr sz="1600" dirty="0" err="1">
            <a:solidFill>
              <a:schemeClr val="bg1"/>
            </a:solidFill>
          </a:defRPr>
        </a:defPPr>
      </a:lstStyle>
    </a:spDef>
    <a:lnDef>
      <a:spPr>
        <a:ln w="9525" cmpd="sng">
          <a:solidFill>
            <a:schemeClr val="accent6"/>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nchor="t" anchorCtr="0">
        <a:spAutoFit/>
      </a:bodyPr>
      <a:lstStyle>
        <a:defPPr algn="l">
          <a:defRPr sz="1200" baseline="0" dirty="0" err="1" smtClean="0"/>
        </a:defPPr>
      </a:lstStyle>
    </a:txDef>
  </a:objectDefaults>
  <a:extraClrSchemeLst/>
  <a:extLst>
    <a:ext uri="{05A4C25C-085E-4340-85A3-A5531E510DB2}">
      <thm15:themeFamily xmlns:thm15="http://schemas.microsoft.com/office/thememl/2012/main" name="Presentation15" id="{956931F6-6F0F-5B4F-905F-D604F1917093}" vid="{19989EC7-3213-DD4F-A879-EE2B41BF33B1}"/>
    </a:ext>
  </a:extLst>
</a:theme>
</file>

<file path=ppt/theme/theme2.xml><?xml version="1.0" encoding="utf-8"?>
<a:theme xmlns:a="http://schemas.openxmlformats.org/drawingml/2006/main" name="1_E*TRADE Template">
  <a:themeElements>
    <a:clrScheme name="ETRADE RGB">
      <a:dk1>
        <a:srgbClr val="000000"/>
      </a:dk1>
      <a:lt1>
        <a:srgbClr val="FFFFFF"/>
      </a:lt1>
      <a:dk2>
        <a:srgbClr val="6633CC"/>
      </a:dk2>
      <a:lt2>
        <a:srgbClr val="EEEEEE"/>
      </a:lt2>
      <a:accent1>
        <a:srgbClr val="FEC03E"/>
      </a:accent1>
      <a:accent2>
        <a:srgbClr val="19223C"/>
      </a:accent2>
      <a:accent3>
        <a:srgbClr val="FF5C34"/>
      </a:accent3>
      <a:accent4>
        <a:srgbClr val="4CCAA6"/>
      </a:accent4>
      <a:accent5>
        <a:srgbClr val="6CCDF6"/>
      </a:accent5>
      <a:accent6>
        <a:srgbClr val="241056"/>
      </a:accent6>
      <a:hlink>
        <a:srgbClr val="6633CC"/>
      </a:hlink>
      <a:folHlink>
        <a:srgbClr val="DBDBD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rtlCol="0" anchor="ctr" anchorCtr="0">
        <a:noAutofit/>
      </a:bodyPr>
      <a:lstStyle>
        <a:defPPr algn="ctr">
          <a:defRPr sz="1600" dirty="0" err="1">
            <a:solidFill>
              <a:schemeClr val="bg1"/>
            </a:solidFill>
          </a:defRPr>
        </a:defPPr>
      </a:lstStyle>
    </a:spDef>
    <a:lnDef>
      <a:spPr>
        <a:ln w="9525" cmpd="sng">
          <a:solidFill>
            <a:schemeClr val="accent6"/>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nchor="t" anchorCtr="0">
        <a:spAutoFit/>
      </a:bodyPr>
      <a:lstStyle>
        <a:defPPr algn="l">
          <a:defRPr sz="1200" baseline="0" dirty="0" err="1" smtClean="0"/>
        </a:defPPr>
      </a:lstStyle>
    </a:txDef>
  </a:objectDefaults>
  <a:extraClrSchemeLst/>
  <a:extLst>
    <a:ext uri="{05A4C25C-085E-4340-85A3-A5531E510DB2}">
      <thm15:themeFamily xmlns:thm15="http://schemas.microsoft.com/office/thememl/2012/main" name="Presentation15" id="{956931F6-6F0F-5B4F-905F-D604F1917093}" vid="{19989EC7-3213-DD4F-A879-EE2B41BF33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ET_CommDescription xmlns="2777208b-7405-4a4c-a1b8-4d6e2af8d756" xsi:nil="true"/>
    <l4908e5c8f734187bf245480ed74e7fb xmlns="2777208b-7405-4a4c-a1b8-4d6e2af8d756">
      <Terms xmlns="http://schemas.microsoft.com/office/infopath/2007/PartnerControls"/>
    </l4908e5c8f734187bf245480ed74e7fb>
    <TaxCatchAll xmlns="2777208b-7405-4a4c-a1b8-4d6e2af8d756"/>
    <_dlc_DocId xmlns="2777208b-7405-4a4c-a1b8-4d6e2af8d756">HPWCEMJ52HWD-75134715-302</_dlc_DocId>
    <_dlc_DocIdUrl xmlns="2777208b-7405-4a4c-a1b8-4d6e2af8d756">
      <Url>https://channele.corp.etradegrp.com/ourcompany/branding/_layouts/15/DocIdRedir.aspx?ID=HPWCEMJ52HWD-75134715-302</Url>
      <Description>HPWCEMJ52HWD-75134715-302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ETrade Document" ma:contentTypeID="0x01010068D237C48732429D92CD5F5BB22F717B00478EB82CF70AD34E93649B06EC1B3A0B" ma:contentTypeVersion="28" ma:contentTypeDescription="Content type used by all document libraries, ensuring the ability to tag all documents." ma:contentTypeScope="" ma:versionID="79c0025a9a34d590adc96bbba184d42d">
  <xsd:schema xmlns:xsd="http://www.w3.org/2001/XMLSchema" xmlns:xs="http://www.w3.org/2001/XMLSchema" xmlns:p="http://schemas.microsoft.com/office/2006/metadata/properties" xmlns:ns2="2777208b-7405-4a4c-a1b8-4d6e2af8d756" targetNamespace="http://schemas.microsoft.com/office/2006/metadata/properties" ma:root="true" ma:fieldsID="ce6abcea68e630aa0665ab359e3a703c" ns2:_="">
    <xsd:import namespace="2777208b-7405-4a4c-a1b8-4d6e2af8d756"/>
    <xsd:element name="properties">
      <xsd:complexType>
        <xsd:sequence>
          <xsd:element name="documentManagement">
            <xsd:complexType>
              <xsd:all>
                <xsd:element ref="ns2:l4908e5c8f734187bf245480ed74e7fb" minOccurs="0"/>
                <xsd:element ref="ns2:TaxCatchAll" minOccurs="0"/>
                <xsd:element ref="ns2:TaxCatchAllLabel" minOccurs="0"/>
                <xsd:element ref="ns2:_dlc_DocId" minOccurs="0"/>
                <xsd:element ref="ns2:_dlc_DocIdUrl" minOccurs="0"/>
                <xsd:element ref="ns2:_dlc_DocIdPersistId" minOccurs="0"/>
                <xsd:element ref="ns2:ET_Comm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77208b-7405-4a4c-a1b8-4d6e2af8d756" elementFormDefault="qualified">
    <xsd:import namespace="http://schemas.microsoft.com/office/2006/documentManagement/types"/>
    <xsd:import namespace="http://schemas.microsoft.com/office/infopath/2007/PartnerControls"/>
    <xsd:element name="l4908e5c8f734187bf245480ed74e7fb" ma:index="8" nillable="true" ma:taxonomy="true" ma:internalName="l4908e5c8f734187bf245480ed74e7fb" ma:taxonomyFieldName="ET_DocTags" ma:displayName="Tags" ma:readOnly="false" ma:default="" ma:fieldId="54908e5c-8f73-4187-bf24-5480ed74e7fb" ma:taxonomyMulti="true" ma:sspId="30b462cd-2c7f-4c85-ba95-ba580825c132" ma:termSetId="4f55931c-0e3d-4818-ab46-6389916eb528" ma:anchorId="00000000-0000-0000-0000-000000000000" ma:open="true" ma:isKeyword="false">
      <xsd:complexType>
        <xsd:sequence>
          <xsd:element ref="pc:Terms" minOccurs="0" maxOccurs="1"/>
        </xsd:sequence>
      </xsd:complexType>
    </xsd:element>
    <xsd:element name="TaxCatchAll" ma:index="9" nillable="true" ma:displayName="Taxonomy Catch All Column" ma:description="" ma:hidden="true" ma:list="{c3a5fc2d-71e5-4bcc-87d1-0f0bbf962003}" ma:internalName="TaxCatchAll" ma:showField="CatchAllData" ma:web="4591ad43-5049-4d37-8562-ab90e0edb2c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c3a5fc2d-71e5-4bcc-87d1-0f0bbf962003}" ma:internalName="TaxCatchAllLabel" ma:readOnly="true" ma:showField="CatchAllDataLabel" ma:web="4591ad43-5049-4d37-8562-ab90e0edb2ca">
      <xsd:complexType>
        <xsd:complexContent>
          <xsd:extension base="dms:MultiChoiceLookup">
            <xsd:sequence>
              <xsd:element name="Value" type="dms:Lookup" maxOccurs="unbounded" minOccurs="0" nillable="true"/>
            </xsd:sequence>
          </xsd:extension>
        </xsd:complexContent>
      </xsd:complexType>
    </xsd:element>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element name="ET_CommDescription" ma:index="15" nillable="true" ma:displayName="Description" ma:description="" ma:internalName="ET_Comm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02847223-f80b-44e5-adcc-97385fb9d852" ContentTypeId="0x01010068D237C48732429D92CD5F5BB22F717B" PreviousValue="false"/>
</file>

<file path=customXml/itemProps1.xml><?xml version="1.0" encoding="utf-8"?>
<ds:datastoreItem xmlns:ds="http://schemas.openxmlformats.org/officeDocument/2006/customXml" ds:itemID="{E0FF2AD5-ECC9-41A4-8708-E56A45CD9690}">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2777208b-7405-4a4c-a1b8-4d6e2af8d756"/>
    <ds:schemaRef ds:uri="http://www.w3.org/XML/1998/namespace"/>
    <ds:schemaRef ds:uri="http://purl.org/dc/dcmitype/"/>
  </ds:schemaRefs>
</ds:datastoreItem>
</file>

<file path=customXml/itemProps2.xml><?xml version="1.0" encoding="utf-8"?>
<ds:datastoreItem xmlns:ds="http://schemas.openxmlformats.org/officeDocument/2006/customXml" ds:itemID="{8BC8D52F-BF3F-4FDF-BE29-FEC82DE1B2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77208b-7405-4a4c-a1b8-4d6e2af8d7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2D691E-D9F6-4858-9AD9-792A1CDF6416}">
  <ds:schemaRefs>
    <ds:schemaRef ds:uri="http://schemas.microsoft.com/sharepoint/v3/contenttype/forms"/>
  </ds:schemaRefs>
</ds:datastoreItem>
</file>

<file path=customXml/itemProps4.xml><?xml version="1.0" encoding="utf-8"?>
<ds:datastoreItem xmlns:ds="http://schemas.openxmlformats.org/officeDocument/2006/customXml" ds:itemID="{7D5493B7-1E31-46D9-B5E9-3E2A54747D4A}">
  <ds:schemaRefs>
    <ds:schemaRef ds:uri="http://schemas.microsoft.com/sharepoint/events"/>
  </ds:schemaRefs>
</ds:datastoreItem>
</file>

<file path=customXml/itemProps5.xml><?xml version="1.0" encoding="utf-8"?>
<ds:datastoreItem xmlns:ds="http://schemas.openxmlformats.org/officeDocument/2006/customXml" ds:itemID="{470CE638-C601-4734-87C0-33DFB2E9B92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ETRADE PowerPoint Template - Widescreen_Company Confidential</Template>
  <TotalTime>1034</TotalTime>
  <Words>690</Words>
  <Application>Microsoft Macintosh PowerPoint</Application>
  <PresentationFormat>Custom</PresentationFormat>
  <Paragraphs>83</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Black</vt:lpstr>
      <vt:lpstr>Arial Regular</vt:lpstr>
      <vt:lpstr>Lucida Grande</vt:lpstr>
      <vt:lpstr>Trebuchet MS</vt:lpstr>
      <vt:lpstr>Wingdings</vt:lpstr>
      <vt:lpstr>E*TRADE Template</vt:lpstr>
      <vt:lpstr>1_E*TRADE Template</vt:lpstr>
      <vt:lpstr>PowerPoint Presentation</vt:lpstr>
      <vt:lpstr>Motivation and Summary</vt:lpstr>
      <vt:lpstr>Questions &amp; Data</vt:lpstr>
      <vt:lpstr>Data Complication</vt:lpstr>
      <vt:lpstr>DC Housing by Quadrant</vt:lpstr>
      <vt:lpstr>House Conditions by Quadrant</vt:lpstr>
      <vt:lpstr>Remodels by Quadrant</vt:lpstr>
      <vt:lpstr>Sale Price by Northwest Wards</vt:lpstr>
      <vt:lpstr>Remodels by Northwest Wards</vt:lpstr>
      <vt:lpstr>Home Conditions by Northwest Wards</vt:lpstr>
      <vt:lpstr>Sale Count by Price in Northwest Wards</vt:lpstr>
      <vt:lpstr>Sq. Footage by Northwest Wards</vt:lpstr>
      <vt:lpstr>What to buy in Ward 4?</vt:lpstr>
      <vt:lpstr>Difficulty and Resolutions</vt:lpstr>
      <vt:lpstr>Additional Questions to Explore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Aldrich, Victoria</dc:creator>
  <cp:lastModifiedBy>Derek Denning</cp:lastModifiedBy>
  <cp:revision>74</cp:revision>
  <cp:lastPrinted>2019-04-27T13:54:47Z</cp:lastPrinted>
  <dcterms:created xsi:type="dcterms:W3CDTF">2019-01-10T19:46:36Z</dcterms:created>
  <dcterms:modified xsi:type="dcterms:W3CDTF">2019-04-27T13:57:21Z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312ca738-ac76-4d43-aaab-acaf2d430d10</vt:lpwstr>
  </property>
  <property fmtid="{D5CDD505-2E9C-101B-9397-08002B2CF9AE}" pid="3" name="ContentTypeId">
    <vt:lpwstr>0x01010068D237C48732429D92CD5F5BB22F717B00478EB82CF70AD34E93649B06EC1B3A0B</vt:lpwstr>
  </property>
  <property fmtid="{D5CDD505-2E9C-101B-9397-08002B2CF9AE}" pid="4" name="_dlc_DocIdItemGuid">
    <vt:lpwstr>41e51459-3af5-48aa-9990-bc8d74ddbb99</vt:lpwstr>
  </property>
  <property fmtid="{D5CDD505-2E9C-101B-9397-08002B2CF9AE}" pid="5" name="ET_DocTags">
    <vt:lpwstr/>
  </property>
  <property fmtid="{D5CDD505-2E9C-101B-9397-08002B2CF9AE}" pid="6" name="Classification">
    <vt:lpwstr>Internal</vt:lpwstr>
  </property>
  <property fmtid="{D5CDD505-2E9C-101B-9397-08002B2CF9AE}" pid="7" name="VisualMarking">
    <vt:lpwstr>NotSelected</vt:lpwstr>
  </property>
</Properties>
</file>