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ton Aingworth" userId="e23d21c3fc90c60f" providerId="LiveId" clId="{31014EB3-6430-41FD-AE6C-90D28B336299}"/>
    <pc:docChg chg="custSel modSld">
      <pc:chgData name="Denton Aingworth" userId="e23d21c3fc90c60f" providerId="LiveId" clId="{31014EB3-6430-41FD-AE6C-90D28B336299}" dt="2024-04-19T17:12:48.761" v="194" actId="20577"/>
      <pc:docMkLst>
        <pc:docMk/>
      </pc:docMkLst>
      <pc:sldChg chg="modSp mod">
        <pc:chgData name="Denton Aingworth" userId="e23d21c3fc90c60f" providerId="LiveId" clId="{31014EB3-6430-41FD-AE6C-90D28B336299}" dt="2024-04-19T16:51:57.085" v="85" actId="20577"/>
        <pc:sldMkLst>
          <pc:docMk/>
          <pc:sldMk cId="568153566" sldId="256"/>
        </pc:sldMkLst>
        <pc:spChg chg="mod">
          <ac:chgData name="Denton Aingworth" userId="e23d21c3fc90c60f" providerId="LiveId" clId="{31014EB3-6430-41FD-AE6C-90D28B336299}" dt="2024-04-19T16:51:57.085" v="85" actId="20577"/>
          <ac:spMkLst>
            <pc:docMk/>
            <pc:sldMk cId="568153566" sldId="256"/>
            <ac:spMk id="3" creationId="{0693A663-4C56-42ED-C77E-D11E45935152}"/>
          </ac:spMkLst>
        </pc:spChg>
      </pc:sldChg>
      <pc:sldChg chg="modSp mod">
        <pc:chgData name="Denton Aingworth" userId="e23d21c3fc90c60f" providerId="LiveId" clId="{31014EB3-6430-41FD-AE6C-90D28B336299}" dt="2024-04-19T17:12:48.761" v="194" actId="20577"/>
        <pc:sldMkLst>
          <pc:docMk/>
          <pc:sldMk cId="4279789679" sldId="258"/>
        </pc:sldMkLst>
        <pc:spChg chg="mod">
          <ac:chgData name="Denton Aingworth" userId="e23d21c3fc90c60f" providerId="LiveId" clId="{31014EB3-6430-41FD-AE6C-90D28B336299}" dt="2024-04-19T17:12:48.761" v="194" actId="20577"/>
          <ac:spMkLst>
            <pc:docMk/>
            <pc:sldMk cId="4279789679" sldId="258"/>
            <ac:spMk id="4" creationId="{F80067CD-A51C-D9FE-9F75-28EE01A1AF6B}"/>
          </ac:spMkLst>
        </pc:spChg>
      </pc:sldChg>
      <pc:sldChg chg="modSp mod">
        <pc:chgData name="Denton Aingworth" userId="e23d21c3fc90c60f" providerId="LiveId" clId="{31014EB3-6430-41FD-AE6C-90D28B336299}" dt="2024-04-19T16:51:17.524" v="21" actId="20577"/>
        <pc:sldMkLst>
          <pc:docMk/>
          <pc:sldMk cId="2246905356" sldId="260"/>
        </pc:sldMkLst>
        <pc:spChg chg="mod">
          <ac:chgData name="Denton Aingworth" userId="e23d21c3fc90c60f" providerId="LiveId" clId="{31014EB3-6430-41FD-AE6C-90D28B336299}" dt="2024-04-19T16:51:17.524" v="21" actId="20577"/>
          <ac:spMkLst>
            <pc:docMk/>
            <pc:sldMk cId="2246905356" sldId="260"/>
            <ac:spMk id="4" creationId="{36CD297B-B8D0-7D5E-CA4F-7A3255BA4D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62B6-B0F5-3592-03F7-D2357A03E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FA5F1-D485-8661-DE6B-3F8F0FD6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558E-73D6-697E-01F8-BDA6C2A0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F7B2-6CA0-07C1-2629-1DA6C2F8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BDFE-A643-AFA0-EB90-7EE048E1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888A-2549-3F3E-2A6B-D5CFE1CA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5DA64-3471-01E4-E188-D7B59EF4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496C-0CCD-F7A8-44B2-12517FA8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4B03-4961-8E55-9D13-E17047D1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4457-9D4E-E69A-B201-F6C7482B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CF6E1-5A37-70D7-A69F-DB2BD9716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B8F9-8C45-A63F-21A5-CE4177A9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12D7-FC47-4368-940F-3626E944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0750-9D1D-9466-FABF-17B50B7F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CA67-7C60-61FD-FE15-574CC453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B2F6-08E0-220E-ED5A-C4E2773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C710-5D36-E332-3707-2E94B693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612F-E705-D9F1-CFED-57BE4979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49A3-05F6-E152-4D7E-12E6996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0D1B-85A2-93AC-FB90-B26940A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DEAA-A87A-A6D6-80C9-FC81EF7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EDE1-EC23-A7AA-59BA-D1E0E7C9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2893-ED3F-8BF4-3909-A390DE58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9FE9-6FE6-C7C2-A6A1-C15BB45D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7CE8-B6CA-8AD5-355A-A7A848AE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5907-B902-4F77-DDC8-4D7B6F7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E423-2033-4C10-19B2-E94281BE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9A5A4-3910-3B42-E9AC-D1D381D7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3C01-7AF2-87E1-F551-9B109669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82E0C-F96B-63B2-3038-528C7D1E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6E20-84BA-C1F8-7D0D-B80D4189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7B11-2F8A-8F98-29F8-250CB555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26A8-BCAC-7AC5-E408-C6FB1929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DE88-C9A7-CAE9-B472-E0B28C90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BB06B-7E70-8E27-18D6-2FB289FB6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1438-534E-563A-FEA5-1C0F0C120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7B0F9-26BA-0BC3-A806-9523ECDC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C905-D9ED-F03B-8EB6-716A289E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88816-73F4-FA49-8471-A08DF583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ABE4-B35E-96F2-76DB-1099AC78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CA498-A7A3-754F-57F8-1A3D118A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BB6DF-EAB9-5300-D2A9-A030ABBF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4443B-8358-A90F-D187-74B3958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DADB0-B8AA-34B4-E167-8B4ED03E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9CFAC-4EF9-11FF-C5B6-D2DDB449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7D341-A295-4520-8DF5-32E907D9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5599-82DE-1BC2-D8CB-1AC8177E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86F0-C9FC-62C2-3FAF-C5D5A1C0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8A7A1-1602-9948-0253-D48566AC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1660-7944-FBDD-A8EA-1BAD1F16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EEEC-2E17-99F2-FFC4-B0F3FBD5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F539A-E1ED-B8EE-9ABF-01CB5449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97D2-B97F-E43E-9199-7129C09F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5B5D5-C147-9CFD-CA84-64BCD0047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D23F-BA9D-DF8E-D1A2-CF37D13A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81D6D-46B4-B5B2-6913-C840674D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85C0-7D70-9E20-2D4D-BD129673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C47A-8F20-E432-AD4B-ECF7E7AD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A43A2-33EE-E1B3-042A-9B41AB38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CE56-4DCB-6E65-63E8-DAD67D56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5843-17CC-A31F-594F-9774A7426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C2B78-1E26-471B-B5DC-A09E1E095FA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FE5E-02C7-ADE9-10C0-556AC5AF4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BC5C-524A-2B69-C1CA-A4FDE2DE8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3E475-787D-430F-8F91-5E861768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89FF-5D4F-42F6-DC9E-37F8A21ED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Detection in Images using OpenCV and </a:t>
            </a:r>
            <a:r>
              <a:rPr lang="en-US" dirty="0" err="1"/>
              <a:t>TFlite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A663-4C56-42ED-C77E-D11E45935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Donald Aingworth IV</a:t>
            </a:r>
          </a:p>
          <a:p>
            <a:r>
              <a:rPr lang="en-US" dirty="0"/>
              <a:t>Project for </a:t>
            </a:r>
            <a:r>
              <a:rPr lang="en-US" dirty="0" err="1"/>
              <a:t>OpenAvenues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79B5-856F-9309-BA35-02C31365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</p:txBody>
      </p:sp>
      <p:pic>
        <p:nvPicPr>
          <p:cNvPr id="6" name="Content Placeholder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8CCF406-4746-52CE-B97D-3C2E15046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58" y="987425"/>
            <a:ext cx="395425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C0F53-410C-FE9B-3262-B7C6D728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Images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marking digital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Python, C++, Java,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1CD0-85CD-B5E3-7F43-8A49AF41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TensorFlow/</a:t>
            </a:r>
            <a:r>
              <a:rPr lang="en-US" dirty="0" err="1"/>
              <a:t>TFlite</a:t>
            </a:r>
            <a:endParaRPr lang="en-US" dirty="0"/>
          </a:p>
        </p:txBody>
      </p:sp>
      <p:pic>
        <p:nvPicPr>
          <p:cNvPr id="6" name="Content Placeholder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1F2F148-CA98-61C2-4529-FC135028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49133"/>
            <a:ext cx="6172200" cy="39502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067CD-A51C-D9FE-9F75-28EE01A1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small storage of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analyze images and detect patterns of text within them</a:t>
            </a:r>
          </a:p>
        </p:txBody>
      </p:sp>
    </p:spTree>
    <p:extLst>
      <p:ext uri="{BB962C8B-B14F-4D97-AF65-F5344CB8AC3E}">
        <p14:creationId xmlns:p14="http://schemas.microsoft.com/office/powerpoint/2010/main" val="42797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6458-FC88-147B-3F6A-C946B577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Itself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2A2BB6-E190-3E63-11DC-065E63DB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7" y="987425"/>
            <a:ext cx="572134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297B-B8D0-7D5E-CA4F-7A3255BA4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from 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Customizable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tool for image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input image for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Surround text in image with rectangles</a:t>
            </a:r>
          </a:p>
        </p:txBody>
      </p:sp>
    </p:spTree>
    <p:extLst>
      <p:ext uri="{BB962C8B-B14F-4D97-AF65-F5344CB8AC3E}">
        <p14:creationId xmlns:p14="http://schemas.microsoft.com/office/powerpoint/2010/main" val="224690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DA7F6-C8EE-1AC1-6C52-8A8CC64D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python3 OpenCVProject2.py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D60638-C89D-FC01-9CE0-9E001DB96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125012"/>
              </p:ext>
            </p:extLst>
          </p:nvPr>
        </p:nvGraphicFramePr>
        <p:xfrm>
          <a:off x="838200" y="1825625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911">
                  <a:extLst>
                    <a:ext uri="{9D8B030D-6E8A-4147-A177-3AD203B41FA5}">
                      <a16:colId xmlns:a16="http://schemas.microsoft.com/office/drawing/2014/main" val="585789271"/>
                    </a:ext>
                  </a:extLst>
                </a:gridCol>
                <a:gridCol w="6868689">
                  <a:extLst>
                    <a:ext uri="{9D8B030D-6E8A-4147-A177-3AD203B41FA5}">
                      <a16:colId xmlns:a16="http://schemas.microsoft.com/office/drawing/2014/main" val="68463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 --picture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Select the photo you want to analyze for text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If no picture is mentioned, default is a picture of a sandwich shop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0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--dataset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Select the dataset to use as a basis for text detection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By default, it will use a dataset of 100 images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6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-q --quantization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Select the unit of quantization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Options: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float16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By default, it will be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5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2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Text Detection in Images using OpenCV and TFlite</vt:lpstr>
      <vt:lpstr>OpenCV</vt:lpstr>
      <vt:lpstr>TensorFlow/TFlite</vt:lpstr>
      <vt:lpstr>The Project Itself</vt:lpstr>
      <vt:lpstr>python3 OpenCVProject2.py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Detection in Images using OpenCV and TFlite</dc:title>
  <dc:creator>Denton Aingworth</dc:creator>
  <cp:lastModifiedBy>Denton Aingworth</cp:lastModifiedBy>
  <cp:revision>1</cp:revision>
  <dcterms:created xsi:type="dcterms:W3CDTF">2024-04-19T15:21:49Z</dcterms:created>
  <dcterms:modified xsi:type="dcterms:W3CDTF">2024-04-19T17:15:37Z</dcterms:modified>
</cp:coreProperties>
</file>