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200" d="100"/>
          <a:sy n="200" d="100"/>
        </p:scale>
        <p:origin x="-1128" y="-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244C-3AD4-44B4-B81D-702001DE3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85600-5BDC-439E-8ABB-AE4460FA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D548A-AF08-4E4D-8490-4BB340B2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C762-3314-4758-8D6F-D8EFE5A94A1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CBC1E-FDB1-4D40-A724-F0BBEC71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16C23-7A8E-4587-9A8E-180A1728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DEB2-362B-4A37-BDB6-A0E8DFA9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2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4F34-EB05-4F46-85E7-136A91B6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B79D4-8538-4452-AE36-92B93E4EF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66F10-3F7C-4DB3-9FC5-66A98C34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C762-3314-4758-8D6F-D8EFE5A94A1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F8E5C-50EB-4E13-8602-4748D654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ECD77-7CF0-4B40-B041-91A4D619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DEB2-362B-4A37-BDB6-A0E8DFA9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6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AC82D-4ECF-4FC8-8EF8-78AE12FC9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C4C33-1917-468D-9859-EA1B9EBF6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D364E-2ACC-4214-93D1-2BA1AF5B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C762-3314-4758-8D6F-D8EFE5A94A1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E12A6-27A8-4323-9625-EDE07EA3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263E-1A5E-40C8-A7D3-AFF36482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DEB2-362B-4A37-BDB6-A0E8DFA9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6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A9C9-1AAC-4364-8A0D-37DA973B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831AB-F51A-4004-B1C9-8B1B8B98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EC4E4-E1CA-4540-98BE-676339A4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C762-3314-4758-8D6F-D8EFE5A94A1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FE5B8-A8DE-4FF9-B6E2-47A5E5A8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260B8-0FA7-44B3-BCE7-BC18E896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DEB2-362B-4A37-BDB6-A0E8DFA9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2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D5F1-05C2-4B47-B2C3-73873B0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65C8-0E6D-40BD-82E0-45090E7E9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2D875-CBFE-4BC7-9397-92BBEC11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C762-3314-4758-8D6F-D8EFE5A94A1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D13D-9DEF-4970-A9CF-B65D6E18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F1135-7DB1-49CC-878C-A2C98544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DEB2-362B-4A37-BDB6-A0E8DFA9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2627-FFD9-4FDF-83E9-58AD73DC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CC38-B77E-4779-8ED8-1A8222BEB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709B9-D20A-4F2F-A61A-9DB91E76B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50217-BAE7-48FE-8C5D-5E78ABA7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C762-3314-4758-8D6F-D8EFE5A94A1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844A-F55B-4BB9-AE8F-6D6DDE87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1ADB-0E75-42EE-B305-CDA6852F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DEB2-362B-4A37-BDB6-A0E8DFA9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0648-1A15-47C7-B050-3F9B2A92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9408F-7897-4658-8C9A-6B3019F88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CA0D4-720D-4171-9900-CC194AF9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19A4D-ED39-4A1C-9835-A15FA3B26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C1820-80FE-41BA-B44A-89B42B926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D97C3-7F7A-41A0-8334-C6B4CCFB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C762-3314-4758-8D6F-D8EFE5A94A1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29ACF-5234-4882-980C-F538983E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5726-BF79-4DBF-8DF6-DC7F3191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DEB2-362B-4A37-BDB6-A0E8DFA9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3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29C6-66ED-4E82-A974-059DBF84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00FF3-02B1-48BA-9596-90E52700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C762-3314-4758-8D6F-D8EFE5A94A1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64EB8-01BD-48EC-AD69-14819991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3FED5-E0CE-47E2-969D-15325986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DEB2-362B-4A37-BDB6-A0E8DFA9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2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E39B7-2AFE-474B-A4B3-85CEDB0C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C762-3314-4758-8D6F-D8EFE5A94A1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B1053-B9EB-4AAA-B430-4A2FCB06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9B463-D4FB-419A-A6C8-2BDD2F6A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DEB2-362B-4A37-BDB6-A0E8DFA9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4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39C0-3B03-4558-A731-F6258582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838F-C2DA-4193-BF1D-9CA126554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380FA-52A2-4BBD-9333-5A2F940C8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9CDB3-2039-44DE-AA11-1BB619DF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C762-3314-4758-8D6F-D8EFE5A94A1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BCAA7-C846-4948-9D92-F1B6F8B2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0B8B6-A37A-4684-A216-8AEAE64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DEB2-362B-4A37-BDB6-A0E8DFA9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1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E5A4-56BF-433F-9CCA-7B948AA1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15E4E-044F-422E-AD89-880D4E40D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32FED-124A-4E33-9920-F5737053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CF34F-FB36-4411-AF27-B797C933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C762-3314-4758-8D6F-D8EFE5A94A1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D0291-4772-41D4-B424-78EF8003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A10B0-E55E-477A-9269-F3F908E1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DEB2-362B-4A37-BDB6-A0E8DFA9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2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50370-2D7B-4F0F-8F04-300DCB38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2FAD9-9436-4BDB-9D9F-99A59C8F4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C5C6C-9A27-429E-AFC6-B73B3A940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C762-3314-4758-8D6F-D8EFE5A94A1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9346-D779-43E4-8892-858A0A907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FBFED-CB55-4140-8AF4-AD695C87F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DEB2-362B-4A37-BDB6-A0E8DFA9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BD4E-429D-4BCD-9788-E3C220F99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38ED6-E95A-418A-86C9-A3A7D6455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1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D14320-8FE3-4395-BCFD-6DB5707C4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0" y="0"/>
            <a:ext cx="11795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6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50F164-B35B-4C0F-96E9-FA3A2887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754" y="1173868"/>
            <a:ext cx="9010493" cy="52389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006455-23AF-43E2-8BA2-46C766FADF09}"/>
              </a:ext>
            </a:extLst>
          </p:cNvPr>
          <p:cNvSpPr/>
          <p:nvPr/>
        </p:nvSpPr>
        <p:spPr>
          <a:xfrm>
            <a:off x="4957763" y="3473094"/>
            <a:ext cx="1438275" cy="89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D51516-16A8-40DC-8BBF-5247AB9DD84C}"/>
              </a:ext>
            </a:extLst>
          </p:cNvPr>
          <p:cNvSpPr/>
          <p:nvPr/>
        </p:nvSpPr>
        <p:spPr>
          <a:xfrm>
            <a:off x="4857750" y="5324475"/>
            <a:ext cx="1600199" cy="89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F70C75-4116-4D6E-B87B-4D5BF4056B94}"/>
              </a:ext>
            </a:extLst>
          </p:cNvPr>
          <p:cNvSpPr/>
          <p:nvPr/>
        </p:nvSpPr>
        <p:spPr>
          <a:xfrm>
            <a:off x="4857750" y="5535257"/>
            <a:ext cx="2305050" cy="89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365A90-CEA2-433C-B31C-1EC96AD96ECD}"/>
              </a:ext>
            </a:extLst>
          </p:cNvPr>
          <p:cNvSpPr/>
          <p:nvPr/>
        </p:nvSpPr>
        <p:spPr>
          <a:xfrm>
            <a:off x="6429376" y="3473094"/>
            <a:ext cx="490538" cy="89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144FE2-3928-4ACF-B605-E7B972FAC4CE}"/>
              </a:ext>
            </a:extLst>
          </p:cNvPr>
          <p:cNvSpPr/>
          <p:nvPr/>
        </p:nvSpPr>
        <p:spPr>
          <a:xfrm>
            <a:off x="6938964" y="3473093"/>
            <a:ext cx="1600199" cy="89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7B5711-6F0D-49BE-9C15-BF3D5C59908C}"/>
              </a:ext>
            </a:extLst>
          </p:cNvPr>
          <p:cNvSpPr/>
          <p:nvPr/>
        </p:nvSpPr>
        <p:spPr>
          <a:xfrm>
            <a:off x="4705350" y="3662363"/>
            <a:ext cx="3705225" cy="385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1393A4C-401F-4C6A-A77B-C1A45DFDE1C4}"/>
              </a:ext>
            </a:extLst>
          </p:cNvPr>
          <p:cNvSpPr/>
          <p:nvPr/>
        </p:nvSpPr>
        <p:spPr>
          <a:xfrm>
            <a:off x="5253038" y="1847850"/>
            <a:ext cx="176211" cy="1381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EDA94C-75B6-4F5F-9E25-7B96F667CF87}"/>
              </a:ext>
            </a:extLst>
          </p:cNvPr>
          <p:cNvSpPr/>
          <p:nvPr/>
        </p:nvSpPr>
        <p:spPr>
          <a:xfrm>
            <a:off x="5253038" y="2021679"/>
            <a:ext cx="176211" cy="1381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18026A-A07F-4E32-9B8D-736B775ADF74}"/>
              </a:ext>
            </a:extLst>
          </p:cNvPr>
          <p:cNvSpPr/>
          <p:nvPr/>
        </p:nvSpPr>
        <p:spPr>
          <a:xfrm>
            <a:off x="5253038" y="2241990"/>
            <a:ext cx="176211" cy="1381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3BC32A-77D0-4C5D-AB0C-6112073FFEB8}"/>
              </a:ext>
            </a:extLst>
          </p:cNvPr>
          <p:cNvSpPr/>
          <p:nvPr/>
        </p:nvSpPr>
        <p:spPr>
          <a:xfrm>
            <a:off x="5253037" y="2416969"/>
            <a:ext cx="176211" cy="1381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9C8E15-73BA-4AD7-86B0-7B8442A45973}"/>
              </a:ext>
            </a:extLst>
          </p:cNvPr>
          <p:cNvSpPr/>
          <p:nvPr/>
        </p:nvSpPr>
        <p:spPr>
          <a:xfrm>
            <a:off x="10180246" y="1847850"/>
            <a:ext cx="176211" cy="1381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44D4FC-6C31-471E-B4CD-18A453F971CF}"/>
              </a:ext>
            </a:extLst>
          </p:cNvPr>
          <p:cNvSpPr/>
          <p:nvPr/>
        </p:nvSpPr>
        <p:spPr>
          <a:xfrm>
            <a:off x="10180246" y="2021679"/>
            <a:ext cx="176211" cy="1381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930DA8-8172-4321-83BB-6F9D0F022356}"/>
              </a:ext>
            </a:extLst>
          </p:cNvPr>
          <p:cNvSpPr/>
          <p:nvPr/>
        </p:nvSpPr>
        <p:spPr>
          <a:xfrm>
            <a:off x="10180246" y="2195508"/>
            <a:ext cx="176211" cy="1381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1FD885-10AC-4BA1-BC98-3AF0FC12CEF7}"/>
              </a:ext>
            </a:extLst>
          </p:cNvPr>
          <p:cNvSpPr/>
          <p:nvPr/>
        </p:nvSpPr>
        <p:spPr>
          <a:xfrm>
            <a:off x="10180246" y="2380102"/>
            <a:ext cx="176211" cy="1381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A68368-08C8-44BE-8852-F907B1A1C9F7}"/>
              </a:ext>
            </a:extLst>
          </p:cNvPr>
          <p:cNvSpPr/>
          <p:nvPr/>
        </p:nvSpPr>
        <p:spPr>
          <a:xfrm>
            <a:off x="4957763" y="3315850"/>
            <a:ext cx="176211" cy="1381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1BF15C2-C691-419C-AE03-B71F2D4748A3}"/>
              </a:ext>
            </a:extLst>
          </p:cNvPr>
          <p:cNvSpPr/>
          <p:nvPr/>
        </p:nvSpPr>
        <p:spPr>
          <a:xfrm>
            <a:off x="6432380" y="3315850"/>
            <a:ext cx="176211" cy="1381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6A52DE-434F-4A2F-BFE7-EDE447C4B521}"/>
              </a:ext>
            </a:extLst>
          </p:cNvPr>
          <p:cNvSpPr/>
          <p:nvPr/>
        </p:nvSpPr>
        <p:spPr>
          <a:xfrm>
            <a:off x="6938964" y="3315850"/>
            <a:ext cx="176211" cy="1381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FAA0444-2403-406B-8025-5ECB23373350}"/>
              </a:ext>
            </a:extLst>
          </p:cNvPr>
          <p:cNvSpPr/>
          <p:nvPr/>
        </p:nvSpPr>
        <p:spPr>
          <a:xfrm>
            <a:off x="7486515" y="3314659"/>
            <a:ext cx="176211" cy="1381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F5C28D-C345-4963-A2A6-E921B43C4BE9}"/>
              </a:ext>
            </a:extLst>
          </p:cNvPr>
          <p:cNvSpPr/>
          <p:nvPr/>
        </p:nvSpPr>
        <p:spPr>
          <a:xfrm>
            <a:off x="8073241" y="3308110"/>
            <a:ext cx="176211" cy="1381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D47FD4-7679-437D-88E6-32877F9AAF20}"/>
              </a:ext>
            </a:extLst>
          </p:cNvPr>
          <p:cNvSpPr/>
          <p:nvPr/>
        </p:nvSpPr>
        <p:spPr>
          <a:xfrm>
            <a:off x="4500564" y="3662363"/>
            <a:ext cx="176211" cy="1381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36C433-53B8-4B2C-9C54-D40900A9538F}"/>
              </a:ext>
            </a:extLst>
          </p:cNvPr>
          <p:cNvSpPr/>
          <p:nvPr/>
        </p:nvSpPr>
        <p:spPr>
          <a:xfrm>
            <a:off x="4652963" y="5529966"/>
            <a:ext cx="176211" cy="1381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63CCACD-96DC-465F-B6D6-D7F51D520A72}"/>
              </a:ext>
            </a:extLst>
          </p:cNvPr>
          <p:cNvSpPr/>
          <p:nvPr/>
        </p:nvSpPr>
        <p:spPr>
          <a:xfrm>
            <a:off x="4648200" y="5335764"/>
            <a:ext cx="176211" cy="1381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AC16C0-C142-4DCA-937F-89E0C84D7D71}"/>
              </a:ext>
            </a:extLst>
          </p:cNvPr>
          <p:cNvSpPr/>
          <p:nvPr/>
        </p:nvSpPr>
        <p:spPr>
          <a:xfrm>
            <a:off x="6674645" y="2819360"/>
            <a:ext cx="176211" cy="13811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3C504D-B456-442B-931E-DA6F04CBD73C}"/>
              </a:ext>
            </a:extLst>
          </p:cNvPr>
          <p:cNvSpPr/>
          <p:nvPr/>
        </p:nvSpPr>
        <p:spPr>
          <a:xfrm>
            <a:off x="2280296" y="2486025"/>
            <a:ext cx="176211" cy="13811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657AA6-CF6E-4EB4-8579-1581528D384B}"/>
              </a:ext>
            </a:extLst>
          </p:cNvPr>
          <p:cNvSpPr/>
          <p:nvPr/>
        </p:nvSpPr>
        <p:spPr>
          <a:xfrm>
            <a:off x="7739063" y="3518339"/>
            <a:ext cx="176211" cy="13811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0EE3075-1A9E-4BA4-A641-8D7C510634F9}"/>
              </a:ext>
            </a:extLst>
          </p:cNvPr>
          <p:cNvSpPr/>
          <p:nvPr/>
        </p:nvSpPr>
        <p:spPr>
          <a:xfrm>
            <a:off x="6674645" y="2981325"/>
            <a:ext cx="488155" cy="1381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4C38EEB-2A03-4F7D-8AA0-0923CCC9319B}"/>
              </a:ext>
            </a:extLst>
          </p:cNvPr>
          <p:cNvSpPr/>
          <p:nvPr/>
        </p:nvSpPr>
        <p:spPr>
          <a:xfrm>
            <a:off x="3329946" y="1985962"/>
            <a:ext cx="176211" cy="13811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FCE3B81-6937-4D5A-83D1-AA5C706D7808}"/>
              </a:ext>
            </a:extLst>
          </p:cNvPr>
          <p:cNvSpPr/>
          <p:nvPr/>
        </p:nvSpPr>
        <p:spPr>
          <a:xfrm>
            <a:off x="5273275" y="2839108"/>
            <a:ext cx="176211" cy="13811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F6F982E-4115-40BD-9713-FB9130631D2F}"/>
              </a:ext>
            </a:extLst>
          </p:cNvPr>
          <p:cNvSpPr/>
          <p:nvPr/>
        </p:nvSpPr>
        <p:spPr>
          <a:xfrm>
            <a:off x="5273275" y="3006368"/>
            <a:ext cx="1184674" cy="858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18FB8C0-9D3D-455B-BDF6-FBB321EB84BB}"/>
              </a:ext>
            </a:extLst>
          </p:cNvPr>
          <p:cNvSpPr/>
          <p:nvPr/>
        </p:nvSpPr>
        <p:spPr>
          <a:xfrm>
            <a:off x="3329947" y="2486025"/>
            <a:ext cx="176211" cy="13811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B1E84E7-4CFC-4734-A00F-1E1E5251268F}"/>
              </a:ext>
            </a:extLst>
          </p:cNvPr>
          <p:cNvSpPr/>
          <p:nvPr/>
        </p:nvSpPr>
        <p:spPr>
          <a:xfrm>
            <a:off x="7648642" y="3656451"/>
            <a:ext cx="385696" cy="3857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0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DeOcampo</dc:creator>
  <cp:lastModifiedBy>Dennis DeOcampo</cp:lastModifiedBy>
  <cp:revision>7</cp:revision>
  <dcterms:created xsi:type="dcterms:W3CDTF">2019-11-21T14:47:41Z</dcterms:created>
  <dcterms:modified xsi:type="dcterms:W3CDTF">2019-11-21T22:25:39Z</dcterms:modified>
</cp:coreProperties>
</file>