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2347547"/>
            <a:ext cx="9448800" cy="101263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전력과 범죄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68532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팀 조원 </a:t>
            </a:r>
            <a:endParaRPr lang="en-US" altLang="ko-KR" b="1" dirty="0" smtClean="0"/>
          </a:p>
          <a:p>
            <a:r>
              <a:rPr lang="ko-KR" altLang="en-US" b="1" dirty="0" err="1" smtClean="0"/>
              <a:t>윤정준</a:t>
            </a:r>
            <a:r>
              <a:rPr lang="ko-KR" altLang="en-US" b="1" dirty="0" smtClean="0"/>
              <a:t> 김진형 김덕현</a:t>
            </a:r>
            <a:endParaRPr lang="ko-KR" altLang="en-US" b="1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750169" y="351692"/>
            <a:ext cx="5509846" cy="34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전력 분석을 통한 사이버 범죄 인사이트 도출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296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8168" y="396636"/>
            <a:ext cx="9566031" cy="869456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목차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78168" y="1696915"/>
            <a:ext cx="9627578" cy="984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문제 인식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78168" y="4193931"/>
            <a:ext cx="9627578" cy="984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기대 효과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8168" y="2945423"/>
            <a:ext cx="9627578" cy="984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세부 계획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1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문제 인식 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78168" y="1696915"/>
            <a:ext cx="9627578" cy="345611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매년 사이버 범죄 증가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부족한 </a:t>
            </a:r>
            <a:r>
              <a:rPr lang="ko-KR" altLang="en-US" dirty="0" err="1" smtClean="0"/>
              <a:t>검거율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사이버 범죄로 인한 경제적 피해 글로벌 적인 증가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사이버 접근성이 좋은 청소년들의 </a:t>
            </a:r>
            <a:r>
              <a:rPr lang="ko-KR" altLang="en-US" dirty="0" err="1" smtClean="0"/>
              <a:t>가담율</a:t>
            </a:r>
            <a:r>
              <a:rPr lang="ko-KR" altLang="en-US" dirty="0" smtClean="0"/>
              <a:t> 증가 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부족한 수사 인력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문제 인식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8888" y="640275"/>
            <a:ext cx="9627578" cy="76180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매년 사이버 범죄 증가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87" y="2007870"/>
            <a:ext cx="8073579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문제 인식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8888" y="640275"/>
            <a:ext cx="9627578" cy="76180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부족한 </a:t>
            </a:r>
            <a:r>
              <a:rPr lang="ko-KR" altLang="en-US" dirty="0" err="1" smtClean="0"/>
              <a:t>검거율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41" y="1611531"/>
            <a:ext cx="8848725" cy="46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4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문제 인식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8888" y="640275"/>
            <a:ext cx="9627578" cy="76180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사이버 범죄로 인한 경제적 피해 글로벌 적인 증가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24" y="1830606"/>
            <a:ext cx="7586663" cy="37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6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문제 인식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8888" y="640275"/>
            <a:ext cx="9627578" cy="76180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부족한 수사 인력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1714500"/>
            <a:ext cx="28098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b="1" dirty="0" smtClean="0"/>
              <a:t>세부 계획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78168" y="1696915"/>
            <a:ext cx="9627578" cy="345611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선별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예측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2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94" y="-51777"/>
            <a:ext cx="9566031" cy="482595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기대 효과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78168" y="1696915"/>
            <a:ext cx="9627578" cy="339896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가구별 전력량 및 인터넷 트래픽 분석을 통한 사이버 범죄 현장 예측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사이버 범죄로 인한 피해 감소</a:t>
            </a:r>
            <a:endParaRPr lang="en-US" altLang="ko-KR" dirty="0" smtClean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사이버 범죄 수사 효율 증가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0" y="430818"/>
            <a:ext cx="12192000" cy="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9186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76</TotalTime>
  <Words>111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비행기 구름</vt:lpstr>
      <vt:lpstr>전력과 범죄 </vt:lpstr>
      <vt:lpstr>목차 </vt:lpstr>
      <vt:lpstr>문제 인식 </vt:lpstr>
      <vt:lpstr>문제 인식</vt:lpstr>
      <vt:lpstr>문제 인식</vt:lpstr>
      <vt:lpstr>문제 인식</vt:lpstr>
      <vt:lpstr>문제 인식</vt:lpstr>
      <vt:lpstr>세부 계획</vt:lpstr>
      <vt:lpstr>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전력과 범죄</dc:title>
  <dc:creator>전향화</dc:creator>
  <cp:lastModifiedBy>전향화</cp:lastModifiedBy>
  <cp:revision>14</cp:revision>
  <dcterms:created xsi:type="dcterms:W3CDTF">2022-08-05T07:24:51Z</dcterms:created>
  <dcterms:modified xsi:type="dcterms:W3CDTF">2022-08-05T12:09:14Z</dcterms:modified>
</cp:coreProperties>
</file>