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63" r:id="rId12"/>
    <p:sldId id="258" r:id="rId13"/>
    <p:sldId id="259" r:id="rId14"/>
    <p:sldId id="261" r:id="rId15"/>
    <p:sldId id="260" r:id="rId16"/>
    <p:sldId id="262" r:id="rId17"/>
    <p:sldId id="264" r:id="rId18"/>
    <p:sldId id="265" r:id="rId19"/>
    <p:sldId id="287" r:id="rId20"/>
    <p:sldId id="288" r:id="rId21"/>
    <p:sldId id="289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ISS GROUP" initials="SG" lastIdx="3" clrIdx="0"/>
  <p:cmAuthor id="2" name="dede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8-02T11:50:46.124" idx="1">
    <p:pos x="10" y="10"/>
    <p:text> Jenkins est un serveur d'automatisation open source qui facilite l'intégration continue et la livraison continue pour les projets de développement logiciel. Il a été développé initialement pour l'intégration continue des applications Java, mais il supporte maintenant de nombreux langages et technologies grâce à ses plugins. Jenkins permet aux équipes DevOps de livrer des solutions technologiques plus rapidement, mieux et à moindre coût en automatisant diverses tâches de développement. les plugins pour l'amélioration et la gestion de l'interface jenkins; tourner des jobs sur des outils tel docker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CE956-652E-41BF-824F-740C79BC9C7D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BC81-9D7A-4664-B648-FF3D3D16420E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Gilles-Déreck GNANCADJA | ITSS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Gilles-Déreck GNANCADJA | ITSS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Gilles-Déreck GNANCADJA | ITSS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Gilles-Déreck GNANCADJA | ITSS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Gilles-Déreck GNANCADJA | ITSS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Gilles-Déreck GNANCADJA | ITSS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Gilles-Déreck GNANCADJA | ITSS 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Gilles-Déreck GNANCADJA | ITSS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By Gilles-Déreck GNANCADJA | ITSS 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By Gilles-Déreck GNANCADJA | ITSS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Gilles-Déreck GNANCADJA | ITSS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By Gilles-Déreck GNANCADJA | ITSS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pkg.jenkins-ci.org/debian%20binary/" TargetMode="External"/><Relationship Id="rId1" Type="http://schemas.openxmlformats.org/officeDocument/2006/relationships/hyperlink" Target="https://pkg.jenkins.io/debian-stabl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WHAT IS JENKINS 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	</a:t>
            </a:r>
            <a:r>
              <a:rPr lang="fr-FR" dirty="0" err="1" smtClean="0"/>
              <a:t>Let’s</a:t>
            </a:r>
            <a:r>
              <a:rPr lang="fr-FR" dirty="0" smtClean="0"/>
              <a:t> Go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4" name="Picture 3" descr="jenkins-icon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4880" y="662940"/>
            <a:ext cx="5096510" cy="21393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 smtClean="0">
                <a:sym typeface="+mn-ea"/>
              </a:rPr>
              <a:t>J	E 	N	K	I	N	S ( CI_CD )</a:t>
            </a:r>
            <a:br>
              <a:rPr lang="fr-FR" dirty="0"/>
            </a:br>
            <a:endParaRPr lang="en-US"/>
          </a:p>
        </p:txBody>
      </p:sp>
      <p:pic>
        <p:nvPicPr>
          <p:cNvPr id="4" name="Content Placeholder 3" descr="installjenkin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5370" y="1845945"/>
            <a:ext cx="7601585" cy="40233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	E 	N	K	I	N	S ( CI_CD 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Installation</a:t>
            </a:r>
            <a:endParaRPr lang="fr-FR" dirty="0" smtClean="0"/>
          </a:p>
          <a:p>
            <a:r>
              <a:rPr lang="fr-FR" dirty="0" smtClean="0"/>
              <a:t>-Par paquet ( via docker)</a:t>
            </a:r>
            <a:endParaRPr lang="fr-FR" dirty="0" smtClean="0"/>
          </a:p>
          <a:p>
            <a:r>
              <a:rPr lang="fr-FR" dirty="0" smtClean="0">
                <a:hlinkClick r:id="rId1"/>
              </a:rPr>
              <a:t>https://pkg.jenkins.io/debian-stable/</a:t>
            </a:r>
            <a:endParaRPr lang="fr-FR" dirty="0" smtClean="0"/>
          </a:p>
          <a:p>
            <a:r>
              <a:rPr lang="fr-FR" dirty="0" smtClean="0"/>
              <a:t>Ou </a:t>
            </a:r>
            <a:endParaRPr lang="fr-FR" dirty="0" smtClean="0"/>
          </a:p>
          <a:p>
            <a:r>
              <a:rPr lang="fr-FR" dirty="0" smtClean="0"/>
              <a:t>&gt;</a:t>
            </a:r>
            <a:r>
              <a:rPr lang="fr-FR" dirty="0" err="1" smtClean="0"/>
              <a:t>wget</a:t>
            </a:r>
            <a:r>
              <a:rPr lang="fr-FR" dirty="0" smtClean="0"/>
              <a:t> –q -0 –http://pkg.jenkins-ci.org/debian/jenkins-ci.org.key | </a:t>
            </a:r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apt</a:t>
            </a:r>
            <a:r>
              <a:rPr lang="fr-FR" dirty="0" smtClean="0"/>
              <a:t>-key </a:t>
            </a:r>
            <a:r>
              <a:rPr lang="fr-FR" dirty="0" err="1" smtClean="0"/>
              <a:t>add</a:t>
            </a:r>
            <a:r>
              <a:rPr lang="fr-FR" dirty="0" smtClean="0"/>
              <a:t> –</a:t>
            </a:r>
            <a:endParaRPr lang="fr-FR" dirty="0" smtClean="0"/>
          </a:p>
          <a:p>
            <a:r>
              <a:rPr lang="fr-FR" dirty="0" smtClean="0"/>
              <a:t>&gt;</a:t>
            </a:r>
            <a:r>
              <a:rPr lang="fr-FR" dirty="0" err="1" smtClean="0"/>
              <a:t>sudo</a:t>
            </a:r>
            <a:r>
              <a:rPr lang="fr-FR" dirty="0" smtClean="0"/>
              <a:t> sh –c  ‘</a:t>
            </a:r>
            <a:r>
              <a:rPr lang="fr-FR" dirty="0" err="1" smtClean="0"/>
              <a:t>echo</a:t>
            </a:r>
            <a:r>
              <a:rPr lang="fr-FR" dirty="0" smtClean="0"/>
              <a:t> deb </a:t>
            </a:r>
            <a:r>
              <a:rPr lang="fr-FR" dirty="0" smtClean="0">
                <a:hlinkClick r:id="rId2"/>
              </a:rPr>
              <a:t>http://pkg.jenkins-ci.org/debian </a:t>
            </a:r>
            <a:r>
              <a:rPr lang="fr-FR" dirty="0" err="1" smtClean="0">
                <a:hlinkClick r:id="rId2"/>
              </a:rPr>
              <a:t>binary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&gt; /</a:t>
            </a:r>
            <a:r>
              <a:rPr lang="fr-FR" dirty="0" err="1" smtClean="0"/>
              <a:t>etc</a:t>
            </a:r>
            <a:r>
              <a:rPr lang="fr-FR" dirty="0" smtClean="0"/>
              <a:t>/</a:t>
            </a:r>
            <a:r>
              <a:rPr lang="fr-FR" dirty="0" err="1" smtClean="0"/>
              <a:t>apt</a:t>
            </a:r>
            <a:r>
              <a:rPr lang="fr-FR" dirty="0" smtClean="0"/>
              <a:t>/</a:t>
            </a:r>
            <a:r>
              <a:rPr lang="fr-FR" dirty="0" err="1" smtClean="0"/>
              <a:t>sources.list.d</a:t>
            </a:r>
            <a:r>
              <a:rPr lang="fr-FR" dirty="0" smtClean="0"/>
              <a:t>/</a:t>
            </a:r>
            <a:r>
              <a:rPr lang="fr-FR" dirty="0" err="1" smtClean="0"/>
              <a:t>jenkins.list</a:t>
            </a:r>
            <a:r>
              <a:rPr lang="fr-FR" dirty="0" smtClean="0"/>
              <a:t>’</a:t>
            </a:r>
            <a:endParaRPr lang="fr-FR" dirty="0" smtClean="0"/>
          </a:p>
          <a:p>
            <a:r>
              <a:rPr lang="fr-FR" dirty="0"/>
              <a:t>&gt;</a:t>
            </a:r>
            <a:r>
              <a:rPr lang="fr-FR" dirty="0" err="1"/>
              <a:t>s</a:t>
            </a:r>
            <a:r>
              <a:rPr lang="fr-FR" dirty="0" err="1" smtClean="0"/>
              <a:t>udo</a:t>
            </a:r>
            <a:r>
              <a:rPr lang="fr-FR" dirty="0" smtClean="0"/>
              <a:t> </a:t>
            </a:r>
            <a:r>
              <a:rPr lang="fr-FR" dirty="0" err="1" smtClean="0"/>
              <a:t>apt-get</a:t>
            </a:r>
            <a:r>
              <a:rPr lang="fr-FR" dirty="0" smtClean="0"/>
              <a:t> update</a:t>
            </a:r>
            <a:endParaRPr lang="fr-FR" dirty="0" smtClean="0"/>
          </a:p>
          <a:p>
            <a:r>
              <a:rPr lang="fr-FR" dirty="0"/>
              <a:t>&gt;</a:t>
            </a:r>
            <a:r>
              <a:rPr lang="fr-FR" dirty="0" err="1"/>
              <a:t>s</a:t>
            </a:r>
            <a:r>
              <a:rPr lang="fr-FR" dirty="0" err="1" smtClean="0"/>
              <a:t>udo</a:t>
            </a:r>
            <a:r>
              <a:rPr lang="fr-FR" dirty="0" smtClean="0"/>
              <a:t> </a:t>
            </a:r>
            <a:r>
              <a:rPr lang="fr-FR" dirty="0" err="1" smtClean="0"/>
              <a:t>apt-get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jenkins</a:t>
            </a:r>
            <a:endParaRPr lang="fr-FR" dirty="0" smtClean="0"/>
          </a:p>
          <a:p>
            <a:r>
              <a:rPr lang="fr-FR" dirty="0" err="1" smtClean="0"/>
              <a:t>Password</a:t>
            </a:r>
            <a:r>
              <a:rPr lang="fr-FR" dirty="0" smtClean="0"/>
              <a:t> : /var/</a:t>
            </a:r>
            <a:r>
              <a:rPr lang="fr-FR" dirty="0" err="1" smtClean="0"/>
              <a:t>jenkins_home</a:t>
            </a:r>
            <a:r>
              <a:rPr lang="fr-FR" dirty="0" smtClean="0"/>
              <a:t>/secrets/</a:t>
            </a:r>
            <a:r>
              <a:rPr lang="fr-FR" dirty="0" err="1" smtClean="0"/>
              <a:t>initialAdminPassword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	E 	N	K	I	N	S ( CI_CD )</a:t>
            </a:r>
            <a:endParaRPr lang="fr-FR" dirty="0"/>
          </a:p>
        </p:txBody>
      </p:sp>
      <p:pic>
        <p:nvPicPr>
          <p:cNvPr id="4" name="Content Placeholder 3" descr="1_SwL8-T7TuDSFmrlZ4pj0l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9410" y="2149475"/>
            <a:ext cx="6153785" cy="371983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J	E 	N	K	I	N	S ( CI_CD )</a:t>
            </a:r>
            <a:br>
              <a:rPr lang="fr-FR" dirty="0"/>
            </a:br>
            <a:endParaRPr lang="en-US"/>
          </a:p>
        </p:txBody>
      </p:sp>
      <p:pic>
        <p:nvPicPr>
          <p:cNvPr id="4" name="Content Placeholder 3" descr="jenkins_user_inf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8885" y="1845945"/>
            <a:ext cx="6407785" cy="40233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J	E 	N	K	I	N	S ( CI_CD )</a:t>
            </a:r>
            <a:br>
              <a:rPr lang="fr-FR" dirty="0"/>
            </a:br>
            <a:endParaRPr lang="en-US"/>
          </a:p>
        </p:txBody>
      </p:sp>
      <p:pic>
        <p:nvPicPr>
          <p:cNvPr id="4" name="Content Placeholder 3" descr="imag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7260" y="2078355"/>
            <a:ext cx="7198360" cy="38671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>
                <a:sym typeface="+mn-ea"/>
              </a:rPr>
              <a:t>J	E 	N	K	I	N	S ( CI_CD )</a:t>
            </a:r>
            <a:br>
              <a:rPr lang="fr-FR" dirty="0"/>
            </a:br>
            <a:endParaRPr lang="en-US"/>
          </a:p>
        </p:txBody>
      </p:sp>
      <p:pic>
        <p:nvPicPr>
          <p:cNvPr id="4" name="Content Placeholder 3" descr="jenkin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7665" y="1737360"/>
            <a:ext cx="6436995" cy="41319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 smtClean="0">
                <a:sym typeface="+mn-ea"/>
              </a:rPr>
              <a:t>J	E 	N	K	I	N	S ( CI_CD )</a:t>
            </a:r>
            <a:br>
              <a:rPr lang="fr-FR" dirty="0"/>
            </a:br>
            <a:endParaRPr lang="en-US"/>
          </a:p>
        </p:txBody>
      </p:sp>
      <p:pic>
        <p:nvPicPr>
          <p:cNvPr id="6" name="Content Placeholder 5" descr="read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7665" y="1857375"/>
            <a:ext cx="6436995" cy="401193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 smtClean="0">
                <a:sym typeface="+mn-ea"/>
              </a:rPr>
              <a:t>J	E 	N	K	I	N	S ( CI_CD 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  <p:pic>
        <p:nvPicPr>
          <p:cNvPr id="6" name="Content Placeholder 5" descr="accueiljen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7665" y="1845945"/>
            <a:ext cx="6436995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 smtClean="0">
                <a:sym typeface="+mn-ea"/>
              </a:rPr>
              <a:t>J	E 	N	K	I	N	S ( CI_CD )</a:t>
            </a:r>
            <a:endParaRPr lang="en-US"/>
          </a:p>
        </p:txBody>
      </p:sp>
      <p:pic>
        <p:nvPicPr>
          <p:cNvPr id="5" name="Content Placeholder 4" descr="decla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7665" y="1845945"/>
            <a:ext cx="6436995" cy="40233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 smtClean="0">
                <a:sym typeface="+mn-ea"/>
              </a:rPr>
              <a:t>J	E 	N	K	I	N	S ( CI_CD )</a:t>
            </a:r>
            <a:endParaRPr lang="en-US"/>
          </a:p>
        </p:txBody>
      </p:sp>
      <p:pic>
        <p:nvPicPr>
          <p:cNvPr id="5" name="Content Placeholder 4" descr="scripté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7665" y="1845945"/>
            <a:ext cx="6436995" cy="40233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J	E 	N	K	I	N	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Technologie de déploiement </a:t>
            </a:r>
            <a:endParaRPr lang="fr-FR" dirty="0" smtClean="0"/>
          </a:p>
          <a:p>
            <a:r>
              <a:rPr lang="fr-FR" dirty="0" smtClean="0"/>
              <a:t>-Automatisation</a:t>
            </a:r>
            <a:endParaRPr lang="fr-FR" dirty="0" smtClean="0"/>
          </a:p>
          <a:p>
            <a:r>
              <a:rPr lang="fr-FR" dirty="0" smtClean="0"/>
              <a:t>-Utilisé en </a:t>
            </a:r>
            <a:r>
              <a:rPr lang="fr-FR" dirty="0" err="1" smtClean="0"/>
              <a:t>Devops</a:t>
            </a:r>
            <a:r>
              <a:rPr lang="fr-FR" dirty="0" smtClean="0"/>
              <a:t> (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Gitlab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-Pipeline d’intégration continue( </a:t>
            </a:r>
            <a:r>
              <a:rPr lang="fr-FR" dirty="0" err="1" smtClean="0"/>
              <a:t>build</a:t>
            </a:r>
            <a:r>
              <a:rPr lang="fr-FR" dirty="0" smtClean="0"/>
              <a:t> | </a:t>
            </a:r>
            <a:r>
              <a:rPr lang="fr-FR" dirty="0" err="1" smtClean="0"/>
              <a:t>run</a:t>
            </a:r>
            <a:r>
              <a:rPr lang="fr-FR" dirty="0" smtClean="0"/>
              <a:t> | test )</a:t>
            </a:r>
            <a:endParaRPr lang="fr-FR" dirty="0" smtClean="0"/>
          </a:p>
          <a:p>
            <a:r>
              <a:rPr lang="fr-FR" dirty="0" smtClean="0"/>
              <a:t>-Java/Open source</a:t>
            </a:r>
            <a:endParaRPr lang="fr-FR" dirty="0" smtClean="0"/>
          </a:p>
          <a:p>
            <a:r>
              <a:rPr lang="fr-FR" dirty="0" smtClean="0"/>
              <a:t>-</a:t>
            </a:r>
            <a:r>
              <a:rPr lang="fr-FR" dirty="0" err="1" smtClean="0"/>
              <a:t>run</a:t>
            </a:r>
            <a:r>
              <a:rPr lang="fr-FR" dirty="0" smtClean="0"/>
              <a:t> de jobs</a:t>
            </a:r>
            <a:endParaRPr lang="fr-FR" dirty="0" smtClean="0"/>
          </a:p>
          <a:p>
            <a:r>
              <a:rPr lang="fr-FR" dirty="0" smtClean="0"/>
              <a:t>-+1500 plugins</a:t>
            </a:r>
            <a:endParaRPr lang="fr-FR" dirty="0" smtClean="0"/>
          </a:p>
          <a:p>
            <a:r>
              <a:rPr lang="fr-FR" dirty="0" smtClean="0"/>
              <a:t>-GUI 8080 | CLI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 smtClean="0">
                <a:sym typeface="+mn-ea"/>
              </a:rPr>
              <a:t>J	E 	N	K	I	N	S ( CI_CD )</a:t>
            </a:r>
            <a:endParaRPr lang="en-US"/>
          </a:p>
        </p:txBody>
      </p:sp>
      <p:pic>
        <p:nvPicPr>
          <p:cNvPr id="5" name="Content Placeholder 4" descr="confije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7665" y="1845945"/>
            <a:ext cx="6436995" cy="40233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 smtClean="0">
                <a:sym typeface="+mn-ea"/>
              </a:rPr>
              <a:t>J	E 	N	K	I	N	S ( CI_CD )</a:t>
            </a:r>
            <a:br>
              <a:rPr lang="fr-FR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fr-FR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LET’s Begin..</a:t>
            </a:r>
            <a:endParaRPr lang="fr-FR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 smtClean="0">
                <a:sym typeface="+mn-ea"/>
              </a:rPr>
              <a:t>J	E 	N	K	I	N	S ( CI_CD )</a:t>
            </a:r>
            <a:br>
              <a:rPr lang="fr-FR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Intégration Continue (CI)</a:t>
            </a:r>
            <a:endParaRPr lang="en-US"/>
          </a:p>
          <a:p>
            <a:r>
              <a:rPr lang="en-US"/>
              <a:t>Automatisation des Builds :</a:t>
            </a:r>
            <a:endParaRPr lang="en-US"/>
          </a:p>
          <a:p>
            <a:r>
              <a:rPr lang="en-US"/>
              <a:t>Jenkins automatise la construction du code source dès qu'il est modifié et poussé dans le système de contrôle de version (par exemple, Git).</a:t>
            </a:r>
            <a:endParaRPr lang="en-US"/>
          </a:p>
          <a:p>
            <a:r>
              <a:rPr lang="en-US"/>
              <a:t>Avantage : Détection rapide des erreurs dans le code, facilitant une réponse immédiate et une réduction des temps de cycle.</a:t>
            </a:r>
            <a:endParaRPr lang="en-US"/>
          </a:p>
          <a:p>
            <a:r>
              <a:rPr lang="en-US"/>
              <a:t>Exécution Automatique des Tests :</a:t>
            </a:r>
            <a:endParaRPr lang="en-US"/>
          </a:p>
          <a:p>
            <a:r>
              <a:rPr lang="en-US"/>
              <a:t>Intègre des tests unitaires, d'intégration et fonctionnels pour garantir la qualité du code à chaque modification.</a:t>
            </a:r>
            <a:endParaRPr lang="en-US"/>
          </a:p>
          <a:p>
            <a:r>
              <a:rPr lang="en-US"/>
              <a:t>Avantage : Amélioration de la qualité du code grâce à un retour rapide sur les régressions.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 smtClean="0">
                <a:sym typeface="+mn-ea"/>
              </a:rPr>
              <a:t>J	E 	N	K	I	N	S ( CI_CD )</a:t>
            </a:r>
            <a:br>
              <a:rPr lang="fr-FR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Livraison Continue (CD)</a:t>
            </a:r>
            <a:endParaRPr lang="en-US"/>
          </a:p>
          <a:p>
            <a:r>
              <a:rPr lang="en-US"/>
              <a:t>Déploiement Automatisé :</a:t>
            </a:r>
            <a:endParaRPr lang="en-US"/>
          </a:p>
          <a:p>
            <a:r>
              <a:rPr lang="en-US"/>
              <a:t>Permet le déploiement automatique du code sur différents environnements (développement, test, production) après les tests réussis.</a:t>
            </a:r>
            <a:endParaRPr lang="en-US"/>
          </a:p>
          <a:p>
            <a:r>
              <a:rPr lang="en-US"/>
              <a:t>Avantage : Réduction des erreurs manuelles et accélération du processus de mise en production.</a:t>
            </a:r>
            <a:endParaRPr lang="en-US"/>
          </a:p>
          <a:p>
            <a:r>
              <a:rPr lang="en-US"/>
              <a:t>Orchestration des Pipelines :</a:t>
            </a:r>
            <a:endParaRPr lang="en-US"/>
          </a:p>
          <a:p>
            <a:r>
              <a:rPr lang="en-US"/>
              <a:t>Orchestrate complex pipelines de livraison pour coordonner diverses tâches, allant des tests à l'implémentation sur différents serveurs.</a:t>
            </a:r>
            <a:endParaRPr lang="en-US"/>
          </a:p>
          <a:p>
            <a:r>
              <a:rPr lang="en-US"/>
              <a:t>Avantage : Simplifie les processus complexes et offre une visibilité claire du workflow.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 smtClean="0">
                <a:sym typeface="+mn-ea"/>
              </a:rPr>
              <a:t>J	E 	N	K	I	N	S ( CI_CD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Plugins et Extensibilité</a:t>
            </a:r>
            <a:endParaRPr lang="en-US"/>
          </a:p>
          <a:p>
            <a:r>
              <a:rPr lang="en-US"/>
              <a:t>Écosystème de Plugins 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Plus de 1 500 plugins disponibles pour intégrer différents outils et technologies (ex. :</a:t>
            </a:r>
            <a:r>
              <a:rPr lang="fr-FR" altLang="en-US"/>
              <a:t>Git,</a:t>
            </a:r>
            <a:r>
              <a:rPr lang="en-US"/>
              <a:t> Docker, AWS, Kubernetes).</a:t>
            </a:r>
            <a:endParaRPr lang="en-US"/>
          </a:p>
          <a:p>
            <a:r>
              <a:rPr lang="en-US"/>
              <a:t>Avantage : Flexibilité pour personnaliser Jenkins en fonction des besoins spécifiques du projet.</a:t>
            </a:r>
            <a:endParaRPr lang="en-US"/>
          </a:p>
          <a:p>
            <a:r>
              <a:rPr lang="en-US"/>
              <a:t>Extension Facile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 smtClean="0">
                <a:sym typeface="+mn-ea"/>
              </a:rPr>
              <a:t>J	E 	N	K	I	N	S ( CI_CD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Surveillance et Reporting</a:t>
            </a:r>
            <a:endParaRPr lang="en-US"/>
          </a:p>
          <a:p>
            <a:r>
              <a:rPr lang="en-US"/>
              <a:t>Visualisation des Pipelines :</a:t>
            </a:r>
            <a:endParaRPr lang="en-US"/>
          </a:p>
          <a:p>
            <a:r>
              <a:rPr lang="en-US"/>
              <a:t>Interface utilisateur qui permet de suivre l'état des pipelines en temps réel.</a:t>
            </a:r>
            <a:endParaRPr lang="en-US"/>
          </a:p>
          <a:p>
            <a:r>
              <a:rPr lang="en-US"/>
              <a:t>Avantage : Identification rapide des problèmes et des étapes qui ralentissent le processus.</a:t>
            </a:r>
            <a:endParaRPr lang="en-US"/>
          </a:p>
          <a:p>
            <a:r>
              <a:rPr lang="en-US"/>
              <a:t>Rapports Détaillés :</a:t>
            </a:r>
            <a:endParaRPr lang="en-US"/>
          </a:p>
          <a:p>
            <a:endParaRPr lang="en-US"/>
          </a:p>
          <a:p>
            <a:r>
              <a:rPr lang="en-US"/>
              <a:t>Génération de rapports sur l'exécution des builds, la couverture des tests, et l'analyse statique du code.</a:t>
            </a:r>
            <a:endParaRPr lang="en-US"/>
          </a:p>
          <a:p>
            <a:r>
              <a:rPr lang="en-US"/>
              <a:t>Avantage : Facilite l'analyse des performances et l'amélioration continue.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 smtClean="0">
                <a:sym typeface="+mn-ea"/>
              </a:rPr>
              <a:t>J	E 	N	K	I	N	S ( CI_CD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Gestion des Notifications</a:t>
            </a:r>
            <a:endParaRPr lang="en-US"/>
          </a:p>
          <a:p>
            <a:r>
              <a:rPr lang="en-US"/>
              <a:t>Notifications Intégrées :</a:t>
            </a:r>
            <a:endParaRPr lang="en-US"/>
          </a:p>
          <a:p>
            <a:r>
              <a:rPr lang="en-US"/>
              <a:t>Notifications par email, Slack, ou autres canaux lorsque des builds échouent ou réussissent.</a:t>
            </a:r>
            <a:endParaRPr lang="en-US"/>
          </a:p>
          <a:p>
            <a:r>
              <a:rPr lang="en-US"/>
              <a:t>Avantage : Communication efficace au sein des équipes pour une réactivité accrue.</a:t>
            </a:r>
            <a:endParaRPr lang="en-US"/>
          </a:p>
          <a:p>
            <a:endParaRPr lang="en-US"/>
          </a:p>
          <a:p>
            <a:r>
              <a:rPr lang="en-US"/>
              <a:t>Webhooks :</a:t>
            </a:r>
            <a:endParaRPr lang="en-US"/>
          </a:p>
          <a:p>
            <a:r>
              <a:rPr lang="en-US"/>
              <a:t>Intégration avec d'autres services via des webhooks pour automatiser les réponses aux événements de build.</a:t>
            </a:r>
            <a:endParaRPr lang="en-US"/>
          </a:p>
          <a:p>
            <a:r>
              <a:rPr lang="en-US"/>
              <a:t>Avantage : Meilleure intégration avec les outils de gestion de projet et de collaboration.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fr-FR" dirty="0" smtClean="0">
                <a:sym typeface="+mn-ea"/>
              </a:rPr>
              <a:t>J	E 	N	K	I	N	S ( CI_CD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Architecture </a:t>
            </a:r>
            <a:r>
              <a:rPr lang="fr-FR" altLang="en-US"/>
              <a:t>de jenkins :</a:t>
            </a:r>
            <a:r>
              <a:rPr lang="en-US"/>
              <a:t>Maître-Agent (Master-Agent)</a:t>
            </a:r>
            <a:endParaRPr lang="en-US"/>
          </a:p>
          <a:p>
            <a:r>
              <a:rPr lang="en-US"/>
              <a:t>Serveur Maître (Master) :Coordonne l'ensemble du processus CI/CD.</a:t>
            </a:r>
            <a:endParaRPr lang="en-US"/>
          </a:p>
          <a:p>
            <a:r>
              <a:rPr lang="fr-FR" altLang="en-US"/>
              <a:t>-</a:t>
            </a:r>
            <a:r>
              <a:rPr lang="en-US"/>
              <a:t>Interface utilisateur : Interface web pour configurer et gérer Jenkins.</a:t>
            </a:r>
            <a:endParaRPr lang="en-US"/>
          </a:p>
          <a:p>
            <a:r>
              <a:rPr lang="fr-FR" altLang="en-US"/>
              <a:t>-</a:t>
            </a:r>
            <a:r>
              <a:rPr lang="en-US"/>
              <a:t>Orchestration : Planifie les tâches, déclenche les builds, et collecte les résultats.</a:t>
            </a:r>
            <a:endParaRPr lang="en-US"/>
          </a:p>
          <a:p>
            <a:r>
              <a:rPr lang="fr-FR" altLang="en-US"/>
              <a:t>-</a:t>
            </a:r>
            <a:r>
              <a:rPr lang="en-US"/>
              <a:t>Gestion des plugins : Installation et configuration des plugins nécessaires.</a:t>
            </a:r>
            <a:endParaRPr lang="en-US"/>
          </a:p>
          <a:p>
            <a:endParaRPr lang="en-US"/>
          </a:p>
          <a:p>
            <a:r>
              <a:rPr lang="en-US"/>
              <a:t>Agents (Slaves) : Exécutent les tâches de construction et de tests.</a:t>
            </a:r>
            <a:endParaRPr lang="en-US"/>
          </a:p>
          <a:p>
            <a:r>
              <a:rPr lang="fr-FR" altLang="en-US"/>
              <a:t>-</a:t>
            </a:r>
            <a:r>
              <a:rPr lang="en-US"/>
              <a:t>Distribution des Charges : Répartissent les builds sur plusieurs agents pour optimiser les ressources.</a:t>
            </a:r>
            <a:endParaRPr lang="en-US"/>
          </a:p>
          <a:p>
            <a:r>
              <a:rPr lang="fr-FR" altLang="en-US"/>
              <a:t>-</a:t>
            </a:r>
            <a:r>
              <a:rPr lang="en-US"/>
              <a:t>Scalabilité : Ajout d'agents pour améliorer la performance et gérer de multiples tâches en parallèle.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dirty="0" smtClean="0">
                <a:sym typeface="+mn-ea"/>
              </a:rPr>
              <a:t>J	E 	N	K	I	N	S ( CI_CD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Types de Pipelines</a:t>
            </a:r>
            <a:endParaRPr lang="en-US"/>
          </a:p>
          <a:p>
            <a:r>
              <a:rPr lang="en-US"/>
              <a:t>Pipelines Scriptés :</a:t>
            </a:r>
            <a:endParaRPr lang="en-US"/>
          </a:p>
          <a:p>
            <a:r>
              <a:rPr lang="en-US"/>
              <a:t>Utilisation : Permet des scripts complexes et une logique de contrôle fine.</a:t>
            </a:r>
            <a:endParaRPr lang="en-US"/>
          </a:p>
          <a:p>
            <a:endParaRPr lang="en-US"/>
          </a:p>
          <a:p>
            <a:r>
              <a:rPr lang="en-US"/>
              <a:t>Pipelines Déclaratifs :</a:t>
            </a:r>
            <a:endParaRPr lang="en-US"/>
          </a:p>
          <a:p>
            <a:r>
              <a:rPr lang="en-US"/>
              <a:t>Utilisation : </a:t>
            </a:r>
            <a:r>
              <a:rPr lang="en-US">
                <a:sym typeface="+mn-ea"/>
              </a:rPr>
              <a:t>Plus simple et lisible, </a:t>
            </a:r>
            <a:r>
              <a:rPr lang="en-US"/>
              <a:t>Idéal pour les pipelines standards et répétitifs.</a:t>
            </a:r>
            <a:endParaRPr lang="en-US"/>
          </a:p>
          <a:p>
            <a:r>
              <a:rPr lang="en-US"/>
              <a:t>Avantage : Plus accessible pour les nouveaux utilisateurs et facilite la maintenance.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By Gilles-Déreck GNANCADJA | ITSS 2024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5025</Words>
  <Application>WPS Presentation</Application>
  <PresentationFormat>Grand écran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DejaVu Sans</vt:lpstr>
      <vt:lpstr>Calibri Light</vt:lpstr>
      <vt:lpstr>FontAwesome</vt:lpstr>
      <vt:lpstr>Microsoft YaHei</vt:lpstr>
      <vt:lpstr>Droid Sans Fallback</vt:lpstr>
      <vt:lpstr>Arial Unicode MS</vt:lpstr>
      <vt:lpstr>MathJax_Vector</vt:lpstr>
      <vt:lpstr>Rétrospective</vt:lpstr>
      <vt:lpstr>WHAT IS JENKINS ?</vt:lpstr>
      <vt:lpstr>J	E 	N	K	I	N	S ( CI_CD 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	E 	N	K	I	N	S ( CI_CD ) </vt:lpstr>
      <vt:lpstr>J	E 	N	K	I	N	S ( CI_CD )</vt:lpstr>
      <vt:lpstr>J	E 	N	K	I	N	S ( CI_CD )</vt:lpstr>
      <vt:lpstr>J	E 	N	K	I	N	S ( CI_CD ) </vt:lpstr>
      <vt:lpstr>J	E 	N	K	I	N	S ( CI_CD ) </vt:lpstr>
      <vt:lpstr>J	E 	N	K	I	N	S ( CI_CD ) </vt:lpstr>
      <vt:lpstr>J	E 	N	K	I	N	S ( CI_CD ) </vt:lpstr>
      <vt:lpstr>J	E 	N	K	I	N	S ( CI_CD ) </vt:lpstr>
      <vt:lpstr>PowerPoint 演示文稿</vt:lpstr>
      <vt:lpstr>PowerPoint 演示文稿</vt:lpstr>
      <vt:lpstr>PowerPoint 演示文稿</vt:lpstr>
      <vt:lpstr>J	E 	N	K	I	N	S ( CI_CD 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JENKINS ?</dc:title>
  <dc:creator>SAKISS GROUP</dc:creator>
  <cp:lastModifiedBy>dede</cp:lastModifiedBy>
  <cp:revision>7</cp:revision>
  <dcterms:created xsi:type="dcterms:W3CDTF">2024-08-02T13:11:37Z</dcterms:created>
  <dcterms:modified xsi:type="dcterms:W3CDTF">2024-08-02T13:11:37Z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