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92F"/>
    <a:srgbClr val="F7F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FA5E-DC25-4741-ACF9-8475E7333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DD100-1682-4800-B82A-3AE69C7D7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45527-AB4B-47B2-83E4-8A3A7077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00C-3DDF-4A24-BD72-7767A284FA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E7159-F606-4459-BECE-9A57D571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5377-5637-46FF-A464-89F608E1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F389-0DC6-4DED-8591-94477F31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3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6F8F-C6A3-467F-BDB9-B163CEAE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9FC23-B72C-41C8-83B5-FB4382095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BE55-2951-4572-B4FC-E07923F3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00C-3DDF-4A24-BD72-7767A284FA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1FD4-8C00-4DE0-B871-A789043D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99E6-8289-4145-9CE3-22999F14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F389-0DC6-4DED-8591-94477F31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23DE5-53E3-44BF-90AE-92512217D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15500-9551-4ED1-8838-CCA3BF4C9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500EC-58FA-4215-BD60-E9C64F98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00C-3DDF-4A24-BD72-7767A284FA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7D546-E6F7-476E-B15F-60122EB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787E-1DED-41EA-9DD4-8224BE93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F389-0DC6-4DED-8591-94477F31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A4F7-A825-4B8F-8AB4-C252512E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C7EE-607D-4B50-8B40-2AC8270AA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881D1-5846-4602-B7CA-30855EF5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00C-3DDF-4A24-BD72-7767A284FA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1D01-8CF0-4E05-B118-9735BC97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11B54-682C-492A-B169-EF0911E4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F389-0DC6-4DED-8591-94477F31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8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F048-6FF5-4C5A-811C-D126BA10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474C5-7C8D-4EB1-A163-DC314AF31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9906-CD0E-42FF-8458-C4557ED8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00C-3DDF-4A24-BD72-7767A284FA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025B7-BC30-4B7B-9915-AAF91BE9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31F8-5AFA-4C23-8302-EB229CD5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F389-0DC6-4DED-8591-94477F31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1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CC44-04B3-4AE6-8463-BF264D76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89ADC-A20E-48D8-9574-55655E797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F8407-CDF8-4DE1-8C30-7D5CA1C44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29060-9246-4952-B2F8-078ED131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00C-3DDF-4A24-BD72-7767A284FA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64F24-EE58-4196-ACCA-B143E2DC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C2289-3700-4EBD-ADC2-4458A173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F389-0DC6-4DED-8591-94477F31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1D4F-7FF2-4C98-98A7-746AA54F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4898F-3CF3-4959-A01E-AC2401702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0FA65-ACE1-46D4-9ADA-510DFCBC4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7FE8F-0161-4382-BEAB-1EF693EAB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50476-D87C-45CB-AD2B-93694E528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2D62F-DD5E-4090-B564-3D66B8B1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00C-3DDF-4A24-BD72-7767A284FA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3BFDE-B077-43A5-B8EC-542E45A7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5E009-EA2B-4BB6-8EC0-7A65671E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F389-0DC6-4DED-8591-94477F31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D687-2D70-4118-945F-8BAA623E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44EAD-1C22-4AA5-A0AC-24292880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00C-3DDF-4A24-BD72-7767A284FA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F7996-6C6A-4CD4-A46B-106CDC28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82E1F-A6B6-47C3-B6DB-42DFD3A1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F389-0DC6-4DED-8591-94477F31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0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16B94-696C-450C-8919-258ED90A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00C-3DDF-4A24-BD72-7767A284FA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A594D-6E38-46AB-84CA-702D092B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8ABA0-7F45-425A-B861-FF2E9933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F389-0DC6-4DED-8591-94477F31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D22A-5019-4400-ABBF-F0DAD98C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C663-CC19-42EE-B540-251265CE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AB081-EC9B-461A-B496-5C7733214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33B11-B78E-44EA-AC83-907E1F95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00C-3DDF-4A24-BD72-7767A284FA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5B122-6AF6-43BC-A2F7-8C69B8A1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85189-4C57-4F88-85FC-C014A29C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F389-0DC6-4DED-8591-94477F31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756B-A13B-45F0-81F3-641F1722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70ADE-CC93-4B9F-B79A-4939C2347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4540B-F8FD-42D8-8ECB-587E4FDF5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5CBBE-C7A8-4EC8-BB32-62F1EF69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00C-3DDF-4A24-BD72-7767A284FA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29E8-EE22-45B7-B296-74777226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B1416-D872-4730-84D8-450A0BEE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F389-0DC6-4DED-8591-94477F31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6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63EBB-6F60-4B49-9D8F-8B9000C0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29B91-F5BA-48EE-A567-5E28E888F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88D34-E789-4603-B266-50B2D586F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000C-3DDF-4A24-BD72-7767A284FA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7069C-394E-490A-BD81-219D87E77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42A41-910B-4778-A5BE-570147BF9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F389-0DC6-4DED-8591-94477F31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3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ED8059F9-52D7-4532-AAB3-834C299F8275}"/>
              </a:ext>
            </a:extLst>
          </p:cNvPr>
          <p:cNvSpPr>
            <a:spLocks noChangeAspect="1"/>
          </p:cNvSpPr>
          <p:nvPr/>
        </p:nvSpPr>
        <p:spPr>
          <a:xfrm>
            <a:off x="3107713" y="2723828"/>
            <a:ext cx="2803489" cy="2803489"/>
          </a:xfrm>
          <a:prstGeom prst="ellipse">
            <a:avLst/>
          </a:prstGeom>
          <a:solidFill>
            <a:srgbClr val="0A1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1166C-F1D5-4DCB-BF71-5EB0E81E8344}"/>
              </a:ext>
            </a:extLst>
          </p:cNvPr>
          <p:cNvSpPr txBox="1"/>
          <p:nvPr/>
        </p:nvSpPr>
        <p:spPr>
          <a:xfrm>
            <a:off x="3899344" y="2802133"/>
            <a:ext cx="17556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7F45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4A0F08-A3DE-42D3-914D-3877BB49D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3" t="11145" r="19137" b="24785"/>
          <a:stretch/>
        </p:blipFill>
        <p:spPr>
          <a:xfrm>
            <a:off x="538479" y="589280"/>
            <a:ext cx="2840365" cy="28397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AA4137-DEDB-4962-9DA2-75F2680E1088}"/>
              </a:ext>
            </a:extLst>
          </p:cNvPr>
          <p:cNvSpPr txBox="1"/>
          <p:nvPr/>
        </p:nvSpPr>
        <p:spPr>
          <a:xfrm>
            <a:off x="3513135" y="2802133"/>
            <a:ext cx="17556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7F45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EC5772-82EC-4783-B944-6C713A2913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4" t="11374" r="19497" b="24555"/>
          <a:stretch/>
        </p:blipFill>
        <p:spPr>
          <a:xfrm>
            <a:off x="4998900" y="167640"/>
            <a:ext cx="2803489" cy="283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 DeRuiter</dc:creator>
  <cp:lastModifiedBy>Davis DeRuiter</cp:lastModifiedBy>
  <cp:revision>3</cp:revision>
  <dcterms:created xsi:type="dcterms:W3CDTF">2020-02-21T16:01:51Z</dcterms:created>
  <dcterms:modified xsi:type="dcterms:W3CDTF">2020-02-21T17:04:17Z</dcterms:modified>
</cp:coreProperties>
</file>