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70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05B17-E57E-C946-8710-73298187D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DBB879-EEDE-B64B-9210-2B095CC3F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ACC79-22C0-3C44-B8A0-B7C825738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D3FD-5AED-C846-B972-A97034CF1E13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283E7-B319-BC40-9841-E658C15CE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DE49B-3F90-0A43-8D6C-356239FAE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E868-5001-B542-9F75-C5BC62929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97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C11A0-2446-B34C-B3D5-F9A3AF4B0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D16210-4267-D448-82EB-2792ABE2E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BA375-27AE-DB43-A146-3673D78C9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D3FD-5AED-C846-B972-A97034CF1E13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6E1EE-FDCB-6648-A7B9-71E2AC34F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84C1A-96AD-9046-8210-F857C7582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E868-5001-B542-9F75-C5BC62929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38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7FE5E4-63A1-BF45-8185-B2D3BD9925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83EC92-6E9F-8542-BFF1-D4E333C2B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BA273-B6A0-E74E-BD85-9CB0E0D65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D3FD-5AED-C846-B972-A97034CF1E13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77C38-912B-AC46-8F16-D29A1E573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6303F-A92E-8843-90F0-1CE681C5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E868-5001-B542-9F75-C5BC62929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80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FEC47-0790-264E-A05A-C32AA239F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4F10C-7C19-DF42-964F-85DCF6AAD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B68F6-F473-D74E-858E-AE7CD39BA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D3FD-5AED-C846-B972-A97034CF1E13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0FBEA-983E-B844-922D-5A7F8E5F8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1C988-D195-6049-A18E-A4106F529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E868-5001-B542-9F75-C5BC62929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3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A6302-0D88-934F-A6D6-A66F0747B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D047F-E59F-714E-AECF-8D91846AA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95B1B-7B2F-6240-97C9-763A4C2BA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D3FD-5AED-C846-B972-A97034CF1E13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C540C-5273-7E4F-BEEE-0A4BD948E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BEC35-1EAC-5549-9204-AE8ADDFCD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E868-5001-B542-9F75-C5BC62929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55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02CC1-AB52-E544-A5F1-D7B4E6AFE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114F1-A898-9342-A44D-2BF871BB69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1E071C-0CAC-5B40-A7F7-014E500C9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B638D-BE83-D84F-A7CF-401EC1389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D3FD-5AED-C846-B972-A97034CF1E13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5C550-DA8E-9B43-8469-E47C6774D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CC923-9C53-524C-868D-D41B06C9A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E868-5001-B542-9F75-C5BC62929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76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A5B77-94E4-4E47-B088-E982583E4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99A07-7E73-024F-93D2-ED30DB9E3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920CEA-C3EF-E941-8A66-5AE674E9C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7B11CE-8B37-A842-8175-38EF3B4093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968AA9-C586-954B-A2FC-B81666414D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4EA84C-04DD-A548-9DFF-E388BF375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D3FD-5AED-C846-B972-A97034CF1E13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9BB231-E3B8-2046-B3ED-0D157D6D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567EA3-C71A-D44B-A156-A138C5566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E868-5001-B542-9F75-C5BC62929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88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0E585-7FA7-E040-AE6E-10A9A1D17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BE0315-A250-6C4D-9835-8CFE12F87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D3FD-5AED-C846-B972-A97034CF1E13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B5D7EF-511A-CE41-A2E0-9AFC9E633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467D54-115A-9E40-B71B-EF115E248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E868-5001-B542-9F75-C5BC62929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98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7BB1A9-5AA7-0241-ABB2-98D5CA18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D3FD-5AED-C846-B972-A97034CF1E13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1A8BC5-B1F6-5846-B35B-B5813D6EC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95EE8-8CC2-2A4D-8521-E558482D5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E868-5001-B542-9F75-C5BC62929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12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E8FFD-1FE6-064D-B56D-52A5A3F79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8D843-5CAE-8C40-8AA5-88809C45C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02EA2-1104-0144-A167-70BDEE9A1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D129D-173A-914E-AA29-5C122CA46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D3FD-5AED-C846-B972-A97034CF1E13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46383-313A-1D4A-A6DB-E2F077EB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F8C49-AABA-A04A-B1F0-C16E7C732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E868-5001-B542-9F75-C5BC62929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0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55C14-B7A4-2842-836D-5AA38CB1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DB917D-3A9A-544E-9595-59BAF6D04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4D925-12B4-0C4F-8F3D-0C128A251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DBC9F-0E57-FA40-8E5A-FB2E5D64F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D3FD-5AED-C846-B972-A97034CF1E13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FF5D8-E2CB-994B-9C42-301870227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B9400-C975-B24C-AEAC-780F1E6B2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E868-5001-B542-9F75-C5BC62929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34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9F1EA9-0994-114B-B8CB-CB3AA3D44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3B245-E7E8-E048-9558-248CB4A14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45862-30C8-B945-9D97-36AB99C941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5D3FD-5AED-C846-B972-A97034CF1E13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6CA24-CA91-2448-8CAE-966719CA67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692AB-EDA9-AE49-90CF-49EC044DA1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0E868-5001-B542-9F75-C5BC62929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32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E74B67-F5D1-1F49-97B4-EB6648D10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250" y="2000250"/>
            <a:ext cx="3873500" cy="285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BD9237-5B79-7346-9E0B-CE1F778AEBB3}"/>
              </a:ext>
            </a:extLst>
          </p:cNvPr>
          <p:cNvSpPr txBox="1"/>
          <p:nvPr/>
        </p:nvSpPr>
        <p:spPr>
          <a:xfrm>
            <a:off x="5864488" y="2414396"/>
            <a:ext cx="1302431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Deon Desir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49C8804B-6BE5-0D46-B151-EC7EB983884A}"/>
              </a:ext>
            </a:extLst>
          </p:cNvPr>
          <p:cNvSpPr/>
          <p:nvPr/>
        </p:nvSpPr>
        <p:spPr>
          <a:xfrm>
            <a:off x="4831493" y="3326836"/>
            <a:ext cx="383058" cy="287918"/>
          </a:xfrm>
          <a:prstGeom prst="rightArrow">
            <a:avLst>
              <a:gd name="adj1" fmla="val 55100"/>
              <a:gd name="adj2" fmla="val 50000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986DBD78-1546-D148-A675-F4D1E8CE4D15}"/>
              </a:ext>
            </a:extLst>
          </p:cNvPr>
          <p:cNvSpPr/>
          <p:nvPr/>
        </p:nvSpPr>
        <p:spPr>
          <a:xfrm rot="10800000">
            <a:off x="6928024" y="3326836"/>
            <a:ext cx="383058" cy="287918"/>
          </a:xfrm>
          <a:prstGeom prst="rightArrow">
            <a:avLst>
              <a:gd name="adj1" fmla="val 55100"/>
              <a:gd name="adj2" fmla="val 50000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9340625A-09EF-F64C-A04C-8989FB642CAD}"/>
              </a:ext>
            </a:extLst>
          </p:cNvPr>
          <p:cNvSpPr/>
          <p:nvPr/>
        </p:nvSpPr>
        <p:spPr>
          <a:xfrm>
            <a:off x="5539946" y="3183194"/>
            <a:ext cx="1112108" cy="491612"/>
          </a:xfrm>
          <a:prstGeom prst="diamond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accent2"/>
                </a:solidFill>
              </a:rPr>
              <a:t>I really enjoy design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402CC6-7FC7-2345-AA5F-17EFF1E5AF96}"/>
              </a:ext>
            </a:extLst>
          </p:cNvPr>
          <p:cNvSpPr/>
          <p:nvPr/>
        </p:nvSpPr>
        <p:spPr>
          <a:xfrm>
            <a:off x="4430210" y="3956292"/>
            <a:ext cx="2087418" cy="603714"/>
          </a:xfrm>
          <a:custGeom>
            <a:avLst/>
            <a:gdLst>
              <a:gd name="connsiteX0" fmla="*/ 0 w 1634836"/>
              <a:gd name="connsiteY0" fmla="*/ 0 h 1471933"/>
              <a:gd name="connsiteX1" fmla="*/ 1634836 w 1634836"/>
              <a:gd name="connsiteY1" fmla="*/ 0 h 1471933"/>
              <a:gd name="connsiteX2" fmla="*/ 1634836 w 1634836"/>
              <a:gd name="connsiteY2" fmla="*/ 1471933 h 1471933"/>
              <a:gd name="connsiteX3" fmla="*/ 0 w 1634836"/>
              <a:gd name="connsiteY3" fmla="*/ 1471933 h 1471933"/>
              <a:gd name="connsiteX4" fmla="*/ 0 w 1634836"/>
              <a:gd name="connsiteY4" fmla="*/ 0 h 1471933"/>
              <a:gd name="connsiteX0" fmla="*/ 221673 w 1856509"/>
              <a:gd name="connsiteY0" fmla="*/ 0 h 1471933"/>
              <a:gd name="connsiteX1" fmla="*/ 1856509 w 1856509"/>
              <a:gd name="connsiteY1" fmla="*/ 0 h 1471933"/>
              <a:gd name="connsiteX2" fmla="*/ 1856509 w 1856509"/>
              <a:gd name="connsiteY2" fmla="*/ 1471933 h 1471933"/>
              <a:gd name="connsiteX3" fmla="*/ 0 w 1856509"/>
              <a:gd name="connsiteY3" fmla="*/ 1425751 h 1471933"/>
              <a:gd name="connsiteX4" fmla="*/ 221673 w 1856509"/>
              <a:gd name="connsiteY4" fmla="*/ 0 h 1471933"/>
              <a:gd name="connsiteX0" fmla="*/ 942110 w 1856509"/>
              <a:gd name="connsiteY0" fmla="*/ 766618 h 1471933"/>
              <a:gd name="connsiteX1" fmla="*/ 1856509 w 1856509"/>
              <a:gd name="connsiteY1" fmla="*/ 0 h 1471933"/>
              <a:gd name="connsiteX2" fmla="*/ 1856509 w 1856509"/>
              <a:gd name="connsiteY2" fmla="*/ 1471933 h 1471933"/>
              <a:gd name="connsiteX3" fmla="*/ 0 w 1856509"/>
              <a:gd name="connsiteY3" fmla="*/ 1425751 h 1471933"/>
              <a:gd name="connsiteX4" fmla="*/ 942110 w 1856509"/>
              <a:gd name="connsiteY4" fmla="*/ 766618 h 1471933"/>
              <a:gd name="connsiteX0" fmla="*/ 683492 w 1856509"/>
              <a:gd name="connsiteY0" fmla="*/ 840509 h 1471933"/>
              <a:gd name="connsiteX1" fmla="*/ 1856509 w 1856509"/>
              <a:gd name="connsiteY1" fmla="*/ 0 h 1471933"/>
              <a:gd name="connsiteX2" fmla="*/ 1856509 w 1856509"/>
              <a:gd name="connsiteY2" fmla="*/ 1471933 h 1471933"/>
              <a:gd name="connsiteX3" fmla="*/ 0 w 1856509"/>
              <a:gd name="connsiteY3" fmla="*/ 1425751 h 1471933"/>
              <a:gd name="connsiteX4" fmla="*/ 683492 w 1856509"/>
              <a:gd name="connsiteY4" fmla="*/ 840509 h 1471933"/>
              <a:gd name="connsiteX0" fmla="*/ 748146 w 1921163"/>
              <a:gd name="connsiteY0" fmla="*/ 840509 h 1471933"/>
              <a:gd name="connsiteX1" fmla="*/ 1921163 w 1921163"/>
              <a:gd name="connsiteY1" fmla="*/ 0 h 1471933"/>
              <a:gd name="connsiteX2" fmla="*/ 1921163 w 1921163"/>
              <a:gd name="connsiteY2" fmla="*/ 1471933 h 1471933"/>
              <a:gd name="connsiteX3" fmla="*/ 0 w 1921163"/>
              <a:gd name="connsiteY3" fmla="*/ 1416514 h 1471933"/>
              <a:gd name="connsiteX4" fmla="*/ 748146 w 1921163"/>
              <a:gd name="connsiteY4" fmla="*/ 840509 h 1471933"/>
              <a:gd name="connsiteX0" fmla="*/ 748146 w 2087418"/>
              <a:gd name="connsiteY0" fmla="*/ 0 h 631424"/>
              <a:gd name="connsiteX1" fmla="*/ 2087418 w 2087418"/>
              <a:gd name="connsiteY1" fmla="*/ 0 h 631424"/>
              <a:gd name="connsiteX2" fmla="*/ 1921163 w 2087418"/>
              <a:gd name="connsiteY2" fmla="*/ 631424 h 631424"/>
              <a:gd name="connsiteX3" fmla="*/ 0 w 2087418"/>
              <a:gd name="connsiteY3" fmla="*/ 576005 h 631424"/>
              <a:gd name="connsiteX4" fmla="*/ 748146 w 2087418"/>
              <a:gd name="connsiteY4" fmla="*/ 0 h 631424"/>
              <a:gd name="connsiteX0" fmla="*/ 748146 w 2087418"/>
              <a:gd name="connsiteY0" fmla="*/ 0 h 576005"/>
              <a:gd name="connsiteX1" fmla="*/ 2087418 w 2087418"/>
              <a:gd name="connsiteY1" fmla="*/ 0 h 576005"/>
              <a:gd name="connsiteX2" fmla="*/ 1791854 w 2087418"/>
              <a:gd name="connsiteY2" fmla="*/ 566769 h 576005"/>
              <a:gd name="connsiteX3" fmla="*/ 0 w 2087418"/>
              <a:gd name="connsiteY3" fmla="*/ 576005 h 576005"/>
              <a:gd name="connsiteX4" fmla="*/ 748146 w 2087418"/>
              <a:gd name="connsiteY4" fmla="*/ 0 h 576005"/>
              <a:gd name="connsiteX0" fmla="*/ 748146 w 2087418"/>
              <a:gd name="connsiteY0" fmla="*/ 0 h 603714"/>
              <a:gd name="connsiteX1" fmla="*/ 2087418 w 2087418"/>
              <a:gd name="connsiteY1" fmla="*/ 0 h 603714"/>
              <a:gd name="connsiteX2" fmla="*/ 1847273 w 2087418"/>
              <a:gd name="connsiteY2" fmla="*/ 603714 h 603714"/>
              <a:gd name="connsiteX3" fmla="*/ 0 w 2087418"/>
              <a:gd name="connsiteY3" fmla="*/ 576005 h 603714"/>
              <a:gd name="connsiteX4" fmla="*/ 748146 w 2087418"/>
              <a:gd name="connsiteY4" fmla="*/ 0 h 603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7418" h="603714">
                <a:moveTo>
                  <a:pt x="748146" y="0"/>
                </a:moveTo>
                <a:lnTo>
                  <a:pt x="2087418" y="0"/>
                </a:lnTo>
                <a:lnTo>
                  <a:pt x="1847273" y="603714"/>
                </a:lnTo>
                <a:lnTo>
                  <a:pt x="0" y="576005"/>
                </a:lnTo>
                <a:lnTo>
                  <a:pt x="74814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B0D82F4-CBED-3749-9065-F7F49E78FD9E}"/>
              </a:ext>
            </a:extLst>
          </p:cNvPr>
          <p:cNvSpPr/>
          <p:nvPr/>
        </p:nvSpPr>
        <p:spPr>
          <a:xfrm>
            <a:off x="4917991" y="4017981"/>
            <a:ext cx="1433382" cy="491612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C00000"/>
                </a:solidFill>
              </a:rPr>
              <a:t>Almost the end of </a:t>
            </a:r>
            <a:r>
              <a:rPr lang="en-US" sz="800" dirty="0" err="1">
                <a:solidFill>
                  <a:srgbClr val="C00000"/>
                </a:solidFill>
              </a:rPr>
              <a:t>semesteer</a:t>
            </a:r>
            <a:endParaRPr lang="en-US" sz="800" dirty="0">
              <a:solidFill>
                <a:srgbClr val="C0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5104AF-C824-A14C-A19C-97E4D6092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324" y="2691395"/>
            <a:ext cx="3873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906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11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Deon Desir</dc:creator>
  <cp:lastModifiedBy>Deon Desir</cp:lastModifiedBy>
  <cp:revision>3</cp:revision>
  <dcterms:created xsi:type="dcterms:W3CDTF">2018-12-11T13:33:10Z</dcterms:created>
  <dcterms:modified xsi:type="dcterms:W3CDTF">2018-12-11T19:43:09Z</dcterms:modified>
</cp:coreProperties>
</file>