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2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8F41D-AEC6-1B2C-DE95-88327BC0C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3B7B8-AC2C-C7D3-94F7-7CA8146C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AE36-32DA-DFFF-9510-18D7CF7D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A4D9-F890-7445-843D-F3EAC066D5E2}" type="datetimeFigureOut">
              <a:rPr lang="en-KR" smtClean="0"/>
              <a:t>2022/06/28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E0523-A90F-0CFD-C481-87B6BCC8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EF45B-5EFF-9D84-DF48-8A915180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C7FB-C483-364F-BA06-1C5EC2F17C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0513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623A3-2B8C-EAAC-373D-B942306E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CC0CF-2428-2424-FA1B-459EA6443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CD285-D0E2-01BE-993D-C4B52074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A4D9-F890-7445-843D-F3EAC066D5E2}" type="datetimeFigureOut">
              <a:rPr lang="en-KR" smtClean="0"/>
              <a:t>2022/06/28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72687-AAF0-3443-FF7F-9A7E68AD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20C4D-3322-A33F-E714-EA81BB34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C7FB-C483-364F-BA06-1C5EC2F17C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7281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7184BE-62F7-AAB5-B3C5-7A77D5998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896F3-A2C8-267A-475E-CA6228AA9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8980E-FCFC-E1C0-6EDD-1EFF27BC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A4D9-F890-7445-843D-F3EAC066D5E2}" type="datetimeFigureOut">
              <a:rPr lang="en-KR" smtClean="0"/>
              <a:t>2022/06/28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AA0C1-1269-C173-BECE-6A46FD16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2850E-63E2-E34B-1034-DC269561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C7FB-C483-364F-BA06-1C5EC2F17C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8425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A311-4E42-B2DD-5313-2865B0DF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1A51D-ED19-4DAC-A023-254B4DD28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A4145-7BA9-7960-037D-34AB1CD9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A4D9-F890-7445-843D-F3EAC066D5E2}" type="datetimeFigureOut">
              <a:rPr lang="en-KR" smtClean="0"/>
              <a:t>2022/06/28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0B98C-6188-434B-4C68-7CE1C0F3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DBB62-9413-0E33-105B-980F785F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C7FB-C483-364F-BA06-1C5EC2F17C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1167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64D14-3334-2156-5A4A-97FD3D17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E776C-36DB-2FF3-40AC-A4DC62C85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DC325-1C29-4990-F86B-5E24A4C4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A4D9-F890-7445-843D-F3EAC066D5E2}" type="datetimeFigureOut">
              <a:rPr lang="en-KR" smtClean="0"/>
              <a:t>2022/06/28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2F93B-BD1D-BCE5-1672-25DF4FC5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934BB-4369-9C1C-9994-AB3A52C7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C7FB-C483-364F-BA06-1C5EC2F17C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4434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E5E9-24F5-98DC-31FB-2900687F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C78DD-473D-37B8-D64A-27F5F5080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90E4A-6755-44C2-DD05-CCD2662E2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FE293-C4DF-FFEE-533B-DD48ED7C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A4D9-F890-7445-843D-F3EAC066D5E2}" type="datetimeFigureOut">
              <a:rPr lang="en-KR" smtClean="0"/>
              <a:t>2022/06/28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A9AD4-90E7-3438-7C74-0147F46D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9891B-6656-6538-47B6-356ECFFD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C7FB-C483-364F-BA06-1C5EC2F17C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0158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63EE-FEF6-97B5-3B6F-8D3F1775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9C611-C994-15DB-F35E-60A250FD4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92D50-ED7D-59AF-7BFB-E1CF9EA26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4557F-4CF4-13F0-0653-BFCB0AFBA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004CE-5FB0-1E0E-C20A-6A89A34F5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22C9FA-FB1A-E51C-74A0-9C22E0E3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A4D9-F890-7445-843D-F3EAC066D5E2}" type="datetimeFigureOut">
              <a:rPr lang="en-KR" smtClean="0"/>
              <a:t>2022/06/28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80847F-8169-389E-B15C-923B65D0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C2460-FE9E-7EFB-D599-C08EEC15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C7FB-C483-364F-BA06-1C5EC2F17C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4133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15DA-64AE-BF60-9FA3-0C73CF92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32C83-A1D6-850E-175E-78DFEF5D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A4D9-F890-7445-843D-F3EAC066D5E2}" type="datetimeFigureOut">
              <a:rPr lang="en-KR" smtClean="0"/>
              <a:t>2022/06/28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3E50D-63F9-9B25-FB6F-2D871A3E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A80BD-254E-3ED1-79A1-618BC2DB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C7FB-C483-364F-BA06-1C5EC2F17C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0696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DE354-EA98-D047-E83F-A93A840F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A4D9-F890-7445-843D-F3EAC066D5E2}" type="datetimeFigureOut">
              <a:rPr lang="en-KR" smtClean="0"/>
              <a:t>2022/06/28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919B5-1D21-1394-68DD-FA22055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D01B4-D608-A49C-28BF-4165E5E1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C7FB-C483-364F-BA06-1C5EC2F17C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7799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5468-BCD3-E6AB-0B92-A0894C116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8C2A5-EBB3-5A00-B30D-3351DBC45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D0B71-FA1D-377D-BCCC-07F89A409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8CCDD-0A62-3C18-75F0-DEA37C513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A4D9-F890-7445-843D-F3EAC066D5E2}" type="datetimeFigureOut">
              <a:rPr lang="en-KR" smtClean="0"/>
              <a:t>2022/06/28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8B7F9-73D2-0E0B-3FA7-7186DD8B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435D5-6161-463C-5C83-EE4BBD12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C7FB-C483-364F-BA06-1C5EC2F17C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1291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75E8-3EF5-9022-0E3F-D895E445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D7584-9790-6106-043D-C6174E7EF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770BD-F139-8A84-2C34-89400C862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E8B57-4EA3-17AE-853B-E5860853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A4D9-F890-7445-843D-F3EAC066D5E2}" type="datetimeFigureOut">
              <a:rPr lang="en-KR" smtClean="0"/>
              <a:t>2022/06/28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68AA3-71DA-6C26-3D72-C1243EB0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FEA43-7272-A33F-48B8-654E1A35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C7FB-C483-364F-BA06-1C5EC2F17C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7369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6C534-FB47-5200-FAF1-5EFA550EF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84D8-96D3-1EE9-1269-0129868BF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E0B05-B3BB-EA45-9FF2-E7DA04077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7A4D9-F890-7445-843D-F3EAC066D5E2}" type="datetimeFigureOut">
              <a:rPr lang="en-KR" smtClean="0"/>
              <a:t>2022/06/28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47A7A-8C38-6C16-0890-8EA831051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DDB66-08A9-B9C1-A802-195A53B25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EC7FB-C483-364F-BA06-1C5EC2F17C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1158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17A218-64EB-0481-2721-2F6BDECE0899}"/>
              </a:ext>
            </a:extLst>
          </p:cNvPr>
          <p:cNvSpPr txBox="1"/>
          <p:nvPr/>
        </p:nvSpPr>
        <p:spPr>
          <a:xfrm>
            <a:off x="699815" y="603056"/>
            <a:ext cx="6836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Helvetica" pitchFamily="2" charset="0"/>
              </a:rPr>
              <a:t>C</a:t>
            </a:r>
            <a:r>
              <a:rPr lang="en-US" sz="6600" b="1" dirty="0">
                <a:latin typeface="Helvetica" pitchFamily="2" charset="0"/>
              </a:rPr>
              <a:t>ircuit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07076-0182-17F0-A296-0AAB6CC4314C}"/>
              </a:ext>
            </a:extLst>
          </p:cNvPr>
          <p:cNvSpPr txBox="1"/>
          <p:nvPr/>
        </p:nvSpPr>
        <p:spPr>
          <a:xfrm>
            <a:off x="827406" y="2903133"/>
            <a:ext cx="2020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400" dirty="0">
                <a:latin typeface="Helvetica" pitchFamily="2" charset="0"/>
                <a:ea typeface="NanumSquareOTF_ac" panose="020B0600000101010101" pitchFamily="34" charset="-127"/>
              </a:rPr>
              <a:t>Team QAS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C5AFB-F59C-8DED-36C1-87BFFC0F08FC}"/>
              </a:ext>
            </a:extLst>
          </p:cNvPr>
          <p:cNvSpPr txBox="1"/>
          <p:nvPr/>
        </p:nvSpPr>
        <p:spPr>
          <a:xfrm>
            <a:off x="827406" y="4926213"/>
            <a:ext cx="10584935" cy="89255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Challenge Topic 1 : </a:t>
            </a:r>
          </a:p>
          <a:p>
            <a:r>
              <a:rPr lang="en-US" sz="2400" dirty="0">
                <a:latin typeface="Helvetica" pitchFamily="2" charset="0"/>
              </a:rPr>
              <a:t>Build your </a:t>
            </a:r>
            <a:r>
              <a:rPr lang="en-US" sz="2800" b="1" dirty="0">
                <a:solidFill>
                  <a:srgbClr val="C00000"/>
                </a:solidFill>
                <a:latin typeface="Helvetica" pitchFamily="2" charset="0"/>
              </a:rPr>
              <a:t>minimal quantum circuit </a:t>
            </a:r>
            <a:r>
              <a:rPr lang="en-US" sz="2400" dirty="0">
                <a:latin typeface="Helvetica" pitchFamily="2" charset="0"/>
              </a:rPr>
              <a:t>making </a:t>
            </a:r>
            <a:r>
              <a:rPr lang="en-US" sz="2800" b="1" dirty="0">
                <a:solidFill>
                  <a:srgbClr val="C00000"/>
                </a:solidFill>
                <a:latin typeface="Helvetica" pitchFamily="2" charset="0"/>
              </a:rPr>
              <a:t>a quantum calculator </a:t>
            </a:r>
            <a:endParaRPr lang="en-KR" sz="2400" b="1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BAE2AF-7C25-2578-ED57-86A5A9CA0A04}"/>
              </a:ext>
            </a:extLst>
          </p:cNvPr>
          <p:cNvSpPr/>
          <p:nvPr/>
        </p:nvSpPr>
        <p:spPr>
          <a:xfrm>
            <a:off x="699815" y="1564305"/>
            <a:ext cx="577594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latin typeface="Helvetica" pitchFamily="2" charset="0"/>
              </a:rPr>
              <a:t>Optimization</a:t>
            </a:r>
            <a:endParaRPr lang="en-KR" sz="72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80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B04040-4194-6E33-375E-44F2868F90BC}"/>
              </a:ext>
            </a:extLst>
          </p:cNvPr>
          <p:cNvSpPr txBox="1"/>
          <p:nvPr/>
        </p:nvSpPr>
        <p:spPr>
          <a:xfrm>
            <a:off x="402104" y="375479"/>
            <a:ext cx="1065189" cy="461665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92491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B04040-4194-6E33-375E-44F2868F90BC}"/>
              </a:ext>
            </a:extLst>
          </p:cNvPr>
          <p:cNvSpPr txBox="1"/>
          <p:nvPr/>
        </p:nvSpPr>
        <p:spPr>
          <a:xfrm>
            <a:off x="402104" y="375479"/>
            <a:ext cx="1596817" cy="461665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Difficulties</a:t>
            </a:r>
          </a:p>
        </p:txBody>
      </p:sp>
    </p:spTree>
    <p:extLst>
      <p:ext uri="{BB962C8B-B14F-4D97-AF65-F5344CB8AC3E}">
        <p14:creationId xmlns:p14="http://schemas.microsoft.com/office/powerpoint/2010/main" val="184868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B04040-4194-6E33-375E-44F2868F90BC}"/>
              </a:ext>
            </a:extLst>
          </p:cNvPr>
          <p:cNvSpPr txBox="1"/>
          <p:nvPr/>
        </p:nvSpPr>
        <p:spPr>
          <a:xfrm>
            <a:off x="402104" y="375479"/>
            <a:ext cx="1735040" cy="461665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Importance</a:t>
            </a:r>
          </a:p>
        </p:txBody>
      </p:sp>
    </p:spTree>
    <p:extLst>
      <p:ext uri="{BB962C8B-B14F-4D97-AF65-F5344CB8AC3E}">
        <p14:creationId xmlns:p14="http://schemas.microsoft.com/office/powerpoint/2010/main" val="388641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09E916C-684C-8749-5032-299AF804C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146" y="2594299"/>
            <a:ext cx="4063708" cy="166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423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20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Arial</vt:lpstr>
      <vt:lpstr>Helvetica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김세빈</dc:creator>
  <cp:lastModifiedBy>김세빈</cp:lastModifiedBy>
  <cp:revision>5</cp:revision>
  <dcterms:created xsi:type="dcterms:W3CDTF">2022-06-27T14:31:41Z</dcterms:created>
  <dcterms:modified xsi:type="dcterms:W3CDTF">2022-06-28T07:04:29Z</dcterms:modified>
</cp:coreProperties>
</file>