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4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garajsuresh\Downloads\employee_data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861846437508201"/>
          <c:y val="0.31407407213140398"/>
          <c:w val="0.63735019096536305"/>
          <c:h val="0.451898151062152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</c:v>
                </c:pt>
                <c:pt idx="1">
                  <c:v>6</c:v>
                </c:pt>
                <c:pt idx="2">
                  <c:v>8</c:v>
                </c:pt>
                <c:pt idx="3">
                  <c:v>5</c:v>
                </c:pt>
                <c:pt idx="4">
                  <c:v>6</c:v>
                </c:pt>
                <c:pt idx="5">
                  <c:v>12</c:v>
                </c:pt>
                <c:pt idx="6">
                  <c:v>8</c:v>
                </c:pt>
                <c:pt idx="7">
                  <c:v>9</c:v>
                </c:pt>
                <c:pt idx="8">
                  <c:v>11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63-9E45-971C-8B3B1DAB26F0}"/>
            </c:ext>
          </c:extLst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</c:v>
                </c:pt>
                <c:pt idx="1">
                  <c:v>8</c:v>
                </c:pt>
                <c:pt idx="2">
                  <c:v>13</c:v>
                </c:pt>
                <c:pt idx="3">
                  <c:v>12</c:v>
                </c:pt>
                <c:pt idx="4">
                  <c:v>7</c:v>
                </c:pt>
                <c:pt idx="5">
                  <c:v>14</c:v>
                </c:pt>
                <c:pt idx="6">
                  <c:v>16</c:v>
                </c:pt>
                <c:pt idx="7">
                  <c:v>15</c:v>
                </c:pt>
                <c:pt idx="8">
                  <c:v>13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63-9E45-971C-8B3B1DAB26F0}"/>
            </c:ext>
          </c:extLst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</c:v>
                </c:pt>
                <c:pt idx="1">
                  <c:v>21</c:v>
                </c:pt>
                <c:pt idx="2">
                  <c:v>25</c:v>
                </c:pt>
                <c:pt idx="3">
                  <c:v>20</c:v>
                </c:pt>
                <c:pt idx="4">
                  <c:v>20</c:v>
                </c:pt>
                <c:pt idx="5">
                  <c:v>26</c:v>
                </c:pt>
                <c:pt idx="6">
                  <c:v>26</c:v>
                </c:pt>
                <c:pt idx="7">
                  <c:v>29</c:v>
                </c:pt>
                <c:pt idx="8">
                  <c:v>26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C63-9E45-971C-8B3B1DAB26F0}"/>
            </c:ext>
          </c:extLst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</c:v>
                </c:pt>
                <c:pt idx="1">
                  <c:v>7</c:v>
                </c:pt>
                <c:pt idx="2">
                  <c:v>2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C63-9E45-971C-8B3B1DAB26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02"/>
          <c:y val="0.40972222222222199"/>
          <c:w val="0.20611089161069401"/>
          <c:h val="0.4634259259259260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737" y="3124285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P.D.JAI AKASH 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31220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2294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B.COM (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ACCOUNTING AND FINANCE)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JAYA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ARTS AND SCIENCE COLLEGE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Box 2"/>
          <p:cNvSpPr txBox="1"/>
          <p:nvPr/>
        </p:nvSpPr>
        <p:spPr>
          <a:xfrm>
            <a:off x="990600" y="1229995"/>
            <a:ext cx="4970145" cy="50571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66800" y="1828800"/>
            <a:ext cx="5271135" cy="3211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 Box 12"/>
          <p:cNvSpPr txBox="1"/>
          <p:nvPr/>
        </p:nvSpPr>
        <p:spPr>
          <a:xfrm>
            <a:off x="1223645" y="1925320"/>
            <a:ext cx="6635750" cy="35159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6840855" cy="2264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01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3048000" y="1721485"/>
            <a:ext cx="6096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0400" y="2209800"/>
            <a:ext cx="4445000" cy="21139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990600" y="1752600"/>
            <a:ext cx="63036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805" y="1676400"/>
            <a:ext cx="8754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" alt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1974</Words>
  <Application>Microsoft Office PowerPoint</Application>
  <PresentationFormat>Widescreen</PresentationFormat>
  <Paragraphs>123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Jai Akash P.D</cp:lastModifiedBy>
  <cp:revision>16</cp:revision>
  <dcterms:created xsi:type="dcterms:W3CDTF">2024-03-29T15:07:00Z</dcterms:created>
  <dcterms:modified xsi:type="dcterms:W3CDTF">2024-09-27T09:33:52Z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