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7"/>
  </p:normalViewPr>
  <p:slideViewPr>
    <p:cSldViewPr snapToGrid="0" snapToObjects="1">
      <p:cViewPr varScale="1">
        <p:scale>
          <a:sx n="76" d="100"/>
          <a:sy n="76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1274-A75C-794A-B2D8-0AAB18B79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29767-2C08-1C41-918B-E9F189A20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BBECE-60DC-D847-8EBE-1199239E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CF3-2A11-EB45-8416-5BFE96F2DB2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526D1-F5CA-F548-8463-24CC8259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33AC9-DB11-0A42-BA66-0671808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DEB1-4CA7-8044-910A-C6B2B8BA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4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0A1E-123C-634C-ACDA-CD0C09D31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B2104-A02D-AB4A-9747-E78FA947F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FDEA6-A1BA-0749-A41F-A5CD4548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CF3-2A11-EB45-8416-5BFE96F2DB2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851B0-8925-7549-98EE-B01A5CC9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A09C6-DE31-E64B-8FE7-69AA3FAE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DEB1-4CA7-8044-910A-C6B2B8BA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85C8B-B991-AC4C-8016-38FBF9AE3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31585-B8F2-DF4C-A315-4AE3A69B1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75374-7A52-C644-8376-D18C876FD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CF3-2A11-EB45-8416-5BFE96F2DB2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2BD6C-F3BF-D24F-B1E7-C6F3C9DE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21EAB-07B2-3B49-8F89-5D767D19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DEB1-4CA7-8044-910A-C6B2B8BA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8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9E0F-9410-4243-997A-837E5A4F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CDFBA-A7D1-624C-9009-0C855C12F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562C1-CD10-CA4E-B36C-A872298D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CF3-2A11-EB45-8416-5BFE96F2DB2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2E42A-F6DB-6F46-8A67-CBBE3602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1B63A-E7B9-D74F-80B4-FC9F1584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DEB1-4CA7-8044-910A-C6B2B8BA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7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8A6C-3794-774C-BEAA-690F4D35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B9689-42DA-0449-AF86-AB5ED1F1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3316-54BC-914E-991D-AECDF90B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CF3-2A11-EB45-8416-5BFE96F2DB2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0F8A7-B342-C44D-B330-67251F82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436DA-17E5-C64D-9B04-8585E7E5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DEB1-4CA7-8044-910A-C6B2B8BA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0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9E53-7387-CA49-AE35-28FB230D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973D3-2F3F-5449-9B54-FB3B5FE99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11B76-F166-7444-BF17-21EB42104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7E2DE-5776-6A4D-9DD5-FEA8E174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CF3-2A11-EB45-8416-5BFE96F2DB2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16E31-C615-6746-834F-D46A5DC5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9431-FF26-E546-B7C2-37AA177A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DEB1-4CA7-8044-910A-C6B2B8BA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6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B83F-25E3-A140-A9E0-6C0A3B6C1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0418C-051F-A544-A296-780D0F64D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6C0EB-BDA2-3243-BF74-43BAF5AB1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9D180-0DF7-784B-BAD9-6C87190A7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009DD-BF27-3A40-A9B2-C481DD116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EF301-B0C4-764B-BAC6-53F9647D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CF3-2A11-EB45-8416-5BFE96F2DB2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833712-A368-A342-A82B-1A6BD6CB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4392C-4517-B844-83D2-59A527D0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DEB1-4CA7-8044-910A-C6B2B8BA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0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98E9-6307-1142-BE60-5DF9EB39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072D-C8E2-7C49-8002-FCF85412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CF3-2A11-EB45-8416-5BFE96F2DB2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AC1FA-3979-CF4F-A0F0-E0A67E30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536C1-6EB1-FB46-9221-B9AC40AE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DEB1-4CA7-8044-910A-C6B2B8BA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4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BB93E-D93A-D14E-98CA-8A4F0CDC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CF3-2A11-EB45-8416-5BFE96F2DB2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F666B-47A4-9C4D-902A-5E9FBDA8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22100-594E-6945-BF0B-307B6CFC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DEB1-4CA7-8044-910A-C6B2B8BA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1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3CE7-3D10-EE4D-A96A-AD3846E7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40F1-F13A-B143-86B2-1B295476F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DE0E5-F495-5B47-8C7B-640D1DC6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D292A-1CF4-E749-8D6E-0C8576D2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CF3-2A11-EB45-8416-5BFE96F2DB2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2A9CF-C3D2-3346-ADE6-723A60F2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6B9C0-EA08-8D40-B212-D3D678B1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DEB1-4CA7-8044-910A-C6B2B8BA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EE7E-ADB2-2144-B52A-8B614B55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4BFB7C-8F84-C040-ABAD-3F9B9B697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573F9-0932-AD44-8CD3-FB7DB9A23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F13D4-793C-9D48-89E2-1BDFBBA5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CF3-2A11-EB45-8416-5BFE96F2DB2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412E6-265F-AB41-80BF-030978AB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31C0F-E471-C44D-8809-9A92A679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DEB1-4CA7-8044-910A-C6B2B8BA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4A4CF2-1263-474D-B205-934AA159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4031E-B316-DB4C-9DB7-EB7F35F79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1B748-C588-AB41-844F-3711459C4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00CF3-2A11-EB45-8416-5BFE96F2DB2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A6687-3246-D848-9E30-2232DC229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17649-2A7D-9241-A5FA-02F7DBC3F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2DEB1-4CA7-8044-910A-C6B2B8BA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5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962F-3295-B140-93E3-7B47F477B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CITRIX</a:t>
            </a:r>
            <a:br>
              <a:rPr lang="en-US" dirty="0"/>
            </a:br>
            <a:r>
              <a:rPr lang="en-US" dirty="0"/>
              <a:t>WALMART TOPOLOGY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CAB43-F374-0C4E-A0CE-F1973FE3E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0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D614-1677-FA4F-BFA5-CA602B49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1143"/>
            <a:ext cx="10515600" cy="1325563"/>
          </a:xfrm>
        </p:spPr>
        <p:txBody>
          <a:bodyPr/>
          <a:lstStyle/>
          <a:p>
            <a:r>
              <a:rPr lang="en-US" dirty="0"/>
              <a:t>TOPOLOGY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312A5C-BA9F-F74E-9C0C-172E26AAD4B2}"/>
              </a:ext>
            </a:extLst>
          </p:cNvPr>
          <p:cNvSpPr/>
          <p:nvPr/>
        </p:nvSpPr>
        <p:spPr>
          <a:xfrm>
            <a:off x="3623733" y="1313383"/>
            <a:ext cx="6993467" cy="26434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42B0AD-8178-3E41-B371-E42B28B7ADFE}"/>
              </a:ext>
            </a:extLst>
          </p:cNvPr>
          <p:cNvSpPr/>
          <p:nvPr/>
        </p:nvSpPr>
        <p:spPr>
          <a:xfrm>
            <a:off x="1117602" y="5274724"/>
            <a:ext cx="2452609" cy="14054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Hotdrink</a:t>
            </a:r>
            <a:endParaRPr lang="en-US" dirty="0"/>
          </a:p>
          <a:p>
            <a:pPr algn="ctr"/>
            <a:r>
              <a:rPr lang="en-US" dirty="0"/>
              <a:t>Service 1</a:t>
            </a:r>
          </a:p>
          <a:p>
            <a:pPr algn="ctr"/>
            <a:r>
              <a:rPr lang="en-US" dirty="0"/>
              <a:t>172.100.100.3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20F191-9EBF-1B42-A9F9-5B79FD15D113}"/>
              </a:ext>
            </a:extLst>
          </p:cNvPr>
          <p:cNvSpPr/>
          <p:nvPr/>
        </p:nvSpPr>
        <p:spPr>
          <a:xfrm>
            <a:off x="6255047" y="5093670"/>
            <a:ext cx="2152650" cy="16965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Colddrink</a:t>
            </a:r>
            <a:endParaRPr lang="en-US" dirty="0"/>
          </a:p>
          <a:p>
            <a:pPr algn="ctr"/>
            <a:r>
              <a:rPr lang="en-US" dirty="0"/>
              <a:t>Service 1</a:t>
            </a:r>
          </a:p>
          <a:p>
            <a:pPr algn="ctr"/>
            <a:r>
              <a:rPr lang="en-US" dirty="0"/>
              <a:t>172.100.100.5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001FC1-8A2F-5344-BE63-38D575B74C5E}"/>
              </a:ext>
            </a:extLst>
          </p:cNvPr>
          <p:cNvSpPr/>
          <p:nvPr/>
        </p:nvSpPr>
        <p:spPr>
          <a:xfrm>
            <a:off x="8873067" y="5259075"/>
            <a:ext cx="2184400" cy="15311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Colddrink</a:t>
            </a:r>
            <a:endParaRPr lang="en-US" dirty="0"/>
          </a:p>
          <a:p>
            <a:pPr algn="ctr"/>
            <a:r>
              <a:rPr lang="en-US" dirty="0"/>
              <a:t>Service 2</a:t>
            </a:r>
          </a:p>
          <a:p>
            <a:pPr algn="ctr"/>
            <a:r>
              <a:rPr lang="en-US" dirty="0"/>
              <a:t>172.100.100.6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A7A9F2-0820-4F45-9A9C-D63A50E18EC3}"/>
              </a:ext>
            </a:extLst>
          </p:cNvPr>
          <p:cNvSpPr/>
          <p:nvPr/>
        </p:nvSpPr>
        <p:spPr>
          <a:xfrm>
            <a:off x="3623732" y="5333954"/>
            <a:ext cx="2379135" cy="14054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Hotdrink</a:t>
            </a:r>
            <a:endParaRPr lang="en-US" dirty="0"/>
          </a:p>
          <a:p>
            <a:pPr algn="ctr"/>
            <a:r>
              <a:rPr lang="en-US" dirty="0"/>
              <a:t>Service 2</a:t>
            </a:r>
          </a:p>
          <a:p>
            <a:pPr algn="ctr"/>
            <a:r>
              <a:rPr lang="en-US" dirty="0"/>
              <a:t>172.100.100.4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9A0D89-AD4E-C847-B430-F875BFFC6158}"/>
              </a:ext>
            </a:extLst>
          </p:cNvPr>
          <p:cNvSpPr/>
          <p:nvPr/>
        </p:nvSpPr>
        <p:spPr>
          <a:xfrm>
            <a:off x="6002868" y="1549524"/>
            <a:ext cx="2032000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 VSERVER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19E2C5-248D-164E-BB70-D478AC6E2768}"/>
              </a:ext>
            </a:extLst>
          </p:cNvPr>
          <p:cNvSpPr/>
          <p:nvPr/>
        </p:nvSpPr>
        <p:spPr>
          <a:xfrm>
            <a:off x="4131734" y="3127101"/>
            <a:ext cx="2032000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 Vserver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726D12-75D6-944D-A497-B7FA388D5904}"/>
              </a:ext>
            </a:extLst>
          </p:cNvPr>
          <p:cNvSpPr/>
          <p:nvPr/>
        </p:nvSpPr>
        <p:spPr>
          <a:xfrm>
            <a:off x="7349067" y="3127101"/>
            <a:ext cx="2032000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 </a:t>
            </a:r>
            <a:r>
              <a:rPr lang="en-US" dirty="0" err="1"/>
              <a:t>VServer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C460A7-8D78-F247-92F2-9FF00DBF5582}"/>
              </a:ext>
            </a:extLst>
          </p:cNvPr>
          <p:cNvCxnSpPr/>
          <p:nvPr/>
        </p:nvCxnSpPr>
        <p:spPr>
          <a:xfrm flipH="1">
            <a:off x="5770639" y="2125257"/>
            <a:ext cx="850294" cy="10018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F6B137-30B5-7B4B-99DC-9FEE3FAA8F32}"/>
              </a:ext>
            </a:extLst>
          </p:cNvPr>
          <p:cNvCxnSpPr>
            <a:cxnSpLocks/>
          </p:cNvCxnSpPr>
          <p:nvPr/>
        </p:nvCxnSpPr>
        <p:spPr>
          <a:xfrm>
            <a:off x="7289802" y="2134187"/>
            <a:ext cx="904117" cy="9929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F34E63-3FCB-0D4B-8F59-25FF66D9BF6E}"/>
              </a:ext>
            </a:extLst>
          </p:cNvPr>
          <p:cNvCxnSpPr>
            <a:cxnSpLocks/>
          </p:cNvCxnSpPr>
          <p:nvPr/>
        </p:nvCxnSpPr>
        <p:spPr>
          <a:xfrm flipH="1">
            <a:off x="1930400" y="3721289"/>
            <a:ext cx="2626482" cy="161266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5C17EA-1405-4C42-AB77-75838F96B1B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813300" y="3662059"/>
            <a:ext cx="386142" cy="167189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37B612-D4BF-FB44-A714-D774EA77AAB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331372" y="3609042"/>
            <a:ext cx="939954" cy="148462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A7624C-8937-1C4C-BF64-06949A0F1E0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050258" y="3558206"/>
            <a:ext cx="915009" cy="170086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DE9580F-A1E6-DF4C-9BEC-089D4102AD0A}"/>
              </a:ext>
            </a:extLst>
          </p:cNvPr>
          <p:cNvSpPr txBox="1"/>
          <p:nvPr/>
        </p:nvSpPr>
        <p:spPr>
          <a:xfrm>
            <a:off x="3929440" y="2390336"/>
            <a:ext cx="2073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Policy: </a:t>
            </a:r>
            <a:r>
              <a:rPr lang="en-US" dirty="0" err="1"/>
              <a:t>www.hotdrink.com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6C5774-1FCD-6F4F-98A3-79EFAB99F8E7}"/>
              </a:ext>
            </a:extLst>
          </p:cNvPr>
          <p:cNvSpPr txBox="1"/>
          <p:nvPr/>
        </p:nvSpPr>
        <p:spPr>
          <a:xfrm>
            <a:off x="7975752" y="2287538"/>
            <a:ext cx="2073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Policy: </a:t>
            </a:r>
            <a:r>
              <a:rPr lang="en-US" dirty="0" err="1"/>
              <a:t>www.colddrink.com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6958F2-0861-C04A-8D72-3C280CBFF098}"/>
              </a:ext>
            </a:extLst>
          </p:cNvPr>
          <p:cNvSpPr txBox="1"/>
          <p:nvPr/>
        </p:nvSpPr>
        <p:spPr>
          <a:xfrm>
            <a:off x="8685446" y="1494928"/>
            <a:ext cx="19727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CPX</a:t>
            </a:r>
          </a:p>
          <a:p>
            <a:r>
              <a:rPr lang="en-US" sz="3200" dirty="0">
                <a:solidFill>
                  <a:schemeClr val="bg1"/>
                </a:solidFill>
              </a:rPr>
              <a:t>127.0.0.1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CEECAA-C75F-3648-93C2-DA7C236E96AC}"/>
              </a:ext>
            </a:extLst>
          </p:cNvPr>
          <p:cNvSpPr/>
          <p:nvPr/>
        </p:nvSpPr>
        <p:spPr>
          <a:xfrm>
            <a:off x="5554133" y="190728"/>
            <a:ext cx="3048001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FB75D8-63A1-7342-8573-6C6B2A2CFBB5}"/>
              </a:ext>
            </a:extLst>
          </p:cNvPr>
          <p:cNvCxnSpPr>
            <a:stCxn id="32" idx="2"/>
            <a:endCxn id="11" idx="0"/>
          </p:cNvCxnSpPr>
          <p:nvPr/>
        </p:nvCxnSpPr>
        <p:spPr>
          <a:xfrm flipH="1">
            <a:off x="7018868" y="698728"/>
            <a:ext cx="59266" cy="850796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70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D614-1677-FA4F-BFA5-CA602B49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1143"/>
            <a:ext cx="10515600" cy="1325563"/>
          </a:xfrm>
        </p:spPr>
        <p:txBody>
          <a:bodyPr/>
          <a:lstStyle/>
          <a:p>
            <a:r>
              <a:rPr lang="en-US" dirty="0"/>
              <a:t>BASIC CONTENT</a:t>
            </a:r>
            <a:br>
              <a:rPr lang="en-US" dirty="0"/>
            </a:br>
            <a:r>
              <a:rPr lang="en-US" dirty="0"/>
              <a:t>SWITCHING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312A5C-BA9F-F74E-9C0C-172E26AAD4B2}"/>
              </a:ext>
            </a:extLst>
          </p:cNvPr>
          <p:cNvSpPr/>
          <p:nvPr/>
        </p:nvSpPr>
        <p:spPr>
          <a:xfrm>
            <a:off x="3623733" y="1313383"/>
            <a:ext cx="6993467" cy="26434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42B0AD-8178-3E41-B371-E42B28B7ADFE}"/>
              </a:ext>
            </a:extLst>
          </p:cNvPr>
          <p:cNvSpPr/>
          <p:nvPr/>
        </p:nvSpPr>
        <p:spPr>
          <a:xfrm>
            <a:off x="1117602" y="5274724"/>
            <a:ext cx="2452609" cy="14054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Hotdrink</a:t>
            </a:r>
            <a:endParaRPr lang="en-US" dirty="0"/>
          </a:p>
          <a:p>
            <a:pPr algn="ctr"/>
            <a:r>
              <a:rPr lang="en-US" dirty="0"/>
              <a:t>Service 1</a:t>
            </a:r>
          </a:p>
          <a:p>
            <a:pPr algn="ctr"/>
            <a:r>
              <a:rPr lang="en-US" dirty="0"/>
              <a:t>172.100.100.3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20F191-9EBF-1B42-A9F9-5B79FD15D113}"/>
              </a:ext>
            </a:extLst>
          </p:cNvPr>
          <p:cNvSpPr/>
          <p:nvPr/>
        </p:nvSpPr>
        <p:spPr>
          <a:xfrm>
            <a:off x="6255047" y="5093670"/>
            <a:ext cx="2152650" cy="16965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Colddrink</a:t>
            </a:r>
            <a:endParaRPr lang="en-US" dirty="0"/>
          </a:p>
          <a:p>
            <a:pPr algn="ctr"/>
            <a:r>
              <a:rPr lang="en-US" dirty="0"/>
              <a:t>Service 1</a:t>
            </a:r>
          </a:p>
          <a:p>
            <a:pPr algn="ctr"/>
            <a:r>
              <a:rPr lang="en-US" dirty="0"/>
              <a:t>172.100.100.5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001FC1-8A2F-5344-BE63-38D575B74C5E}"/>
              </a:ext>
            </a:extLst>
          </p:cNvPr>
          <p:cNvSpPr/>
          <p:nvPr/>
        </p:nvSpPr>
        <p:spPr>
          <a:xfrm>
            <a:off x="8873067" y="5259075"/>
            <a:ext cx="2184400" cy="15311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Colddrink</a:t>
            </a:r>
            <a:endParaRPr lang="en-US" dirty="0"/>
          </a:p>
          <a:p>
            <a:pPr algn="ctr"/>
            <a:r>
              <a:rPr lang="en-US" dirty="0"/>
              <a:t>Service 2</a:t>
            </a:r>
          </a:p>
          <a:p>
            <a:pPr algn="ctr"/>
            <a:r>
              <a:rPr lang="en-US" dirty="0"/>
              <a:t>172.100.100.6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A7A9F2-0820-4F45-9A9C-D63A50E18EC3}"/>
              </a:ext>
            </a:extLst>
          </p:cNvPr>
          <p:cNvSpPr/>
          <p:nvPr/>
        </p:nvSpPr>
        <p:spPr>
          <a:xfrm>
            <a:off x="3623732" y="5333954"/>
            <a:ext cx="2379135" cy="14054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Hotdrink</a:t>
            </a:r>
            <a:endParaRPr lang="en-US" dirty="0"/>
          </a:p>
          <a:p>
            <a:pPr algn="ctr"/>
            <a:r>
              <a:rPr lang="en-US" dirty="0"/>
              <a:t>Service 2</a:t>
            </a:r>
          </a:p>
          <a:p>
            <a:pPr algn="ctr"/>
            <a:r>
              <a:rPr lang="en-US" dirty="0"/>
              <a:t>172.100.100.4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9A0D89-AD4E-C847-B430-F875BFFC6158}"/>
              </a:ext>
            </a:extLst>
          </p:cNvPr>
          <p:cNvSpPr/>
          <p:nvPr/>
        </p:nvSpPr>
        <p:spPr>
          <a:xfrm>
            <a:off x="6002868" y="1549524"/>
            <a:ext cx="2032000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 VSERVER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19E2C5-248D-164E-BB70-D478AC6E2768}"/>
              </a:ext>
            </a:extLst>
          </p:cNvPr>
          <p:cNvSpPr/>
          <p:nvPr/>
        </p:nvSpPr>
        <p:spPr>
          <a:xfrm>
            <a:off x="4131734" y="3127101"/>
            <a:ext cx="2032000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 Vserver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726D12-75D6-944D-A497-B7FA388D5904}"/>
              </a:ext>
            </a:extLst>
          </p:cNvPr>
          <p:cNvSpPr/>
          <p:nvPr/>
        </p:nvSpPr>
        <p:spPr>
          <a:xfrm>
            <a:off x="7349067" y="3127101"/>
            <a:ext cx="2032000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 </a:t>
            </a:r>
            <a:r>
              <a:rPr lang="en-US" dirty="0" err="1"/>
              <a:t>VServer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C460A7-8D78-F247-92F2-9FF00DBF5582}"/>
              </a:ext>
            </a:extLst>
          </p:cNvPr>
          <p:cNvCxnSpPr/>
          <p:nvPr/>
        </p:nvCxnSpPr>
        <p:spPr>
          <a:xfrm flipH="1">
            <a:off x="5770639" y="2125257"/>
            <a:ext cx="850294" cy="10018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F6B137-30B5-7B4B-99DC-9FEE3FAA8F32}"/>
              </a:ext>
            </a:extLst>
          </p:cNvPr>
          <p:cNvCxnSpPr>
            <a:cxnSpLocks/>
          </p:cNvCxnSpPr>
          <p:nvPr/>
        </p:nvCxnSpPr>
        <p:spPr>
          <a:xfrm>
            <a:off x="7289802" y="2134187"/>
            <a:ext cx="904117" cy="9929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F34E63-3FCB-0D4B-8F59-25FF66D9BF6E}"/>
              </a:ext>
            </a:extLst>
          </p:cNvPr>
          <p:cNvCxnSpPr>
            <a:cxnSpLocks/>
          </p:cNvCxnSpPr>
          <p:nvPr/>
        </p:nvCxnSpPr>
        <p:spPr>
          <a:xfrm flipH="1">
            <a:off x="1930400" y="3721289"/>
            <a:ext cx="2626482" cy="161266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5C17EA-1405-4C42-AB77-75838F96B1B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813300" y="3662059"/>
            <a:ext cx="386142" cy="167189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37B612-D4BF-FB44-A714-D774EA77AAB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331372" y="3609042"/>
            <a:ext cx="939954" cy="148462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A7624C-8937-1C4C-BF64-06949A0F1E0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050258" y="3558206"/>
            <a:ext cx="915009" cy="170086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DE9580F-A1E6-DF4C-9BEC-089D4102AD0A}"/>
              </a:ext>
            </a:extLst>
          </p:cNvPr>
          <p:cNvSpPr txBox="1"/>
          <p:nvPr/>
        </p:nvSpPr>
        <p:spPr>
          <a:xfrm>
            <a:off x="3929440" y="2390336"/>
            <a:ext cx="2073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Policy: </a:t>
            </a:r>
            <a:r>
              <a:rPr lang="en-US" dirty="0" err="1"/>
              <a:t>www.hotdrink.com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6C5774-1FCD-6F4F-98A3-79EFAB99F8E7}"/>
              </a:ext>
            </a:extLst>
          </p:cNvPr>
          <p:cNvSpPr txBox="1"/>
          <p:nvPr/>
        </p:nvSpPr>
        <p:spPr>
          <a:xfrm>
            <a:off x="7975752" y="2287538"/>
            <a:ext cx="2073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Policy: </a:t>
            </a:r>
            <a:r>
              <a:rPr lang="en-US" dirty="0" err="1"/>
              <a:t>www.colddrink.com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6958F2-0861-C04A-8D72-3C280CBFF098}"/>
              </a:ext>
            </a:extLst>
          </p:cNvPr>
          <p:cNvSpPr txBox="1"/>
          <p:nvPr/>
        </p:nvSpPr>
        <p:spPr>
          <a:xfrm>
            <a:off x="8689371" y="1394183"/>
            <a:ext cx="1972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CPX</a:t>
            </a:r>
          </a:p>
          <a:p>
            <a:r>
              <a:rPr lang="en-US" sz="2000" dirty="0">
                <a:solidFill>
                  <a:schemeClr val="bg1"/>
                </a:solidFill>
              </a:rPr>
              <a:t>127.0.0.1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CEECAA-C75F-3648-93C2-DA7C236E96AC}"/>
              </a:ext>
            </a:extLst>
          </p:cNvPr>
          <p:cNvSpPr/>
          <p:nvPr/>
        </p:nvSpPr>
        <p:spPr>
          <a:xfrm>
            <a:off x="5554133" y="190728"/>
            <a:ext cx="3048001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FB75D8-63A1-7342-8573-6C6B2A2CFBB5}"/>
              </a:ext>
            </a:extLst>
          </p:cNvPr>
          <p:cNvCxnSpPr>
            <a:stCxn id="32" idx="2"/>
            <a:endCxn id="11" idx="0"/>
          </p:cNvCxnSpPr>
          <p:nvPr/>
        </p:nvCxnSpPr>
        <p:spPr>
          <a:xfrm flipH="1">
            <a:off x="7018868" y="698728"/>
            <a:ext cx="59266" cy="850796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0E23FF8B-A0F6-7D48-98B3-7F9D06E305F5}"/>
              </a:ext>
            </a:extLst>
          </p:cNvPr>
          <p:cNvSpPr/>
          <p:nvPr/>
        </p:nvSpPr>
        <p:spPr>
          <a:xfrm>
            <a:off x="7287985" y="812398"/>
            <a:ext cx="3026835" cy="449783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33" name="Snip Same Side Corner Rectangle 32">
            <a:extLst>
              <a:ext uri="{FF2B5EF4-FFF2-40B4-BE49-F238E27FC236}">
                <a16:creationId xmlns:a16="http://schemas.microsoft.com/office/drawing/2014/main" id="{DA14709A-982E-EE42-BDF3-9D73F9F54488}"/>
              </a:ext>
            </a:extLst>
          </p:cNvPr>
          <p:cNvSpPr/>
          <p:nvPr/>
        </p:nvSpPr>
        <p:spPr>
          <a:xfrm>
            <a:off x="4903408" y="4300361"/>
            <a:ext cx="3026835" cy="449783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368607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D614-1677-FA4F-BFA5-CA602B49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1143"/>
            <a:ext cx="10515600" cy="1325563"/>
          </a:xfrm>
        </p:spPr>
        <p:txBody>
          <a:bodyPr/>
          <a:lstStyle/>
          <a:p>
            <a:r>
              <a:rPr lang="en-US" dirty="0"/>
              <a:t>SSL OFFLOAD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312A5C-BA9F-F74E-9C0C-172E26AAD4B2}"/>
              </a:ext>
            </a:extLst>
          </p:cNvPr>
          <p:cNvSpPr/>
          <p:nvPr/>
        </p:nvSpPr>
        <p:spPr>
          <a:xfrm>
            <a:off x="3623733" y="1313383"/>
            <a:ext cx="6993467" cy="26434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42B0AD-8178-3E41-B371-E42B28B7ADFE}"/>
              </a:ext>
            </a:extLst>
          </p:cNvPr>
          <p:cNvSpPr/>
          <p:nvPr/>
        </p:nvSpPr>
        <p:spPr>
          <a:xfrm>
            <a:off x="1117602" y="5274724"/>
            <a:ext cx="2452609" cy="14054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Hotdrink</a:t>
            </a:r>
            <a:endParaRPr lang="en-US" dirty="0"/>
          </a:p>
          <a:p>
            <a:pPr algn="ctr"/>
            <a:r>
              <a:rPr lang="en-US" dirty="0"/>
              <a:t>Service 1</a:t>
            </a:r>
          </a:p>
          <a:p>
            <a:pPr algn="ctr"/>
            <a:r>
              <a:rPr lang="en-US" dirty="0"/>
              <a:t>172.100.100.3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20F191-9EBF-1B42-A9F9-5B79FD15D113}"/>
              </a:ext>
            </a:extLst>
          </p:cNvPr>
          <p:cNvSpPr/>
          <p:nvPr/>
        </p:nvSpPr>
        <p:spPr>
          <a:xfrm>
            <a:off x="6255047" y="5093670"/>
            <a:ext cx="2152650" cy="16965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Colddrink</a:t>
            </a:r>
            <a:endParaRPr lang="en-US" dirty="0"/>
          </a:p>
          <a:p>
            <a:pPr algn="ctr"/>
            <a:r>
              <a:rPr lang="en-US" dirty="0"/>
              <a:t>Service 1</a:t>
            </a:r>
          </a:p>
          <a:p>
            <a:pPr algn="ctr"/>
            <a:r>
              <a:rPr lang="en-US" dirty="0"/>
              <a:t>172.100.100.5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001FC1-8A2F-5344-BE63-38D575B74C5E}"/>
              </a:ext>
            </a:extLst>
          </p:cNvPr>
          <p:cNvSpPr/>
          <p:nvPr/>
        </p:nvSpPr>
        <p:spPr>
          <a:xfrm>
            <a:off x="8873067" y="5259075"/>
            <a:ext cx="2184400" cy="15311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Colddrink</a:t>
            </a:r>
            <a:endParaRPr lang="en-US" dirty="0"/>
          </a:p>
          <a:p>
            <a:pPr algn="ctr"/>
            <a:r>
              <a:rPr lang="en-US" dirty="0"/>
              <a:t>Service 2</a:t>
            </a:r>
          </a:p>
          <a:p>
            <a:pPr algn="ctr"/>
            <a:r>
              <a:rPr lang="en-US" dirty="0"/>
              <a:t>172.100.100.6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A7A9F2-0820-4F45-9A9C-D63A50E18EC3}"/>
              </a:ext>
            </a:extLst>
          </p:cNvPr>
          <p:cNvSpPr/>
          <p:nvPr/>
        </p:nvSpPr>
        <p:spPr>
          <a:xfrm>
            <a:off x="3623732" y="5333954"/>
            <a:ext cx="2379135" cy="14054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Hotdrink</a:t>
            </a:r>
            <a:endParaRPr lang="en-US" dirty="0"/>
          </a:p>
          <a:p>
            <a:pPr algn="ctr"/>
            <a:r>
              <a:rPr lang="en-US" dirty="0"/>
              <a:t>Service 2</a:t>
            </a:r>
          </a:p>
          <a:p>
            <a:pPr algn="ctr"/>
            <a:r>
              <a:rPr lang="en-US" dirty="0"/>
              <a:t>172.100.100.4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9A0D89-AD4E-C847-B430-F875BFFC6158}"/>
              </a:ext>
            </a:extLst>
          </p:cNvPr>
          <p:cNvSpPr/>
          <p:nvPr/>
        </p:nvSpPr>
        <p:spPr>
          <a:xfrm>
            <a:off x="6002868" y="1549524"/>
            <a:ext cx="2032000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 VSERVER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19E2C5-248D-164E-BB70-D478AC6E2768}"/>
              </a:ext>
            </a:extLst>
          </p:cNvPr>
          <p:cNvSpPr/>
          <p:nvPr/>
        </p:nvSpPr>
        <p:spPr>
          <a:xfrm>
            <a:off x="4131734" y="3127101"/>
            <a:ext cx="2032000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 Vserver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726D12-75D6-944D-A497-B7FA388D5904}"/>
              </a:ext>
            </a:extLst>
          </p:cNvPr>
          <p:cNvSpPr/>
          <p:nvPr/>
        </p:nvSpPr>
        <p:spPr>
          <a:xfrm>
            <a:off x="7349067" y="3127101"/>
            <a:ext cx="2032000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 </a:t>
            </a:r>
            <a:r>
              <a:rPr lang="en-US" dirty="0" err="1"/>
              <a:t>VServer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C460A7-8D78-F247-92F2-9FF00DBF5582}"/>
              </a:ext>
            </a:extLst>
          </p:cNvPr>
          <p:cNvCxnSpPr/>
          <p:nvPr/>
        </p:nvCxnSpPr>
        <p:spPr>
          <a:xfrm flipH="1">
            <a:off x="5770639" y="2125257"/>
            <a:ext cx="850294" cy="10018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F6B137-30B5-7B4B-99DC-9FEE3FAA8F32}"/>
              </a:ext>
            </a:extLst>
          </p:cNvPr>
          <p:cNvCxnSpPr>
            <a:cxnSpLocks/>
          </p:cNvCxnSpPr>
          <p:nvPr/>
        </p:nvCxnSpPr>
        <p:spPr>
          <a:xfrm>
            <a:off x="7289802" y="2134187"/>
            <a:ext cx="904117" cy="9929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F34E63-3FCB-0D4B-8F59-25FF66D9BF6E}"/>
              </a:ext>
            </a:extLst>
          </p:cNvPr>
          <p:cNvCxnSpPr>
            <a:cxnSpLocks/>
          </p:cNvCxnSpPr>
          <p:nvPr/>
        </p:nvCxnSpPr>
        <p:spPr>
          <a:xfrm flipH="1">
            <a:off x="1930400" y="3721289"/>
            <a:ext cx="2626482" cy="161266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5C17EA-1405-4C42-AB77-75838F96B1B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813300" y="3662059"/>
            <a:ext cx="386142" cy="167189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37B612-D4BF-FB44-A714-D774EA77AAB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331372" y="3609042"/>
            <a:ext cx="939954" cy="148462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A7624C-8937-1C4C-BF64-06949A0F1E0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050258" y="3558206"/>
            <a:ext cx="915009" cy="170086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DE9580F-A1E6-DF4C-9BEC-089D4102AD0A}"/>
              </a:ext>
            </a:extLst>
          </p:cNvPr>
          <p:cNvSpPr txBox="1"/>
          <p:nvPr/>
        </p:nvSpPr>
        <p:spPr>
          <a:xfrm>
            <a:off x="3929440" y="2390336"/>
            <a:ext cx="2073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Policy: </a:t>
            </a:r>
            <a:r>
              <a:rPr lang="en-US" dirty="0" err="1"/>
              <a:t>www.hotdrink.com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6C5774-1FCD-6F4F-98A3-79EFAB99F8E7}"/>
              </a:ext>
            </a:extLst>
          </p:cNvPr>
          <p:cNvSpPr txBox="1"/>
          <p:nvPr/>
        </p:nvSpPr>
        <p:spPr>
          <a:xfrm>
            <a:off x="7975752" y="2287538"/>
            <a:ext cx="2073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Policy: </a:t>
            </a:r>
            <a:r>
              <a:rPr lang="en-US" dirty="0" err="1"/>
              <a:t>www.colddrink.com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6958F2-0861-C04A-8D72-3C280CBFF098}"/>
              </a:ext>
            </a:extLst>
          </p:cNvPr>
          <p:cNvSpPr txBox="1"/>
          <p:nvPr/>
        </p:nvSpPr>
        <p:spPr>
          <a:xfrm>
            <a:off x="8685446" y="1494928"/>
            <a:ext cx="1972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CPX</a:t>
            </a:r>
          </a:p>
          <a:p>
            <a:r>
              <a:rPr lang="en-US" sz="2000" dirty="0">
                <a:solidFill>
                  <a:schemeClr val="bg1"/>
                </a:solidFill>
              </a:rPr>
              <a:t>127.0.0.1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CEECAA-C75F-3648-93C2-DA7C236E96AC}"/>
              </a:ext>
            </a:extLst>
          </p:cNvPr>
          <p:cNvSpPr/>
          <p:nvPr/>
        </p:nvSpPr>
        <p:spPr>
          <a:xfrm>
            <a:off x="5554133" y="190728"/>
            <a:ext cx="3048001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FB75D8-63A1-7342-8573-6C6B2A2CFBB5}"/>
              </a:ext>
            </a:extLst>
          </p:cNvPr>
          <p:cNvCxnSpPr>
            <a:stCxn id="32" idx="2"/>
            <a:endCxn id="11" idx="0"/>
          </p:cNvCxnSpPr>
          <p:nvPr/>
        </p:nvCxnSpPr>
        <p:spPr>
          <a:xfrm flipH="1">
            <a:off x="7018868" y="698728"/>
            <a:ext cx="59266" cy="850796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0E23FF8B-A0F6-7D48-98B3-7F9D06E305F5}"/>
              </a:ext>
            </a:extLst>
          </p:cNvPr>
          <p:cNvSpPr/>
          <p:nvPr/>
        </p:nvSpPr>
        <p:spPr>
          <a:xfrm>
            <a:off x="7287985" y="812398"/>
            <a:ext cx="3026835" cy="449783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SSL REQUEST</a:t>
            </a:r>
          </a:p>
        </p:txBody>
      </p:sp>
      <p:sp>
        <p:nvSpPr>
          <p:cNvPr id="33" name="Snip Same Side Corner Rectangle 32">
            <a:extLst>
              <a:ext uri="{FF2B5EF4-FFF2-40B4-BE49-F238E27FC236}">
                <a16:creationId xmlns:a16="http://schemas.microsoft.com/office/drawing/2014/main" id="{DA14709A-982E-EE42-BDF3-9D73F9F54488}"/>
              </a:ext>
            </a:extLst>
          </p:cNvPr>
          <p:cNvSpPr/>
          <p:nvPr/>
        </p:nvSpPr>
        <p:spPr>
          <a:xfrm>
            <a:off x="4903408" y="4300361"/>
            <a:ext cx="3026835" cy="449783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37567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D614-1677-FA4F-BFA5-CA602B49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1143"/>
            <a:ext cx="10515600" cy="1325563"/>
          </a:xfrm>
        </p:spPr>
        <p:txBody>
          <a:bodyPr/>
          <a:lstStyle/>
          <a:p>
            <a:r>
              <a:rPr lang="en-US" dirty="0"/>
              <a:t>SSL BACKEND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312A5C-BA9F-F74E-9C0C-172E26AAD4B2}"/>
              </a:ext>
            </a:extLst>
          </p:cNvPr>
          <p:cNvSpPr/>
          <p:nvPr/>
        </p:nvSpPr>
        <p:spPr>
          <a:xfrm>
            <a:off x="3623733" y="1313383"/>
            <a:ext cx="6993467" cy="26434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42B0AD-8178-3E41-B371-E42B28B7ADFE}"/>
              </a:ext>
            </a:extLst>
          </p:cNvPr>
          <p:cNvSpPr/>
          <p:nvPr/>
        </p:nvSpPr>
        <p:spPr>
          <a:xfrm>
            <a:off x="1117602" y="5274724"/>
            <a:ext cx="2452609" cy="14054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Hotdrink</a:t>
            </a:r>
            <a:endParaRPr lang="en-US" dirty="0"/>
          </a:p>
          <a:p>
            <a:pPr algn="ctr"/>
            <a:r>
              <a:rPr lang="en-US" dirty="0"/>
              <a:t>Service 1</a:t>
            </a:r>
          </a:p>
          <a:p>
            <a:pPr algn="ctr"/>
            <a:r>
              <a:rPr lang="en-US" dirty="0"/>
              <a:t>172.100.100.3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20F191-9EBF-1B42-A9F9-5B79FD15D113}"/>
              </a:ext>
            </a:extLst>
          </p:cNvPr>
          <p:cNvSpPr/>
          <p:nvPr/>
        </p:nvSpPr>
        <p:spPr>
          <a:xfrm>
            <a:off x="6255047" y="5093670"/>
            <a:ext cx="2152650" cy="16965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Colddrink</a:t>
            </a:r>
            <a:endParaRPr lang="en-US" dirty="0"/>
          </a:p>
          <a:p>
            <a:pPr algn="ctr"/>
            <a:r>
              <a:rPr lang="en-US" dirty="0"/>
              <a:t>Service 1</a:t>
            </a:r>
          </a:p>
          <a:p>
            <a:pPr algn="ctr"/>
            <a:r>
              <a:rPr lang="en-US" dirty="0"/>
              <a:t>172.100.100.5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001FC1-8A2F-5344-BE63-38D575B74C5E}"/>
              </a:ext>
            </a:extLst>
          </p:cNvPr>
          <p:cNvSpPr/>
          <p:nvPr/>
        </p:nvSpPr>
        <p:spPr>
          <a:xfrm>
            <a:off x="8873067" y="5259075"/>
            <a:ext cx="2184400" cy="15311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Colddrink</a:t>
            </a:r>
            <a:endParaRPr lang="en-US" dirty="0"/>
          </a:p>
          <a:p>
            <a:pPr algn="ctr"/>
            <a:r>
              <a:rPr lang="en-US" dirty="0"/>
              <a:t>Service 2</a:t>
            </a:r>
          </a:p>
          <a:p>
            <a:pPr algn="ctr"/>
            <a:r>
              <a:rPr lang="en-US" dirty="0"/>
              <a:t>172.100.100.6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A7A9F2-0820-4F45-9A9C-D63A50E18EC3}"/>
              </a:ext>
            </a:extLst>
          </p:cNvPr>
          <p:cNvSpPr/>
          <p:nvPr/>
        </p:nvSpPr>
        <p:spPr>
          <a:xfrm>
            <a:off x="3623732" y="5333954"/>
            <a:ext cx="2379135" cy="14054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Hotdrink</a:t>
            </a:r>
            <a:endParaRPr lang="en-US" dirty="0"/>
          </a:p>
          <a:p>
            <a:pPr algn="ctr"/>
            <a:r>
              <a:rPr lang="en-US" dirty="0"/>
              <a:t>Service 2</a:t>
            </a:r>
          </a:p>
          <a:p>
            <a:pPr algn="ctr"/>
            <a:r>
              <a:rPr lang="en-US" dirty="0"/>
              <a:t>172.100.100.4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9A0D89-AD4E-C847-B430-F875BFFC6158}"/>
              </a:ext>
            </a:extLst>
          </p:cNvPr>
          <p:cNvSpPr/>
          <p:nvPr/>
        </p:nvSpPr>
        <p:spPr>
          <a:xfrm>
            <a:off x="6002868" y="1549524"/>
            <a:ext cx="2032000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 VSERVER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19E2C5-248D-164E-BB70-D478AC6E2768}"/>
              </a:ext>
            </a:extLst>
          </p:cNvPr>
          <p:cNvSpPr/>
          <p:nvPr/>
        </p:nvSpPr>
        <p:spPr>
          <a:xfrm>
            <a:off x="4131734" y="3127101"/>
            <a:ext cx="2032000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 Vserver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726D12-75D6-944D-A497-B7FA388D5904}"/>
              </a:ext>
            </a:extLst>
          </p:cNvPr>
          <p:cNvSpPr/>
          <p:nvPr/>
        </p:nvSpPr>
        <p:spPr>
          <a:xfrm>
            <a:off x="7349067" y="3127101"/>
            <a:ext cx="2032000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 </a:t>
            </a:r>
            <a:r>
              <a:rPr lang="en-US" dirty="0" err="1"/>
              <a:t>VServer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C460A7-8D78-F247-92F2-9FF00DBF5582}"/>
              </a:ext>
            </a:extLst>
          </p:cNvPr>
          <p:cNvCxnSpPr/>
          <p:nvPr/>
        </p:nvCxnSpPr>
        <p:spPr>
          <a:xfrm flipH="1">
            <a:off x="5770639" y="2125257"/>
            <a:ext cx="850294" cy="10018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F6B137-30B5-7B4B-99DC-9FEE3FAA8F32}"/>
              </a:ext>
            </a:extLst>
          </p:cNvPr>
          <p:cNvCxnSpPr>
            <a:cxnSpLocks/>
          </p:cNvCxnSpPr>
          <p:nvPr/>
        </p:nvCxnSpPr>
        <p:spPr>
          <a:xfrm>
            <a:off x="7289802" y="2134187"/>
            <a:ext cx="904117" cy="9929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F34E63-3FCB-0D4B-8F59-25FF66D9BF6E}"/>
              </a:ext>
            </a:extLst>
          </p:cNvPr>
          <p:cNvCxnSpPr>
            <a:cxnSpLocks/>
          </p:cNvCxnSpPr>
          <p:nvPr/>
        </p:nvCxnSpPr>
        <p:spPr>
          <a:xfrm flipH="1">
            <a:off x="1930400" y="3721289"/>
            <a:ext cx="2626482" cy="161266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5C17EA-1405-4C42-AB77-75838F96B1B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813300" y="3662059"/>
            <a:ext cx="386142" cy="167189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37B612-D4BF-FB44-A714-D774EA77AAB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331372" y="3609042"/>
            <a:ext cx="939954" cy="148462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A7624C-8937-1C4C-BF64-06949A0F1E0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050258" y="3558206"/>
            <a:ext cx="915009" cy="170086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DE9580F-A1E6-DF4C-9BEC-089D4102AD0A}"/>
              </a:ext>
            </a:extLst>
          </p:cNvPr>
          <p:cNvSpPr txBox="1"/>
          <p:nvPr/>
        </p:nvSpPr>
        <p:spPr>
          <a:xfrm>
            <a:off x="3929440" y="2390336"/>
            <a:ext cx="2073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Policy: </a:t>
            </a:r>
            <a:r>
              <a:rPr lang="en-US" dirty="0" err="1"/>
              <a:t>www.hotdrink.com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6C5774-1FCD-6F4F-98A3-79EFAB99F8E7}"/>
              </a:ext>
            </a:extLst>
          </p:cNvPr>
          <p:cNvSpPr txBox="1"/>
          <p:nvPr/>
        </p:nvSpPr>
        <p:spPr>
          <a:xfrm>
            <a:off x="7975752" y="2287538"/>
            <a:ext cx="2073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Policy: </a:t>
            </a:r>
            <a:r>
              <a:rPr lang="en-US" dirty="0" err="1"/>
              <a:t>www.colddrink.com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6958F2-0861-C04A-8D72-3C280CBFF098}"/>
              </a:ext>
            </a:extLst>
          </p:cNvPr>
          <p:cNvSpPr txBox="1"/>
          <p:nvPr/>
        </p:nvSpPr>
        <p:spPr>
          <a:xfrm>
            <a:off x="8685446" y="1494928"/>
            <a:ext cx="1972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CPX</a:t>
            </a:r>
          </a:p>
          <a:p>
            <a:r>
              <a:rPr lang="en-US" sz="2000" dirty="0">
                <a:solidFill>
                  <a:schemeClr val="bg1"/>
                </a:solidFill>
              </a:rPr>
              <a:t>127.0.0.1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CEECAA-C75F-3648-93C2-DA7C236E96AC}"/>
              </a:ext>
            </a:extLst>
          </p:cNvPr>
          <p:cNvSpPr/>
          <p:nvPr/>
        </p:nvSpPr>
        <p:spPr>
          <a:xfrm>
            <a:off x="5554133" y="190728"/>
            <a:ext cx="3048001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FB75D8-63A1-7342-8573-6C6B2A2CFBB5}"/>
              </a:ext>
            </a:extLst>
          </p:cNvPr>
          <p:cNvCxnSpPr>
            <a:stCxn id="32" idx="2"/>
            <a:endCxn id="11" idx="0"/>
          </p:cNvCxnSpPr>
          <p:nvPr/>
        </p:nvCxnSpPr>
        <p:spPr>
          <a:xfrm flipH="1">
            <a:off x="7018868" y="698728"/>
            <a:ext cx="59266" cy="850796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0E23FF8B-A0F6-7D48-98B3-7F9D06E305F5}"/>
              </a:ext>
            </a:extLst>
          </p:cNvPr>
          <p:cNvSpPr/>
          <p:nvPr/>
        </p:nvSpPr>
        <p:spPr>
          <a:xfrm>
            <a:off x="7287985" y="812398"/>
            <a:ext cx="3026835" cy="449783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SSL REQUEST</a:t>
            </a:r>
          </a:p>
        </p:txBody>
      </p:sp>
      <p:sp>
        <p:nvSpPr>
          <p:cNvPr id="33" name="Snip Same Side Corner Rectangle 32">
            <a:extLst>
              <a:ext uri="{FF2B5EF4-FFF2-40B4-BE49-F238E27FC236}">
                <a16:creationId xmlns:a16="http://schemas.microsoft.com/office/drawing/2014/main" id="{DA14709A-982E-EE42-BDF3-9D73F9F54488}"/>
              </a:ext>
            </a:extLst>
          </p:cNvPr>
          <p:cNvSpPr/>
          <p:nvPr/>
        </p:nvSpPr>
        <p:spPr>
          <a:xfrm>
            <a:off x="4903408" y="4300361"/>
            <a:ext cx="3026835" cy="449783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SSL REQUEST</a:t>
            </a:r>
          </a:p>
        </p:txBody>
      </p:sp>
    </p:spTree>
    <p:extLst>
      <p:ext uri="{BB962C8B-B14F-4D97-AF65-F5344CB8AC3E}">
        <p14:creationId xmlns:p14="http://schemas.microsoft.com/office/powerpoint/2010/main" val="408141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176</Words>
  <Application>Microsoft Macintosh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CITRIX WALMART TOPOLOGY</vt:lpstr>
      <vt:lpstr>TOPOLOGY</vt:lpstr>
      <vt:lpstr>BASIC CONTENT SWITCHING</vt:lpstr>
      <vt:lpstr>SSL OFFLOAD</vt:lpstr>
      <vt:lpstr>SSL BACKEND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USECASE</dc:title>
  <dc:creator>Saravana R</dc:creator>
  <cp:lastModifiedBy>Saravana R</cp:lastModifiedBy>
  <cp:revision>6</cp:revision>
  <dcterms:created xsi:type="dcterms:W3CDTF">2019-03-15T13:40:10Z</dcterms:created>
  <dcterms:modified xsi:type="dcterms:W3CDTF">2019-03-15T14:32:02Z</dcterms:modified>
</cp:coreProperties>
</file>