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59" r:id="rId7"/>
    <p:sldId id="265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6816"/>
    <a:srgbClr val="EB8F22"/>
    <a:srgbClr val="F1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63" autoAdjust="0"/>
    <p:restoredTop sz="88839" autoAdjust="0"/>
  </p:normalViewPr>
  <p:slideViewPr>
    <p:cSldViewPr snapToGrid="0">
      <p:cViewPr varScale="1">
        <p:scale>
          <a:sx n="53" d="100"/>
          <a:sy n="53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E8B4-940B-4244-89DF-D9F691B66445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A4240-8042-4D03-80DB-36FB6485C1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1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2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32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5’ pour </a:t>
            </a:r>
            <a:r>
              <a:rPr lang="fr-FR" smtClean="0"/>
              <a:t>le 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6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5-10’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0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5-10’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06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9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2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SSE = Serveur-Sent Events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7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6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1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1548"/>
            <a:ext cx="10018713" cy="10197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6737"/>
            <a:ext cx="10018713" cy="4808306"/>
          </a:xfrm>
        </p:spPr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17530"/>
            <a:ext cx="1143000" cy="365125"/>
          </a:xfrm>
        </p:spPr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417530"/>
            <a:ext cx="708417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01386"/>
            <a:ext cx="551167" cy="365125"/>
          </a:xfrm>
        </p:spPr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30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D450FA-2867-4D9E-920D-05C0ADDF969F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285939"/>
            <a:ext cx="8574622" cy="2616199"/>
          </a:xfrm>
        </p:spPr>
        <p:txBody>
          <a:bodyPr/>
          <a:lstStyle/>
          <a:p>
            <a:r>
              <a:rPr lang="fr-FR" dirty="0" smtClean="0"/>
              <a:t>NC-DROPZONE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70864" y="3996266"/>
            <a:ext cx="5632158" cy="229695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Adrien BOUBEE</a:t>
            </a:r>
          </a:p>
          <a:p>
            <a:r>
              <a:rPr lang="fr-FR" dirty="0"/>
              <a:t>Kodo BREVET</a:t>
            </a:r>
          </a:p>
          <a:p>
            <a:r>
              <a:rPr lang="fr-FR" dirty="0" smtClean="0"/>
              <a:t>Anthony </a:t>
            </a:r>
            <a:r>
              <a:rPr lang="fr-FR" dirty="0"/>
              <a:t>DARAGNES</a:t>
            </a:r>
          </a:p>
          <a:p>
            <a:r>
              <a:rPr lang="fr-FR" dirty="0"/>
              <a:t>Delphine DEVILLERS</a:t>
            </a:r>
          </a:p>
          <a:p>
            <a:r>
              <a:rPr lang="fr-FR" dirty="0"/>
              <a:t>Florian MASSOL</a:t>
            </a:r>
          </a:p>
          <a:p>
            <a:r>
              <a:rPr lang="fr-FR" dirty="0" smtClean="0"/>
              <a:t>Adrien PACORY</a:t>
            </a:r>
          </a:p>
          <a:p>
            <a:r>
              <a:rPr lang="fr-FR" dirty="0" smtClean="0"/>
              <a:t>Olivier TORRESIN</a:t>
            </a:r>
          </a:p>
        </p:txBody>
      </p:sp>
    </p:spTree>
    <p:extLst>
      <p:ext uri="{BB962C8B-B14F-4D97-AF65-F5344CB8AC3E}">
        <p14:creationId xmlns:p14="http://schemas.microsoft.com/office/powerpoint/2010/main" val="237758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0129" y="1506071"/>
            <a:ext cx="9122894" cy="46789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/>
              <a:t>Proposition </a:t>
            </a:r>
            <a:r>
              <a:rPr lang="fr-FR" dirty="0" smtClean="0"/>
              <a:t>d’améliorations :</a:t>
            </a:r>
          </a:p>
          <a:p>
            <a:pPr marL="0" indent="0">
              <a:buNone/>
            </a:pPr>
            <a:endParaRPr lang="fr-FR" dirty="0" smtClean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Grille tarifaire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SSE pour le portail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 smtClean="0"/>
              <a:t>Mise à jour des informations sans rafraîchir la page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Gestion des </a:t>
            </a:r>
            <a:r>
              <a:rPr lang="fr-FR" dirty="0" smtClean="0"/>
              <a:t>utilisateurs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 smtClean="0"/>
              <a:t>Ajouter </a:t>
            </a:r>
            <a:r>
              <a:rPr lang="fr-FR" dirty="0"/>
              <a:t>et éditer des administrateurs et </a:t>
            </a:r>
            <a:r>
              <a:rPr lang="fr-FR" dirty="0" smtClean="0"/>
              <a:t>secrétaires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80129" y="5553636"/>
            <a:ext cx="118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Remerciements : équipe et chef de projet, équipe concurrente, formateurs (Jordan, Jérémy) et </a:t>
            </a:r>
            <a:r>
              <a:rPr lang="fr-FR" dirty="0" err="1" smtClean="0">
                <a:solidFill>
                  <a:srgbClr val="FF0000"/>
                </a:solidFill>
              </a:rPr>
              <a:t>SopraSteria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903911" y="3029946"/>
            <a:ext cx="1563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Kodo BREVET</a:t>
            </a:r>
          </a:p>
        </p:txBody>
      </p:sp>
      <p:pic>
        <p:nvPicPr>
          <p:cNvPr id="1026" name="Picture 2" descr="http://quest.ajcing.razon.fr/2/photos/BOUBEE_Adri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0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uest.ajcing.razon.fr/2/photos/BREVET_Kod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3" y="138000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uest.ajcing.razon.fr/2/photos/DARAGNES_Anthon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quest.ajcing.razon.fr/2/photos/DEVILLERS_Delph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0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quest.ajcing.razon.fr/2/photos/MASSOL_Flori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71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quest.ajcing.razon.fr/2/photos/PACORY_Adri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34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quest.ajcing.razon.fr/2/photos/TORRESIN_Olivi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9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36338" y="3029946"/>
            <a:ext cx="1695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Adrien BOUBEE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59471" y="5805477"/>
            <a:ext cx="1898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Olivier TORRESIN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58074" y="5805477"/>
            <a:ext cx="1778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Adrien PACORY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20998" y="5805477"/>
            <a:ext cx="171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Florian MASSOL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2491" y="5805477"/>
            <a:ext cx="190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Delphine DEVILLERS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77504" y="3029946"/>
            <a:ext cx="221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Anthony DARAGNES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59471" y="6373033"/>
            <a:ext cx="1898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Chef de projet</a:t>
            </a:r>
          </a:p>
        </p:txBody>
      </p:sp>
    </p:spTree>
    <p:extLst>
      <p:ext uri="{BB962C8B-B14F-4D97-AF65-F5344CB8AC3E}">
        <p14:creationId xmlns:p14="http://schemas.microsoft.com/office/powerpoint/2010/main" val="30624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NC-DROPZONE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8688" y="5029199"/>
            <a:ext cx="2837329" cy="901226"/>
          </a:xfrm>
        </p:spPr>
        <p:txBody>
          <a:bodyPr/>
          <a:lstStyle/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Un espace administrateur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23529" y="5023786"/>
            <a:ext cx="4337000" cy="9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Un espace d’enregistrement pour les parachutistes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226031" y="2033179"/>
            <a:ext cx="6535271" cy="1815353"/>
            <a:chOff x="3294529" y="1438835"/>
            <a:chExt cx="6535271" cy="1815353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smtClean="0"/>
                <a:t>Une application web,</a:t>
              </a:r>
            </a:p>
            <a:p>
              <a:pPr marL="0" indent="0" algn="ctr">
                <a:buFont typeface="Arial"/>
                <a:buNone/>
              </a:pPr>
              <a:r>
                <a:rPr lang="fr-FR" sz="2800" dirty="0" smtClean="0"/>
                <a:t>outil de gestion des </a:t>
              </a:r>
              <a:r>
                <a:rPr lang="fr-FR" sz="2800" dirty="0" err="1" smtClean="0"/>
                <a:t>avionnages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 droit avec flèche 8"/>
          <p:cNvCxnSpPr>
            <a:endCxn id="3" idx="0"/>
          </p:cNvCxnSpPr>
          <p:nvPr/>
        </p:nvCxnSpPr>
        <p:spPr>
          <a:xfrm flipH="1">
            <a:off x="4417353" y="3848531"/>
            <a:ext cx="742949" cy="1180668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5" idx="0"/>
          </p:cNvCxnSpPr>
          <p:nvPr/>
        </p:nvCxnSpPr>
        <p:spPr>
          <a:xfrm>
            <a:off x="8108576" y="3848531"/>
            <a:ext cx="783453" cy="1175255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5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NC-DROPZONE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 smtClean="0"/>
              <a:t>Un espace parachutistes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Accessible à tous les membres du centre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476" y="3652833"/>
            <a:ext cx="3523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S’enregistrer pour un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Consulter les vols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Uploader une vidéo de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184341" y="2667304"/>
            <a:ext cx="134470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 smtClean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30211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85445" y="3036636"/>
            <a:ext cx="4059107" cy="2805952"/>
          </a:xfrm>
          <a:prstGeom prst="rect">
            <a:avLst/>
          </a:prstGeom>
          <a:solidFill>
            <a:srgbClr val="F1B2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NC-DROPZONE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 smtClean="0"/>
              <a:t>Un espace administrateur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Accessible aux profils Secrétaire et Administrateur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1118" y="3944638"/>
            <a:ext cx="395343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des vols et des sauts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des parachutistes et des pilotes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0743" y="3944638"/>
            <a:ext cx="2979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du matériel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Historique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5539" y="3098381"/>
            <a:ext cx="128901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 smtClean="0"/>
              <a:t>Secrétaire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13892" y="2667304"/>
            <a:ext cx="201515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 smtClean="0"/>
              <a:t>Administrateur</a:t>
            </a:r>
          </a:p>
        </p:txBody>
      </p:sp>
    </p:spTree>
    <p:extLst>
      <p:ext uri="{BB962C8B-B14F-4D97-AF65-F5344CB8AC3E}">
        <p14:creationId xmlns:p14="http://schemas.microsoft.com/office/powerpoint/2010/main" val="3088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Technologies utilisées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Boot : démarrage rapide d’un projet </a:t>
            </a:r>
            <a:r>
              <a:rPr lang="fr-FR" dirty="0" err="1" smtClean="0">
                <a:solidFill>
                  <a:srgbClr val="FF0000"/>
                </a:solidFill>
              </a:rPr>
              <a:t>Spring</a:t>
            </a:r>
            <a:r>
              <a:rPr lang="fr-FR" dirty="0" smtClean="0">
                <a:solidFill>
                  <a:srgbClr val="FF0000"/>
                </a:solidFill>
              </a:rPr>
              <a:t> avec gestion des dépendance, peu de configuration…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DATA-JPA, </a:t>
            </a:r>
            <a:r>
              <a:rPr lang="fr-FR" dirty="0" err="1" smtClean="0">
                <a:solidFill>
                  <a:srgbClr val="FF0000"/>
                </a:solidFill>
              </a:rPr>
              <a:t>Hibernate</a:t>
            </a:r>
            <a:r>
              <a:rPr lang="fr-FR" dirty="0" smtClean="0">
                <a:solidFill>
                  <a:srgbClr val="FF0000"/>
                </a:solidFill>
              </a:rPr>
              <a:t>, MySQL : communication avec une base de données (car on a des données à gérer)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MVC </a:t>
            </a:r>
            <a:r>
              <a:rPr lang="fr-FR" dirty="0" err="1" smtClean="0">
                <a:solidFill>
                  <a:srgbClr val="FF0000"/>
                </a:solidFill>
              </a:rPr>
              <a:t>Rest</a:t>
            </a:r>
            <a:r>
              <a:rPr lang="fr-FR" dirty="0" smtClean="0">
                <a:solidFill>
                  <a:srgbClr val="FF0000"/>
                </a:solidFill>
              </a:rPr>
              <a:t> : api, méthodes </a:t>
            </a:r>
            <a:r>
              <a:rPr lang="fr-FR" dirty="0" err="1" smtClean="0">
                <a:solidFill>
                  <a:srgbClr val="FF0000"/>
                </a:solidFill>
              </a:rPr>
              <a:t>get</a:t>
            </a:r>
            <a:r>
              <a:rPr lang="fr-FR" dirty="0" smtClean="0">
                <a:solidFill>
                  <a:srgbClr val="FF0000"/>
                </a:solidFill>
              </a:rPr>
              <a:t>, post, put, </a:t>
            </a:r>
            <a:r>
              <a:rPr lang="fr-FR" dirty="0" err="1" smtClean="0">
                <a:solidFill>
                  <a:srgbClr val="FF0000"/>
                </a:solidFill>
              </a:rPr>
              <a:t>delete</a:t>
            </a:r>
            <a:r>
              <a:rPr lang="fr-F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Angular</a:t>
            </a:r>
            <a:r>
              <a:rPr lang="fr-FR" dirty="0" smtClean="0">
                <a:solidFill>
                  <a:srgbClr val="FF0000"/>
                </a:solidFill>
              </a:rPr>
              <a:t> : </a:t>
            </a:r>
            <a:r>
              <a:rPr lang="fr-FR" dirty="0" err="1" smtClean="0">
                <a:solidFill>
                  <a:srgbClr val="FF0000"/>
                </a:solidFill>
              </a:rPr>
              <a:t>requetes</a:t>
            </a:r>
            <a:r>
              <a:rPr lang="fr-FR" dirty="0" smtClean="0">
                <a:solidFill>
                  <a:srgbClr val="FF0000"/>
                </a:solidFill>
              </a:rPr>
              <a:t> Ajax facilités, injection de dépendances, binding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Security :</a:t>
            </a:r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Spring</a:t>
            </a:r>
            <a:r>
              <a:rPr lang="fr-FR" dirty="0" smtClean="0">
                <a:solidFill>
                  <a:srgbClr val="FF0000"/>
                </a:solidFill>
              </a:rPr>
              <a:t> Boot Security -&gt; autorisation des ressources par </a:t>
            </a:r>
            <a:r>
              <a:rPr lang="fr-FR" dirty="0" err="1" smtClean="0">
                <a:solidFill>
                  <a:srgbClr val="FF0000"/>
                </a:solidFill>
              </a:rPr>
              <a:t>autentification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Angular</a:t>
            </a:r>
            <a:r>
              <a:rPr lang="fr-FR" dirty="0" smtClean="0">
                <a:solidFill>
                  <a:srgbClr val="FF0000"/>
                </a:solidFill>
              </a:rPr>
              <a:t> : récupération et envoi des informations d’authentification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+ interdiction de certaines vues </a:t>
            </a:r>
            <a:r>
              <a:rPr lang="fr-FR" dirty="0" err="1" smtClean="0">
                <a:solidFill>
                  <a:srgbClr val="FF0000"/>
                </a:solidFill>
              </a:rPr>
              <a:t>grace</a:t>
            </a:r>
            <a:r>
              <a:rPr lang="fr-FR" dirty="0" smtClean="0">
                <a:solidFill>
                  <a:srgbClr val="FF0000"/>
                </a:solidFill>
              </a:rPr>
              <a:t> au </a:t>
            </a:r>
            <a:r>
              <a:rPr lang="fr-FR" dirty="0" err="1" smtClean="0">
                <a:solidFill>
                  <a:srgbClr val="FF0000"/>
                </a:solidFill>
              </a:rPr>
              <a:t>Guard</a:t>
            </a:r>
            <a:r>
              <a:rPr lang="fr-FR" dirty="0" smtClean="0">
                <a:solidFill>
                  <a:srgbClr val="FF0000"/>
                </a:solidFill>
              </a:rPr>
              <a:t> (méthode </a:t>
            </a:r>
            <a:r>
              <a:rPr lang="fr-FR" dirty="0" err="1" smtClean="0">
                <a:solidFill>
                  <a:srgbClr val="FF0000"/>
                </a:solidFill>
              </a:rPr>
              <a:t>canActivate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05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1583" y="2467431"/>
            <a:ext cx="4326221" cy="1089423"/>
          </a:xfrm>
        </p:spPr>
        <p:txBody>
          <a:bodyPr anchor="t"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Démarrage rapide d’un projet </a:t>
            </a:r>
            <a:r>
              <a:rPr lang="fr-FR" sz="1700" dirty="0" err="1" smtClean="0"/>
              <a:t>Spring</a:t>
            </a:r>
            <a:endParaRPr lang="fr-FR" sz="1700" dirty="0"/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G</a:t>
            </a:r>
            <a:r>
              <a:rPr lang="fr-FR" sz="1700" dirty="0" smtClean="0"/>
              <a:t>estion des dépendances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Peu de configuration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5929284" y="4377314"/>
            <a:ext cx="1499525" cy="486903"/>
            <a:chOff x="4107141" y="1596366"/>
            <a:chExt cx="4910049" cy="1500294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>
            <a:xfrm>
              <a:off x="4154557" y="1697251"/>
              <a:ext cx="4815212" cy="12985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000" dirty="0" smtClean="0"/>
                <a:t>Security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141" y="1596366"/>
              <a:ext cx="4910049" cy="1500294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942033" y="1272306"/>
            <a:ext cx="2711173" cy="1046198"/>
            <a:chOff x="3294529" y="1438835"/>
            <a:chExt cx="6535271" cy="1815353"/>
          </a:xfrm>
        </p:grpSpPr>
        <p:sp>
          <p:nvSpPr>
            <p:cNvPr id="8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err="1" smtClean="0"/>
                <a:t>Angular</a:t>
              </a:r>
              <a:endParaRPr lang="fr-FR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116892" y="3606476"/>
            <a:ext cx="4215383" cy="1123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fr-FR" sz="1700" dirty="0" smtClean="0"/>
              <a:t>DATA-JPA : communication avec une base de données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fr-FR" sz="1700" dirty="0" smtClean="0"/>
              <a:t>MVC </a:t>
            </a:r>
            <a:r>
              <a:rPr lang="fr-FR" sz="1700" dirty="0" err="1" smtClean="0"/>
              <a:t>Rest</a:t>
            </a:r>
            <a:endParaRPr lang="fr-FR" sz="1700" dirty="0" smtClean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7402337" y="2467430"/>
            <a:ext cx="3778623" cy="1089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Injection de dépendances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Binding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Requêtes Ajax facilitées</a:t>
            </a: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839087" y="4944755"/>
            <a:ext cx="9465331" cy="22413"/>
          </a:xfrm>
          <a:prstGeom prst="line">
            <a:avLst/>
          </a:prstGeom>
          <a:ln w="19050">
            <a:solidFill>
              <a:srgbClr val="AD681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679106" y="1272306"/>
            <a:ext cx="2711173" cy="1046198"/>
            <a:chOff x="3294529" y="1438835"/>
            <a:chExt cx="6535271" cy="1815353"/>
          </a:xfrm>
        </p:grpSpPr>
        <p:sp>
          <p:nvSpPr>
            <p:cNvPr id="21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err="1" smtClean="0"/>
                <a:t>Spring</a:t>
              </a:r>
              <a:r>
                <a:rPr lang="fr-FR" sz="2800" dirty="0" smtClean="0"/>
                <a:t> Boot</a:t>
              </a:r>
              <a:endParaRPr lang="fr-FR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1871583" y="5209189"/>
            <a:ext cx="3717970" cy="744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Autorisation des ressources par authentification</a:t>
            </a: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7402337" y="5209189"/>
            <a:ext cx="4104580" cy="1309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 smtClean="0"/>
              <a:t>Récupération </a:t>
            </a:r>
            <a:r>
              <a:rPr lang="fr-FR" sz="1700" dirty="0"/>
              <a:t>et envoi des informations </a:t>
            </a:r>
            <a:r>
              <a:rPr lang="fr-FR" sz="1700" dirty="0" smtClean="0"/>
              <a:t>d’authentification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interdiction de certaines vues </a:t>
            </a:r>
            <a:r>
              <a:rPr lang="fr-FR" sz="1700" dirty="0" smtClean="0"/>
              <a:t>grâce </a:t>
            </a:r>
            <a:r>
              <a:rPr lang="fr-FR" sz="1700" dirty="0"/>
              <a:t>au </a:t>
            </a:r>
            <a:r>
              <a:rPr lang="fr-FR" sz="1700" dirty="0" err="1" smtClean="0"/>
              <a:t>Guard</a:t>
            </a:r>
            <a:endParaRPr lang="fr-FR" sz="1700" dirty="0" smtClean="0"/>
          </a:p>
        </p:txBody>
      </p:sp>
    </p:spTree>
    <p:extLst>
      <p:ext uri="{BB962C8B-B14F-4D97-AF65-F5344CB8AC3E}">
        <p14:creationId xmlns:p14="http://schemas.microsoft.com/office/powerpoint/2010/main" val="23704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c’est qu’a fait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besoin de diapo pour ça je pense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Ordre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Cas 1 : je suis admin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Accueil : connexion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Membre : para : ajouter, modifier, supprimer </a:t>
            </a:r>
          </a:p>
          <a:p>
            <a:pPr marL="914400" lvl="2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			</a:t>
            </a:r>
            <a:r>
              <a:rPr lang="fr-FR" dirty="0">
                <a:solidFill>
                  <a:srgbClr val="FF0000"/>
                </a:solidFill>
              </a:rPr>
              <a:t>pilote : ajouter pilote et ses </a:t>
            </a:r>
            <a:r>
              <a:rPr lang="fr-FR" dirty="0" smtClean="0">
                <a:solidFill>
                  <a:srgbClr val="FF0000"/>
                </a:solidFill>
              </a:rPr>
              <a:t>avions</a:t>
            </a:r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Matériel : éditer un parachute (-&gt; dispo) / ajouter un avion puis l’ajouter à un pilote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Cas 2 : un para veut sauter et s’enregistre pour un saut…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Accueil -&gt; Portail -&gt; consulter… et s’enregistrer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Le secrétaire : Accueil -&gt; connexion -&gt; Vol : prépare le vol, puis le </a:t>
            </a:r>
            <a:r>
              <a:rPr lang="fr-FR" dirty="0" err="1" smtClean="0">
                <a:solidFill>
                  <a:srgbClr val="FF0000"/>
                </a:solidFill>
              </a:rPr>
              <a:t>cloture</a:t>
            </a:r>
            <a:endParaRPr lang="fr-FR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L’admin : va consulter l’historique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Le para : va uploader sa vidéo… et paye sa bière </a:t>
            </a:r>
            <a:r>
              <a:rPr lang="fr-FR" dirty="0" smtClean="0">
                <a:solidFill>
                  <a:srgbClr val="FF0000"/>
                </a:solidFill>
              </a:rPr>
              <a:t>!</a:t>
            </a:r>
          </a:p>
          <a:p>
            <a:pPr lvl="2"/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Incident ?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82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ersonnalisé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156</TotalTime>
  <Words>369</Words>
  <Application>Microsoft Office PowerPoint</Application>
  <PresentationFormat>Grand écran</PresentationFormat>
  <Paragraphs>108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Palatino Linotype</vt:lpstr>
      <vt:lpstr>Wingdings</vt:lpstr>
      <vt:lpstr>Parallaxe</vt:lpstr>
      <vt:lpstr>NC-DROPZONE</vt:lpstr>
      <vt:lpstr>L’équipe</vt:lpstr>
      <vt:lpstr>Le projet NC-DROPZONE</vt:lpstr>
      <vt:lpstr>Le projet NC-DROPZONE</vt:lpstr>
      <vt:lpstr>Le projet NC-DROPZONE</vt:lpstr>
      <vt:lpstr>Technologies utilisées</vt:lpstr>
      <vt:lpstr>Technologies utilisées</vt:lpstr>
      <vt:lpstr>Qui c’est qu’a fait quoi ?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NC-DROPZONE</dc:title>
  <dc:creator>utilisateur</dc:creator>
  <cp:lastModifiedBy>utilisateur</cp:lastModifiedBy>
  <cp:revision>30</cp:revision>
  <dcterms:created xsi:type="dcterms:W3CDTF">2020-05-28T16:30:54Z</dcterms:created>
  <dcterms:modified xsi:type="dcterms:W3CDTF">2020-05-29T08:11:55Z</dcterms:modified>
</cp:coreProperties>
</file>