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6816"/>
    <a:srgbClr val="EB8F22"/>
    <a:srgbClr val="F1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649" autoAdjust="0"/>
  </p:normalViewPr>
  <p:slideViewPr>
    <p:cSldViewPr snapToGrid="0">
      <p:cViewPr varScale="1">
        <p:scale>
          <a:sx n="71" d="100"/>
          <a:sy n="71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E8B4-940B-4244-89DF-D9F691B66445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A4240-8042-4D03-80DB-36FB6485C1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1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8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2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5’ pour </a:t>
            </a:r>
            <a:r>
              <a:rPr lang="fr-FR" smtClean="0"/>
              <a:t>le 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6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32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5-10’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0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39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20’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2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5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7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66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1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1548"/>
            <a:ext cx="10018713" cy="10197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6737"/>
            <a:ext cx="10018713" cy="4808306"/>
          </a:xfrm>
        </p:spPr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17530"/>
            <a:ext cx="1143000" cy="365125"/>
          </a:xfrm>
        </p:spPr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417530"/>
            <a:ext cx="708417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01386"/>
            <a:ext cx="551167" cy="365125"/>
          </a:xfrm>
        </p:spPr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30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D450FA-2867-4D9E-920D-05C0ADDF969F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99AB34-2DF8-4E9C-9CC0-5EF239F20E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5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285939"/>
            <a:ext cx="8574622" cy="2616199"/>
          </a:xfrm>
        </p:spPr>
        <p:txBody>
          <a:bodyPr/>
          <a:lstStyle/>
          <a:p>
            <a:r>
              <a:rPr lang="fr-FR" dirty="0" smtClean="0"/>
              <a:t>NC-DROPZONE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70864" y="3996266"/>
            <a:ext cx="5632158" cy="229695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Adrien BOUBEE</a:t>
            </a:r>
          </a:p>
          <a:p>
            <a:r>
              <a:rPr lang="fr-FR" dirty="0"/>
              <a:t>Kodo BREVET</a:t>
            </a:r>
          </a:p>
          <a:p>
            <a:r>
              <a:rPr lang="fr-FR" dirty="0" smtClean="0"/>
              <a:t>Anthony </a:t>
            </a:r>
            <a:r>
              <a:rPr lang="fr-FR" dirty="0"/>
              <a:t>DARAGNES</a:t>
            </a:r>
          </a:p>
          <a:p>
            <a:r>
              <a:rPr lang="fr-FR" dirty="0"/>
              <a:t>Delphine DEVILLERS</a:t>
            </a:r>
          </a:p>
          <a:p>
            <a:r>
              <a:rPr lang="fr-FR" dirty="0"/>
              <a:t>Florian MASSOL</a:t>
            </a:r>
          </a:p>
          <a:p>
            <a:r>
              <a:rPr lang="fr-FR" dirty="0" smtClean="0"/>
              <a:t>Adrien PACORY</a:t>
            </a:r>
          </a:p>
          <a:p>
            <a:r>
              <a:rPr lang="fr-FR" dirty="0" smtClean="0"/>
              <a:t>Olivier TORRESIN</a:t>
            </a:r>
          </a:p>
        </p:txBody>
      </p:sp>
    </p:spTree>
    <p:extLst>
      <p:ext uri="{BB962C8B-B14F-4D97-AF65-F5344CB8AC3E}">
        <p14:creationId xmlns:p14="http://schemas.microsoft.com/office/powerpoint/2010/main" val="237758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903911" y="3029946"/>
            <a:ext cx="1563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Kodo BREVET</a:t>
            </a:r>
            <a:endParaRPr lang="fr-FR" dirty="0" smtClean="0"/>
          </a:p>
        </p:txBody>
      </p:sp>
      <p:pic>
        <p:nvPicPr>
          <p:cNvPr id="1026" name="Picture 2" descr="http://quest.ajcing.razon.fr/2/photos/BOUBEE_Adri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0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uest.ajcing.razon.fr/2/photos/BREVET_Kod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53" y="138000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uest.ajcing.razon.fr/2/photos/DARAGNES_Anthon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quest.ajcing.razon.fr/2/photos/DEVILLERS_Delph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0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quest.ajcing.razon.fr/2/photos/MASSOL_Flori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71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quest.ajcing.razon.fr/2/photos/PACORY_Adrie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34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quest.ajcing.razon.fr/2/photos/TORRESIN_Olivi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9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36338" y="3029946"/>
            <a:ext cx="1695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Adrien BOUBEE</a:t>
            </a:r>
            <a:endParaRPr lang="fr-FR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659471" y="5805477"/>
            <a:ext cx="1898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Olivier TORRESIN</a:t>
            </a:r>
            <a:endParaRPr lang="fr-FR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58074" y="5805477"/>
            <a:ext cx="1778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Adrien PACORY</a:t>
            </a:r>
            <a:endParaRPr lang="fr-FR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520998" y="5805477"/>
            <a:ext cx="1714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Florian MASSOL</a:t>
            </a:r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812491" y="5805477"/>
            <a:ext cx="190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Delphine DEVILLERS</a:t>
            </a:r>
            <a:endParaRPr lang="fr-FR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877504" y="3029946"/>
            <a:ext cx="2219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Anthony DARAGNES</a:t>
            </a:r>
            <a:endParaRPr lang="fr-FR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9659471" y="6373033"/>
            <a:ext cx="1898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Chef de projet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24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NC-DROPZONE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98688" y="5029199"/>
            <a:ext cx="2837329" cy="901226"/>
          </a:xfrm>
        </p:spPr>
        <p:txBody>
          <a:bodyPr/>
          <a:lstStyle/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Un espace administrateur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23529" y="5023786"/>
            <a:ext cx="4337000" cy="9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Un espace d’enregistrement pour les parachutistes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294529" y="1438835"/>
            <a:ext cx="6535271" cy="1815353"/>
            <a:chOff x="3294529" y="1438835"/>
            <a:chExt cx="6535271" cy="1815353"/>
          </a:xfrm>
        </p:grpSpPr>
        <p:sp>
          <p:nvSpPr>
            <p:cNvPr id="4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smtClean="0"/>
                <a:t>Une application web,</a:t>
              </a:r>
            </a:p>
            <a:p>
              <a:pPr marL="0" indent="0" algn="ctr">
                <a:buFont typeface="Arial"/>
                <a:buNone/>
              </a:pPr>
              <a:r>
                <a:rPr lang="fr-FR" sz="2800" dirty="0" smtClean="0"/>
                <a:t>outil de gestion des </a:t>
              </a:r>
              <a:r>
                <a:rPr lang="fr-FR" sz="2800" dirty="0" err="1" smtClean="0"/>
                <a:t>avionnages</a:t>
              </a:r>
              <a:endParaRPr lang="fr-FR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 droit avec flèche 8"/>
          <p:cNvCxnSpPr>
            <a:endCxn id="3" idx="0"/>
          </p:cNvCxnSpPr>
          <p:nvPr/>
        </p:nvCxnSpPr>
        <p:spPr>
          <a:xfrm flipH="1">
            <a:off x="4417353" y="3254188"/>
            <a:ext cx="800106" cy="1775011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5" idx="0"/>
          </p:cNvCxnSpPr>
          <p:nvPr/>
        </p:nvCxnSpPr>
        <p:spPr>
          <a:xfrm>
            <a:off x="8162365" y="3254188"/>
            <a:ext cx="729664" cy="1769598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5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85445" y="3036636"/>
            <a:ext cx="4059107" cy="2805952"/>
          </a:xfrm>
          <a:prstGeom prst="rect">
            <a:avLst/>
          </a:prstGeom>
          <a:solidFill>
            <a:srgbClr val="F1B2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NC-DROPZONE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 smtClean="0"/>
              <a:t>Un espace administrateur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Accessible aux profils Secrétaire et Administrateur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1118" y="3944638"/>
            <a:ext cx="3953434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Gestion des vols et des sauts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Gestion des parachutistes et des pilotes</a:t>
            </a:r>
            <a:endParaRPr lang="fr-FR" dirty="0" smtClean="0"/>
          </a:p>
        </p:txBody>
      </p:sp>
      <p:sp>
        <p:nvSpPr>
          <p:cNvPr id="8" name="Rectangle 7"/>
          <p:cNvSpPr/>
          <p:nvPr/>
        </p:nvSpPr>
        <p:spPr>
          <a:xfrm>
            <a:off x="7520743" y="3944638"/>
            <a:ext cx="2979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Gestion du matériel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Historique</a:t>
            </a: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555539" y="3098381"/>
            <a:ext cx="128901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 smtClean="0"/>
              <a:t>Secrétaire</a:t>
            </a:r>
            <a:endParaRPr lang="fr-FR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513892" y="2667304"/>
            <a:ext cx="201515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 smtClean="0"/>
              <a:t>Administrateur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30887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NC-DROPZONE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 smtClean="0"/>
              <a:t>Un espace parachutistes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 smtClean="0"/>
              <a:t>Accessible à tous les membres du centre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476" y="3652833"/>
            <a:ext cx="3523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S’enregistrer pour un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Consulter les vols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Uploader une vidéo de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184341" y="2667304"/>
            <a:ext cx="134470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 smtClean="0"/>
              <a:t>Membre</a:t>
            </a: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302111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r>
              <a:rPr lang="fr-FR" dirty="0" err="1"/>
              <a:t>Angular</a:t>
            </a:r>
            <a:endParaRPr lang="fr-FR" dirty="0"/>
          </a:p>
          <a:p>
            <a:r>
              <a:rPr lang="fr-FR" dirty="0" smtClean="0"/>
              <a:t>Security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05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c’est qu’a fait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besoin de diapo pour ça je pense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 smtClean="0"/>
              <a:t>Ordre :</a:t>
            </a:r>
          </a:p>
          <a:p>
            <a:pPr lvl="1"/>
            <a:r>
              <a:rPr lang="fr-FR" dirty="0" smtClean="0"/>
              <a:t>Cas 1 : je suis admin</a:t>
            </a:r>
          </a:p>
          <a:p>
            <a:pPr lvl="2"/>
            <a:r>
              <a:rPr lang="fr-FR" dirty="0" smtClean="0"/>
              <a:t>Accueil : connexion</a:t>
            </a:r>
          </a:p>
          <a:p>
            <a:pPr lvl="2"/>
            <a:r>
              <a:rPr lang="fr-FR" dirty="0" smtClean="0"/>
              <a:t>Membre : para : ajouter, modifier, supprimer </a:t>
            </a:r>
          </a:p>
          <a:p>
            <a:pPr marL="914400" lvl="2" indent="0">
              <a:buNone/>
            </a:pPr>
            <a:r>
              <a:rPr lang="fr-FR" dirty="0" smtClean="0"/>
              <a:t>			</a:t>
            </a:r>
            <a:r>
              <a:rPr lang="fr-FR" dirty="0"/>
              <a:t>pilote : ajouter pilote et ses </a:t>
            </a:r>
            <a:r>
              <a:rPr lang="fr-FR" dirty="0" smtClean="0"/>
              <a:t>avions</a:t>
            </a:r>
            <a:endParaRPr lang="fr-FR" dirty="0"/>
          </a:p>
          <a:p>
            <a:pPr lvl="2"/>
            <a:r>
              <a:rPr lang="fr-FR" dirty="0" smtClean="0"/>
              <a:t>Matériel : éditer un parachute (-&gt; dispo) / ajouter un avion puis l’ajouter à un pilote</a:t>
            </a:r>
          </a:p>
          <a:p>
            <a:pPr lvl="1"/>
            <a:r>
              <a:rPr lang="fr-FR" dirty="0" smtClean="0"/>
              <a:t>Cas 2 : un para veut sauter et s’enregistre pour un saut…</a:t>
            </a:r>
          </a:p>
          <a:p>
            <a:pPr lvl="2"/>
            <a:r>
              <a:rPr lang="fr-FR" dirty="0" smtClean="0"/>
              <a:t>Accueil -&gt; Portail -&gt; consulter… et s’enregistrer</a:t>
            </a:r>
          </a:p>
          <a:p>
            <a:pPr lvl="2"/>
            <a:r>
              <a:rPr lang="fr-FR" dirty="0" smtClean="0"/>
              <a:t>Le secrétaire : Accueil -&gt; connexion -&gt; Vol : prépare le vol, puis le </a:t>
            </a:r>
            <a:r>
              <a:rPr lang="fr-FR" dirty="0" err="1" smtClean="0"/>
              <a:t>cloture</a:t>
            </a:r>
            <a:endParaRPr lang="fr-FR" dirty="0" smtClean="0"/>
          </a:p>
          <a:p>
            <a:pPr lvl="2"/>
            <a:r>
              <a:rPr lang="fr-FR" dirty="0" smtClean="0"/>
              <a:t>L’admin : va consulter l’historique</a:t>
            </a:r>
          </a:p>
          <a:p>
            <a:pPr lvl="2"/>
            <a:r>
              <a:rPr lang="fr-FR" dirty="0" smtClean="0"/>
              <a:t>Le para : va uploader sa vidéo… et paye sa bière !</a:t>
            </a:r>
          </a:p>
        </p:txBody>
      </p:sp>
    </p:spTree>
    <p:extLst>
      <p:ext uri="{BB962C8B-B14F-4D97-AF65-F5344CB8AC3E}">
        <p14:creationId xmlns:p14="http://schemas.microsoft.com/office/powerpoint/2010/main" val="402978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Proposition </a:t>
            </a:r>
            <a:r>
              <a:rPr lang="fr-FR" dirty="0" smtClean="0"/>
              <a:t>d’améliorations :</a:t>
            </a:r>
          </a:p>
          <a:p>
            <a:pPr lvl="1"/>
            <a:r>
              <a:rPr lang="fr-FR" dirty="0" smtClean="0"/>
              <a:t>Grille tarifaire</a:t>
            </a:r>
          </a:p>
          <a:p>
            <a:pPr lvl="1"/>
            <a:r>
              <a:rPr lang="fr-FR" dirty="0" smtClean="0"/>
              <a:t>SSE pour le portail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60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ersonnalisé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82</TotalTime>
  <Words>183</Words>
  <Application>Microsoft Office PowerPoint</Application>
  <PresentationFormat>Grand écran</PresentationFormat>
  <Paragraphs>78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Palatino Linotype</vt:lpstr>
      <vt:lpstr>Wingdings</vt:lpstr>
      <vt:lpstr>Parallaxe</vt:lpstr>
      <vt:lpstr>NC-DROPZONE</vt:lpstr>
      <vt:lpstr>L’équipe</vt:lpstr>
      <vt:lpstr>Le projet NC-DROPZONE</vt:lpstr>
      <vt:lpstr>Le projet NC-DROPZONE</vt:lpstr>
      <vt:lpstr>Le projet NC-DROPZONE</vt:lpstr>
      <vt:lpstr>Technologies utilisées</vt:lpstr>
      <vt:lpstr>Qui c’est qu’a fait quoi ?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NC-DROPZONE</dc:title>
  <dc:creator>utilisateur</dc:creator>
  <cp:lastModifiedBy>utilisateur</cp:lastModifiedBy>
  <cp:revision>15</cp:revision>
  <dcterms:created xsi:type="dcterms:W3CDTF">2020-05-28T16:30:54Z</dcterms:created>
  <dcterms:modified xsi:type="dcterms:W3CDTF">2020-05-28T17:53:00Z</dcterms:modified>
</cp:coreProperties>
</file>