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b3057d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b3057d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b3057d3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b3057d3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b3057d3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b3057d3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ac66f98d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ac66f98d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b3057d3f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b3057d3f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b3057d3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b3057d3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b3057d3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b3057d3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ac66f98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ac66f98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ac66f9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ac66f9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c66f98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ac66f98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ac66f98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ac66f98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c66f98d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c66f98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ac66f98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ac66f98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ac66f98d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ac66f98d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ac66f98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ac66f98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Dev and Test Government Systems to the Cloud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YWCC 307 - 120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 Tech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Karolina Kowal, Filipe Atanes, David Felix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76425" y="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Azure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276425" y="17638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IaaS</a:t>
            </a:r>
            <a:endParaRPr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Rent computing infrastructure from the cloud provider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machines, storage, and networking capabilities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and manage IT infrastructure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Customization of infrastructure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and compliance features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525" y="2634800"/>
            <a:ext cx="21210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65500" y="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Workspace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265500" y="17638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PaaS</a:t>
            </a:r>
            <a:endParaRPr/>
          </a:p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Helps develop, test, and deploy applications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Google Docs, Sheets, and Slides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Google App Engine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Advanced threat detection, data loss prevention, and access controls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" y="3391996"/>
            <a:ext cx="3837000" cy="490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65500" y="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Office 365</a:t>
            </a:r>
            <a:endParaRPr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265500" y="17638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SaaS</a:t>
            </a:r>
            <a:endParaRPr/>
          </a:p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Word, Excel, PowerPoint, and Outlook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Communication with Microsoft Teams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Accessible from any location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encryption, advanced threat protection, and access controls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50" y="2934076"/>
            <a:ext cx="3074488" cy="17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81800" y="438975"/>
            <a:ext cx="81804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535100" y="1201250"/>
            <a:ext cx="8288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Amazon Web Services. (n.d.). AWS for Government. Retrieved from https://aws.amazon.com/federal/?wwps-cards.sort-by=item.additionalFields.sortDate&amp;wwps-cards.sort-order=desc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Built In. (n.d.). 7 Cloud Computing Examples That Will Help You Understand the Technology Better. Retrieved from https://builtin.com/cloud-computing/cloud-computing-examples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cloud.gov. (n.d.). What is cloud.gov? Retrieved from https://cloud.gov/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DesignRush. (n.d.). Types of Cloud Services. Retrieved from https://www.designrush.com/agency/cybersecurity/trends/types-of-cloud-services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Fisher, D. (2021, January 6). The top cloud providers for government. ZDNet. Retrieved from https://www.zdnet.com/article/the-top-cloud-providers-for-government/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Government Accountability Office. (2019). Information Technology: Agencies Need to Develop and Implement Guidelines for Procurement and Management of Cloud Services. Retrieved from https://www.gao.gov/assets/gao-19-58.pdf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81800" y="438975"/>
            <a:ext cx="81804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535100" y="1201250"/>
            <a:ext cx="8288700" cy="7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GovLoop. (n.d.). Security Procurement Workforce: Cloud Computing. Retrieved from https://go.govloop.com/rs/231-DWB-776/images/Security-Procurement-Workforce.pdf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Kepes, B. (2012, August 31). Homeland Security Plans 12 Cloud Services. InformationWeek. Retrieved from https://www.informationweek.com/cloud/homeland-security-plans-12-cloud-services/d/d-id/1105939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Microsoft. (n.d.). What are Private, Public, and Hybrid Clouds? Retrieved from https://azure.microsoft.com/en-us/resources/cloud-computing-dictionary/what-are-private-public-hybrid-clouds/#faq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Office of Management and Budget. (2011). Federal Cloud Computing Strategy. Retrieved from https://obamawhitehouse.archives.gov/sites/default/files/omb/assets/egov_docs/federal-cloud-computing-strategy.pdf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Office, U. S. G. A. (2023, March 9). </a:t>
            </a:r>
            <a:r>
              <a:rPr i="1" lang="en" sz="1200">
                <a:latin typeface="Average"/>
                <a:ea typeface="Average"/>
                <a:cs typeface="Average"/>
                <a:sym typeface="Average"/>
              </a:rPr>
              <a:t>Is the cloud saving the government money?</a:t>
            </a: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 U.S. GAO. Retrieved April 27, 2023, from https://www.gao.gov/blog/2019/06/27/is-the-cloud-saving-the-government-money#:~:text=To%20deliver%20better%20IT%20services%20for%20less%20money%2C,at%20a%20lower%20cost%20than%20individual%20agencies%20can.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Pandadoc. (n.d.). How to Write a Technical Proposal [Blog post]. Retrieved from https://www.pandadoc.com/blog/how-to-write-a-technical-proposal/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The White House. (2019). Cloud Smart Strategy. Retrieved from https://www.whitehouse.gov/wp-content/uploads/2019/06/Cloud-Strategy.pdf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U.S. Department of the Interior. (n.d.). Cloud Strategy. Retrieved from https://www.doi.gov/cloud/strategy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U.S. Department of the Treasury. (2018). The Treasury Cloud Report. Retrieved from https://home.treasury.gov/system/files/136/Treasury-Cloud-Report.pdf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Zhang, Q., Cheng, L., &amp; Boutaba, R. (2010). Cloud Computing: State-of-the-Art and Research Challenges. Journal of Internet Services and Applications, 1(1), 7-18. doi:10.1007/s13174-010-0007-6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81800" y="438975"/>
            <a:ext cx="81804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535100" y="1201250"/>
            <a:ext cx="8288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Pandadoc. (n.d.). How to Write a Technical Proposal [Blog post]. Retrieved from https://www.pandadoc.com/blog/how-to-write-a-technical-proposal/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The White House. (2019). Cloud Smart Strategy. Retrieved from https://www.whitehouse.gov/wp-content/uploads/2019/06/Cloud-Strategy.pdf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U.S. Department of the Interior. (n.d.). Cloud Strategy. Retrieved from https://www.doi.gov/cloud/strategy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U.S. Department of the Treasury. (2018). The Treasury Cloud Report. Retrieved from https://home.treasury.gov/system/files/136/Treasury-Cloud-Report.pdf 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Zhang, Q., Cheng, L., &amp; Boutaba, R. (2010). Cloud Computing: State-of-the-Art and Research Challenges. Journal of Internet Services and Applications, 1(1), 7-18. doi:10.1007/s13174-010-0007-6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IaaS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of Cloud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Cloud in Government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 of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loud Services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IaaS, PaaS, SaaS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Successful Implementations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 of cloud services for organizations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of 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Services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 as a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</a:t>
            </a:r>
            <a:r>
              <a:rPr lang="en"/>
              <a:t>as a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</a:t>
            </a:r>
            <a:r>
              <a:rPr lang="en"/>
              <a:t>as a Service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IaaS, PaaS, SaaS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IaaS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loud </a:t>
            </a:r>
            <a:r>
              <a:rPr lang="en"/>
              <a:t>c</a:t>
            </a:r>
            <a:r>
              <a:rPr lang="en"/>
              <a:t>omputing model for virtualized computing resources over the internet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Instead of purchasing and maintaining, rent resources from a provider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 scalability, flexibility, and cost-effectiveness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Quickly provision and deprovision computing resources as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Built-in security measures, such as firewalls and data encryption, can help comply with security regulations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475" y="665250"/>
            <a:ext cx="5719500" cy="3813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aaS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loud computing model for providing a platform for developers to build and deploy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to focus on developing and deploying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used for many use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Enables quick and secure application development and deployment in a cost-effective 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reduce time and resources required for application development and ensure latest security measures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Improved operational efficiency, reduced costs, and better application performance can result from utilizing PaaS.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475" y="665250"/>
            <a:ext cx="5733126" cy="382207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aaS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</a:t>
            </a:r>
            <a:r>
              <a:rPr lang="en"/>
              <a:t>oud computing model for providing access to software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Enables using software applications on a subscription basis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a wide range of use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Ensures the latest up-to-date security measures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lead to improved operational efficiency, better collaboration, and reduced IT costs for the government.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475" y="665250"/>
            <a:ext cx="5713850" cy="3809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Cloud Services</a:t>
            </a:r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Cloud services offer benefits over traditional IT infrastructure for government cloud implementation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</a:t>
            </a:r>
            <a:r>
              <a:rPr lang="en"/>
              <a:t>calability of storage, processing power, and other computing resources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Eliminates need for hardware, software, and maintenance costs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Provides high level of redundancy and disaster recovery capabilities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Offers high level of security and compliance with government regulations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Enables seamless collaboration and communication across different departments and agencies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Cloud in Government Services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Cloud services provide benefits over traditional IT infrastructure for government cloud implementation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Infrastructure as a Service (IaaS) allows renting computing infrastructure from cloud service providers for flexible scaling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Platform as a Service (PaaS) enables developers to build, test, and deploy applications without worrying about underlying infrastructure, accelerating application development and deployment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Software as a Service (SaaS) provides access to software applications hosted on the cloud, reducing the cost and complexity of IT infrastructure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Cloud storage services offer scalable, secure, and cost-effective storage solutions for government data management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Cloud security services provide advanced security and compliance capabilities for government cloud implementations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Leveraging these cloud services can streamline IT operations, improve security posture, and deliver better services to constituents.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