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2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core.xml" Type="http://schemas.openxmlformats.org/package/2006/relationships/metadata/core-properties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  <p:sldMasterId id="2147483660" r:id="rId8"/>
  </p:sldMasterIdLst>
  <p:notesMasterIdLst>
    <p:notesMasterId r:id="rId6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</p:sldIdLst>
  <p:sldSz cx="12192000" cy="685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<Relationships xmlns="http://schemas.openxmlformats.org/package/2006/relationships"><Relationship Id="rId1" Target="theme/theme1.xml" Type="http://schemas.openxmlformats.org/officeDocument/2006/relationships/theme"/><Relationship Id="rId10" Target="slides/slide2.xml" Type="http://schemas.openxmlformats.org/officeDocument/2006/relationships/slide"/><Relationship Id="rId11" Target="slides/slide3.xml" Type="http://schemas.openxmlformats.org/officeDocument/2006/relationships/slide"/><Relationship Id="rId12" Target="slides/slide4.xml" Type="http://schemas.openxmlformats.org/officeDocument/2006/relationships/slide"/><Relationship Id="rId13" Target="slides/slide5.xml" Type="http://schemas.openxmlformats.org/officeDocument/2006/relationships/slide"/><Relationship Id="rId14" Target="slides/slide6.xml" Type="http://schemas.openxmlformats.org/officeDocument/2006/relationships/slide"/><Relationship Id="rId15" Target="slides/slide7.xml" Type="http://schemas.openxmlformats.org/officeDocument/2006/relationships/slide"/><Relationship Id="rId16" Target="slides/slide8.xml" Type="http://schemas.openxmlformats.org/officeDocument/2006/relationships/slide"/><Relationship Id="rId17" Target="slides/slide9.xml" Type="http://schemas.openxmlformats.org/officeDocument/2006/relationships/slide"/><Relationship Id="rId18" Target="slides/slide10.xml" Type="http://schemas.openxmlformats.org/officeDocument/2006/relationships/slide"/><Relationship Id="rId19" Target="slides/slide11.xml" Type="http://schemas.openxmlformats.org/officeDocument/2006/relationships/slide"/><Relationship Id="rId2" Target="viewProps.xml" Type="http://schemas.openxmlformats.org/officeDocument/2006/relationships/viewProps"/><Relationship Id="rId20" Target="slides/slide12.xml" Type="http://schemas.openxmlformats.org/officeDocument/2006/relationships/slide"/><Relationship Id="rId3" Target="presProps.xml" Type="http://schemas.openxmlformats.org/officeDocument/2006/relationships/presProps"/><Relationship Id="rId4" Target="slideMasters/slideMaster1.xml" Type="http://schemas.openxmlformats.org/officeDocument/2006/relationships/slideMaster"/><Relationship Id="rId6" Target="notesMasters/notesMaster1.xml" Type="http://schemas.openxmlformats.org/officeDocument/2006/relationships/notesMaster"/><Relationship Id="rId7" Target="theme/theme2.xml" Type="http://schemas.openxmlformats.org/officeDocument/2006/relationships/theme"/><Relationship Id="rId8" Target="slideMasters/slideMaster2.xml" Type="http://schemas.openxmlformats.org/officeDocument/2006/relationships/slideMaster"/><Relationship Id="rId9" Target="slides/slide1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2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3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4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5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6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7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8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19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0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21.xml.rels><?xml version="1.0" encoding="UTF-8" standalone="yes"?>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30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Shape 31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Shape 3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Shape 3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Shape 3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竖排文字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4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Shape 50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Shape 5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Shape 5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Shape 5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竖排标题与文本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15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Shape 16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Shape 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Shape 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Shape 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idx="6" type="body" sz="quarter" hasCustomPrompt="true"/>
          </p:nvPr>
        </p:nvSpPr>
        <p:spPr>
          <a:xfrm rot="0" flipH="false" flipV="false">
            <a:off x="1524000" y="1322962"/>
            <a:ext cx="9144000" cy="2187001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b" lIns="91440" rIns="91440" tIns="45720" bIns="45720"/>
          <a:lstStyle>
            <a:lvl1pPr algn="ctr">
              <a:lnSpc>
                <a:spcPct val="133333"/>
              </a:lnSpc>
              <a:defRPr sz="6000" b="false" i="false" u="none" strike="noStrike" spc="0">
                <a:solidFill>
                  <a:srgbClr val="000000">
                    <a:alpha val="100000"/>
                  </a:srgbClr>
                </a:solidFill>
                <a:effectLst>
                  <a:outerShdw dir="2700000" dist="38100" blurRad="38100" algn="tl" rotWithShape="false">
                    <a:srgbClr val="000000">
                      <a:alpha val="43137"/>
                    </a:srgbClr>
                  </a:outerShdw>
                </a:effectLst>
                <a:latin typeface="微软雅黑"/>
              </a:defRPr>
            </a:lvl1pPr>
          </a:lstStyle>
          <a:p>
            <a:pPr algn="ctr" indent="0">
              <a:lnSpc>
                <a:spcPct val="133333"/>
              </a:lnSpc>
            </a:pPr>
            <a:r>
              <a:rPr lang="en-US" b="false" i="false" strike="noStrike" u="none" sz="6000">
                <a:solidFill>
                  <a:srgbClr val="000000"/>
                </a:solidFill>
                <a:effectLst>
                  <a:outerShdw dir="2700000" dist="38100" blurRad="38100" algn="tl" rotWithShape="false">
                    <a:srgbClr val="000000">
                      <a:alpha val="43137"/>
                    </a:srgbClr>
                  </a:outerShdw>
                </a:effectLst>
                <a:latin typeface="微软雅黑"/>
                <a:ea typeface="微软雅黑"/>
                <a:cs typeface="微软雅黑"/>
                <a:sym typeface="微软雅黑"/>
              </a:rPr>
              <a:t>单击此处添加标题</a:t>
            </a:r>
          </a:p>
        </p:txBody>
      </p:sp>
      <p:sp>
        <p:nvSpPr>
          <p:cNvPr name="AutoShape 3" id="3"/>
          <p:cNvSpPr/>
          <p:nvPr>
            <p:ph idx="7" type="body" sz="quarter" hasCustomPrompt="true"/>
          </p:nvPr>
        </p:nvSpPr>
        <p:spPr>
          <a:xfrm rot="0" flipH="false" flipV="false">
            <a:off x="838200" y="6356350"/>
            <a:ext cx="2743200" cy="365125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lIns="91440" rIns="91440" tIns="45720" bIns="45720"/>
          <a:lstStyle>
            <a:lvl1pPr algn="l">
              <a:lnSpc>
                <a:spcPct val="100000"/>
              </a:lnSpc>
              <a:defRPr sz="1200" b="false" i="false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algn="l" indent="0">
              <a:lnSpc>
                <a:spcPct val="100000"/>
              </a:lnSpc>
            </a:pPr>
            <a:r>
              <a:rPr lang="en-US" b="false" i="false" strike="noStrike" u="none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Date</a:t>
            </a:r>
          </a:p>
        </p:txBody>
      </p:sp>
      <p:sp>
        <p:nvSpPr>
          <p:cNvPr name="AutoShape 4" id="4"/>
          <p:cNvSpPr/>
          <p:nvPr>
            <p:ph idx="8" type="body" sz="quarter" hasCustomPrompt="true"/>
          </p:nvPr>
        </p:nvSpPr>
        <p:spPr>
          <a:xfrm rot="0" flipH="false" flipV="false">
            <a:off x="4038600" y="6356350"/>
            <a:ext cx="4114800" cy="365125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vert="horz" lIns="91440" rIns="91440" tIns="45720" bIns="45720"/>
          <a:lstStyle>
            <a:lvl1pPr algn="ctr">
              <a:lnSpc>
                <a:spcPct val="100000"/>
              </a:lnSpc>
              <a:defRPr sz="12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 indent="0">
              <a:lnSpc>
                <a:spcPct val="100000"/>
              </a:lnSpc>
            </a:pPr>
            <a:r>
              <a:rPr lang="en-US" b="false" i="false" strike="noStrike" u="none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Footer</a:t>
            </a:r>
          </a:p>
        </p:txBody>
      </p:sp>
      <p:sp>
        <p:nvSpPr>
          <p:cNvPr name="AutoShape 5" id="5"/>
          <p:cNvSpPr/>
          <p:nvPr>
            <p:ph idx="9" type="body" sz="quarter" hasCustomPrompt="true"/>
          </p:nvPr>
        </p:nvSpPr>
        <p:spPr>
          <a:xfrm rot="0" flipH="false" flipV="false">
            <a:off x="8610600" y="6356350"/>
            <a:ext cx="2743200" cy="365125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lIns="91440" rIns="91440" tIns="45720" bIns="45720"/>
          <a:lstStyle>
            <a:lvl1pPr algn="r">
              <a:lnSpc>
                <a:spcPct val="100000"/>
              </a:lnSpc>
              <a:defRPr sz="1200" b="false" i="false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algn="r" indent="0">
              <a:lnSpc>
                <a:spcPct val="100000"/>
              </a:lnSpc>
            </a:pPr>
            <a:r>
              <a:rPr lang="en-US" b="false" i="false" strike="noStrike" u="none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Unsupported Placeholder</a:t>
            </a:r>
          </a:p>
        </p:txBody>
      </p:sp>
      <p:sp>
        <p:nvSpPr>
          <p:cNvPr name="AutoShape 6" id="6"/>
          <p:cNvSpPr/>
          <p:nvPr>
            <p:ph idx="10" type="body" sz="quarter" hasCustomPrompt="true"/>
          </p:nvPr>
        </p:nvSpPr>
        <p:spPr>
          <a:xfrm rot="0" flipH="false" flipV="false">
            <a:off x="1524000" y="3602038"/>
            <a:ext cx="9144000" cy="1655762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t" lIns="91440" rIns="91440" tIns="45720" bIns="45720"/>
          <a:lstStyle>
            <a:lvl1pPr algn="ctr">
              <a:lnSpc>
                <a:spcPct val="91666"/>
              </a:lnSpc>
              <a:defRPr sz="1800" b="false" i="false" u="none" strike="noStrike" spc="0">
                <a:solidFill>
                  <a:srgbClr val="404040">
                    <a:alpha val="100000"/>
                  </a:srgbClr>
                </a:solidFill>
                <a:latin typeface="微软雅黑"/>
              </a:defRPr>
            </a:lvl1pPr>
          </a:lstStyle>
          <a:p>
            <a:pPr algn="ctr" indent="0">
              <a:lnSpc>
                <a:spcPct val="91666"/>
              </a:lnSpc>
            </a:pPr>
            <a:r>
              <a:rPr lang="en-US" b="false" i="false" strike="noStrike" u="none" sz="180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rPr>
              <a:t>单击此处添加副标题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idx="11" type="body" sz="quarter" hasCustomPrompt="true"/>
          </p:nvPr>
        </p:nvSpPr>
        <p:spPr>
          <a:xfrm rot="0" flipH="false" flipV="false">
            <a:off x="647700" y="258445"/>
            <a:ext cx="10515600" cy="1325563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lIns="91440" rIns="91440" tIns="45720" bIns="45720"/>
          <a:lstStyle>
            <a:lvl1pPr algn="l">
              <a:lnSpc>
                <a:spcPct val="91666"/>
              </a:lnSpc>
              <a:defRPr sz="2400" b="true" i="false" u="none" strike="noStrike" spc="0">
                <a:solidFill>
                  <a:srgbClr val="000000">
                    <a:alpha val="100000"/>
                  </a:srgbClr>
                </a:solidFill>
                <a:effectLst>
                  <a:outerShdw dir="2700000" dist="38100" blurRad="38100" algn="tl" rotWithShape="false">
                    <a:srgbClr val="000000">
                      <a:alpha val="43137"/>
                    </a:srgbClr>
                  </a:outerShdw>
                </a:effectLst>
                <a:latin typeface="微软雅黑"/>
              </a:defRPr>
            </a:lvl1pPr>
          </a:lstStyle>
          <a:p>
            <a:pPr algn="l" indent="0">
              <a:lnSpc>
                <a:spcPct val="91666"/>
              </a:lnSpc>
            </a:pPr>
            <a:r>
              <a:rPr lang="en-US" b="true" i="false" strike="noStrike" u="none" sz="2400">
                <a:solidFill>
                  <a:srgbClr val="000000"/>
                </a:solidFill>
                <a:effectLst>
                  <a:outerShdw dir="2700000" dist="38100" blurRad="38100" algn="tl" rotWithShape="false">
                    <a:srgbClr val="000000">
                      <a:alpha val="43137"/>
                    </a:srgbClr>
                  </a:outerShdw>
                </a:effectLst>
                <a:latin typeface="微软雅黑"/>
                <a:ea typeface="微软雅黑"/>
                <a:cs typeface="微软雅黑"/>
                <a:sym typeface="微软雅黑"/>
              </a:rPr>
              <a:t>单击此处编辑母版标题样式</a:t>
            </a:r>
          </a:p>
        </p:txBody>
      </p:sp>
      <p:sp>
        <p:nvSpPr>
          <p:cNvPr name="AutoShape 3" id="3"/>
          <p:cNvSpPr/>
          <p:nvPr>
            <p:ph idx="12" type="body" sz="quarter" hasCustomPrompt="true"/>
          </p:nvPr>
        </p:nvSpPr>
        <p:spPr>
          <a:xfrm rot="0" flipH="false" flipV="false">
            <a:off x="647700" y="1825625"/>
            <a:ext cx="10515600" cy="4351338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t" lIns="91440" rIns="91440" tIns="45720" bIns="45720"/>
          <a:lstStyle>
            <a:lvl1pPr algn="l">
              <a:lnSpc>
                <a:spcPct val="91666"/>
              </a:lnSpc>
              <a:defRPr sz="2000" b="false" i="false" u="none" strike="noStrike" spc="0">
                <a:solidFill>
                  <a:srgbClr val="404040">
                    <a:alpha val="100000"/>
                  </a:srgbClr>
                </a:solidFill>
                <a:latin typeface="黑体"/>
              </a:defRPr>
            </a:lvl1pPr>
          </a:lstStyle>
          <a:p>
            <a:pPr algn="l" indent="-254000" marL="254000">
              <a:lnSpc>
                <a:spcPct val="91666"/>
              </a:lnSpc>
              <a:buClr>
                <a:srgbClr val="404040"/>
              </a:buClr>
              <a:buChar char="•"/>
            </a:pPr>
            <a:r>
              <a:rPr lang="en-US" b="false" i="false" strike="noStrike" u="none" sz="2000">
                <a:solidFill>
                  <a:srgbClr val="404040"/>
                </a:solidFill>
                <a:latin typeface="黑体"/>
                <a:ea typeface="黑体"/>
                <a:cs typeface="黑体"/>
                <a:sym typeface="黑体"/>
              </a:rPr>
              <a:t>单击此处编辑母版文本样式</a:t>
            </a:r>
          </a:p>
          <a:p>
            <a:pPr algn="l" indent="-228600" lvl="1" marL="685800">
              <a:lnSpc>
                <a:spcPct val="91666"/>
              </a:lnSpc>
              <a:buClr>
                <a:srgbClr val="404040"/>
              </a:buClr>
              <a:buChar char="•"/>
            </a:pPr>
            <a:r>
              <a:rPr lang="en-US" b="false" i="false" strike="noStrike" u="none" sz="1800">
                <a:solidFill>
                  <a:srgbClr val="404040"/>
                </a:solidFill>
                <a:latin typeface="黑体"/>
                <a:ea typeface="黑体"/>
                <a:cs typeface="黑体"/>
                <a:sym typeface="黑体"/>
              </a:rPr>
              <a:t>第二级</a:t>
            </a:r>
          </a:p>
          <a:p>
            <a:pPr algn="l" indent="-203200" lvl="2" marL="1117600">
              <a:lnSpc>
                <a:spcPct val="91666"/>
              </a:lnSpc>
              <a:buClr>
                <a:srgbClr val="404040"/>
              </a:buClr>
              <a:buChar char="•"/>
            </a:pPr>
            <a:r>
              <a:rPr lang="en-US" b="false" i="false" strike="noStrike" u="none" sz="1600">
                <a:solidFill>
                  <a:srgbClr val="404040"/>
                </a:solidFill>
                <a:latin typeface="黑体"/>
                <a:ea typeface="黑体"/>
                <a:cs typeface="黑体"/>
                <a:sym typeface="黑体"/>
              </a:rPr>
              <a:t>第三级</a:t>
            </a:r>
          </a:p>
          <a:p>
            <a:pPr algn="l" indent="-203200" lvl="3" marL="1574800">
              <a:lnSpc>
                <a:spcPct val="91666"/>
              </a:lnSpc>
              <a:buClr>
                <a:srgbClr val="404040"/>
              </a:buClr>
              <a:buChar char="•"/>
            </a:pPr>
            <a:r>
              <a:rPr lang="en-US" b="false" i="false" strike="noStrike" u="none" sz="1600">
                <a:solidFill>
                  <a:srgbClr val="404040"/>
                </a:solidFill>
                <a:latin typeface="黑体"/>
                <a:ea typeface="黑体"/>
                <a:cs typeface="黑体"/>
                <a:sym typeface="黑体"/>
              </a:rPr>
              <a:t>第四级</a:t>
            </a:r>
          </a:p>
          <a:p>
            <a:pPr algn="l" indent="-203200" lvl="4" marL="2032000">
              <a:lnSpc>
                <a:spcPct val="91666"/>
              </a:lnSpc>
              <a:buClr>
                <a:srgbClr val="404040"/>
              </a:buClr>
              <a:buChar char="•"/>
            </a:pPr>
            <a:r>
              <a:rPr lang="en-US" b="false" i="false" strike="noStrike" u="none" sz="1600">
                <a:solidFill>
                  <a:srgbClr val="404040"/>
                </a:solidFill>
                <a:latin typeface="黑体"/>
                <a:ea typeface="黑体"/>
                <a:cs typeface="黑体"/>
                <a:sym typeface="黑体"/>
              </a:rPr>
              <a:t>第五级</a:t>
            </a:r>
          </a:p>
        </p:txBody>
      </p:sp>
      <p:sp>
        <p:nvSpPr>
          <p:cNvPr name="AutoShape 4" id="4"/>
          <p:cNvSpPr/>
          <p:nvPr>
            <p:ph idx="13" type="body" sz="quarter" hasCustomPrompt="true"/>
          </p:nvPr>
        </p:nvSpPr>
        <p:spPr>
          <a:xfrm rot="0" flipH="false" flipV="false">
            <a:off x="838200" y="6356350"/>
            <a:ext cx="2743200" cy="365125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lIns="91440" rIns="91440" tIns="45720" bIns="45720"/>
          <a:lstStyle>
            <a:lvl1pPr algn="l">
              <a:lnSpc>
                <a:spcPct val="100000"/>
              </a:lnSpc>
              <a:defRPr sz="1200" b="false" i="false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algn="l" indent="0">
              <a:lnSpc>
                <a:spcPct val="100000"/>
              </a:lnSpc>
            </a:pPr>
            <a:r>
              <a:rPr lang="en-US" b="false" i="false" strike="noStrike" u="none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Date</a:t>
            </a:r>
          </a:p>
        </p:txBody>
      </p:sp>
      <p:sp>
        <p:nvSpPr>
          <p:cNvPr name="AutoShape 5" id="5"/>
          <p:cNvSpPr/>
          <p:nvPr>
            <p:ph idx="14" type="body" sz="quarter" hasCustomPrompt="true"/>
          </p:nvPr>
        </p:nvSpPr>
        <p:spPr>
          <a:xfrm rot="0" flipH="false" flipV="false">
            <a:off x="4038600" y="6356350"/>
            <a:ext cx="4114800" cy="365125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vert="horz" lIns="91440" rIns="91440" tIns="45720" bIns="45720"/>
          <a:lstStyle>
            <a:lvl1pPr algn="ctr">
              <a:lnSpc>
                <a:spcPct val="100000"/>
              </a:lnSpc>
              <a:defRPr sz="12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 indent="0">
              <a:lnSpc>
                <a:spcPct val="100000"/>
              </a:lnSpc>
            </a:pPr>
            <a:r>
              <a:rPr lang="en-US" b="false" i="false" strike="noStrike" u="none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Footer</a:t>
            </a:r>
          </a:p>
        </p:txBody>
      </p:sp>
      <p:sp>
        <p:nvSpPr>
          <p:cNvPr name="AutoShape 6" id="6"/>
          <p:cNvSpPr/>
          <p:nvPr>
            <p:ph idx="15" type="body" sz="quarter" hasCustomPrompt="true"/>
          </p:nvPr>
        </p:nvSpPr>
        <p:spPr>
          <a:xfrm rot="0" flipH="false" flipV="false">
            <a:off x="8610600" y="6356350"/>
            <a:ext cx="2743200" cy="365125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lIns="91440" rIns="91440" tIns="45720" bIns="45720"/>
          <a:lstStyle>
            <a:lvl1pPr algn="r">
              <a:lnSpc>
                <a:spcPct val="100000"/>
              </a:lnSpc>
              <a:defRPr sz="1200" b="false" i="false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algn="r" indent="0">
              <a:lnSpc>
                <a:spcPct val="100000"/>
              </a:lnSpc>
            </a:pPr>
            <a:r>
              <a:rPr lang="en-US" b="false" i="false" strike="noStrike" u="none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Unsupported Placeholder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idx="16" type="body" sz="quarter" hasCustomPrompt="true"/>
          </p:nvPr>
        </p:nvSpPr>
        <p:spPr>
          <a:xfrm rot="0" flipH="false" flipV="false">
            <a:off x="831850" y="3751117"/>
            <a:ext cx="7321550" cy="81135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b" lIns="91440" rIns="91440" tIns="45720" bIns="45720"/>
          <a:lstStyle>
            <a:lvl1pPr algn="l">
              <a:lnSpc>
                <a:spcPct val="91666"/>
              </a:lnSpc>
              <a:defRPr sz="4000" b="false" i="false" u="none" strike="noStrike" spc="0">
                <a:solidFill>
                  <a:srgbClr val="000000">
                    <a:alpha val="100000"/>
                  </a:srgbClr>
                </a:solidFill>
                <a:effectLst>
                  <a:outerShdw dir="2700000" dist="38100" blurRad="38100" algn="tl" rotWithShape="false">
                    <a:srgbClr val="000000">
                      <a:alpha val="43137"/>
                    </a:srgbClr>
                  </a:outerShdw>
                </a:effectLst>
                <a:latin typeface="微软雅黑"/>
              </a:defRPr>
            </a:lvl1pPr>
          </a:lstStyle>
          <a:p>
            <a:pPr algn="l" indent="0">
              <a:lnSpc>
                <a:spcPct val="91666"/>
              </a:lnSpc>
            </a:pPr>
            <a:r>
              <a:rPr lang="en-US" b="false" i="false" strike="noStrike" u="none" sz="4000">
                <a:solidFill>
                  <a:srgbClr val="000000"/>
                </a:solidFill>
                <a:effectLst>
                  <a:outerShdw dir="2700000" dist="38100" blurRad="38100" algn="tl" rotWithShape="false">
                    <a:srgbClr val="000000">
                      <a:alpha val="43137"/>
                    </a:srgbClr>
                  </a:outerShdw>
                </a:effectLst>
                <a:latin typeface="微软雅黑"/>
                <a:ea typeface="微软雅黑"/>
                <a:cs typeface="微软雅黑"/>
                <a:sym typeface="微软雅黑"/>
              </a:rPr>
              <a:t>单击此处编辑母版标题样式</a:t>
            </a:r>
          </a:p>
        </p:txBody>
      </p:sp>
      <p:sp>
        <p:nvSpPr>
          <p:cNvPr name="AutoShape 3" id="3"/>
          <p:cNvSpPr/>
          <p:nvPr>
            <p:ph idx="17" type="body" sz="quarter" hasCustomPrompt="true"/>
          </p:nvPr>
        </p:nvSpPr>
        <p:spPr>
          <a:xfrm rot="0" flipH="false" flipV="false">
            <a:off x="831850" y="4610028"/>
            <a:ext cx="7321550" cy="647555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t" lIns="91440" rIns="91440" tIns="45720" bIns="45720"/>
          <a:lstStyle>
            <a:lvl1pPr algn="l">
              <a:lnSpc>
                <a:spcPct val="91666"/>
              </a:lnSpc>
              <a:defRPr sz="1800" b="false" i="false" u="none" strike="noStrike" spc="0">
                <a:solidFill>
                  <a:srgbClr val="000000">
                    <a:alpha val="100000"/>
                  </a:srgbClr>
                </a:solidFill>
                <a:latin typeface="黑体"/>
              </a:defRPr>
            </a:lvl1pPr>
          </a:lstStyle>
          <a:p>
            <a:pPr algn="l" indent="0">
              <a:lnSpc>
                <a:spcPct val="91666"/>
              </a:lnSpc>
            </a:pPr>
            <a:r>
              <a:rPr lang="en-US" b="false" i="false" strike="noStrike" u="none" sz="1800">
                <a:solidFill>
                  <a:srgbClr val="000000"/>
                </a:solidFill>
                <a:latin typeface="黑体"/>
                <a:ea typeface="黑体"/>
                <a:cs typeface="黑体"/>
                <a:sym typeface="黑体"/>
              </a:rPr>
              <a:t>单击此处编辑母版文本样式</a:t>
            </a:r>
          </a:p>
        </p:txBody>
      </p:sp>
      <p:sp>
        <p:nvSpPr>
          <p:cNvPr name="AutoShape 4" id="4"/>
          <p:cNvSpPr/>
          <p:nvPr>
            <p:ph idx="18" type="body" sz="quarter" hasCustomPrompt="true"/>
          </p:nvPr>
        </p:nvSpPr>
        <p:spPr>
          <a:xfrm rot="0" flipH="false" flipV="false">
            <a:off x="838200" y="6356350"/>
            <a:ext cx="2743200" cy="365125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lIns="91440" rIns="91440" tIns="45720" bIns="45720"/>
          <a:lstStyle>
            <a:lvl1pPr algn="l">
              <a:lnSpc>
                <a:spcPct val="100000"/>
              </a:lnSpc>
              <a:defRPr sz="1200" b="false" i="false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algn="l" indent="0">
              <a:lnSpc>
                <a:spcPct val="100000"/>
              </a:lnSpc>
            </a:pPr>
            <a:r>
              <a:rPr lang="en-US" b="false" i="false" strike="noStrike" u="none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Date</a:t>
            </a:r>
          </a:p>
        </p:txBody>
      </p:sp>
      <p:sp>
        <p:nvSpPr>
          <p:cNvPr name="AutoShape 5" id="5"/>
          <p:cNvSpPr/>
          <p:nvPr>
            <p:ph idx="19" type="body" sz="quarter" hasCustomPrompt="true"/>
          </p:nvPr>
        </p:nvSpPr>
        <p:spPr>
          <a:xfrm rot="0" flipH="false" flipV="false">
            <a:off x="4038600" y="6356350"/>
            <a:ext cx="4114800" cy="365125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vert="horz" lIns="91440" rIns="91440" tIns="45720" bIns="45720"/>
          <a:lstStyle>
            <a:lvl1pPr algn="ctr">
              <a:lnSpc>
                <a:spcPct val="100000"/>
              </a:lnSpc>
              <a:defRPr sz="12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 indent="0">
              <a:lnSpc>
                <a:spcPct val="100000"/>
              </a:lnSpc>
            </a:pPr>
            <a:r>
              <a:rPr lang="en-US" b="false" i="false" strike="noStrike" u="none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Footer</a:t>
            </a:r>
          </a:p>
        </p:txBody>
      </p:sp>
      <p:sp>
        <p:nvSpPr>
          <p:cNvPr name="AutoShape 6" id="6"/>
          <p:cNvSpPr/>
          <p:nvPr>
            <p:ph idx="20" type="body" sz="quarter" hasCustomPrompt="true"/>
          </p:nvPr>
        </p:nvSpPr>
        <p:spPr>
          <a:xfrm rot="0" flipH="false" flipV="false">
            <a:off x="8610600" y="6356350"/>
            <a:ext cx="2743200" cy="365125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lIns="91440" rIns="91440" tIns="45720" bIns="45720"/>
          <a:lstStyle>
            <a:lvl1pPr algn="r">
              <a:lnSpc>
                <a:spcPct val="100000"/>
              </a:lnSpc>
              <a:defRPr sz="1200" b="false" i="false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algn="r" indent="0">
              <a:lnSpc>
                <a:spcPct val="100000"/>
              </a:lnSpc>
            </a:pPr>
            <a:r>
              <a:rPr lang="en-US" b="false" i="false" strike="noStrike" u="none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Unsupported Placeholder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idx="21" type="body" sz="quarter" hasCustomPrompt="true"/>
          </p:nvPr>
        </p:nvSpPr>
        <p:spPr>
          <a:xfrm rot="0" flipH="false" flipV="false">
            <a:off x="647700" y="258445"/>
            <a:ext cx="10515600" cy="1325563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lIns="91440" rIns="91440" tIns="45720" bIns="45720"/>
          <a:lstStyle>
            <a:lvl1pPr algn="l">
              <a:lnSpc>
                <a:spcPct val="91666"/>
              </a:lnSpc>
              <a:defRPr sz="2400" b="true" i="false" u="none" strike="noStrike" spc="0">
                <a:solidFill>
                  <a:srgbClr val="000000">
                    <a:alpha val="100000"/>
                  </a:srgbClr>
                </a:solidFill>
                <a:effectLst>
                  <a:outerShdw dir="2700000" dist="38100" blurRad="38100" algn="tl" rotWithShape="false">
                    <a:srgbClr val="000000">
                      <a:alpha val="43137"/>
                    </a:srgbClr>
                  </a:outerShdw>
                </a:effectLst>
                <a:latin typeface="微软雅黑"/>
              </a:defRPr>
            </a:lvl1pPr>
          </a:lstStyle>
          <a:p>
            <a:pPr algn="l" indent="0">
              <a:lnSpc>
                <a:spcPct val="91666"/>
              </a:lnSpc>
            </a:pPr>
            <a:r>
              <a:rPr lang="en-US" b="true" i="false" strike="noStrike" u="none" sz="2400">
                <a:solidFill>
                  <a:srgbClr val="000000"/>
                </a:solidFill>
                <a:effectLst>
                  <a:outerShdw dir="2700000" dist="38100" blurRad="38100" algn="tl" rotWithShape="false">
                    <a:srgbClr val="000000">
                      <a:alpha val="43137"/>
                    </a:srgbClr>
                  </a:outerShdw>
                </a:effectLst>
                <a:latin typeface="微软雅黑"/>
                <a:ea typeface="微软雅黑"/>
                <a:cs typeface="微软雅黑"/>
                <a:sym typeface="微软雅黑"/>
              </a:rPr>
              <a:t>单击此处编辑母版标题样式</a:t>
            </a:r>
          </a:p>
        </p:txBody>
      </p:sp>
      <p:sp>
        <p:nvSpPr>
          <p:cNvPr name="AutoShape 3" id="3"/>
          <p:cNvSpPr/>
          <p:nvPr>
            <p:ph idx="22" type="body" sz="quarter" hasCustomPrompt="true"/>
          </p:nvPr>
        </p:nvSpPr>
        <p:spPr>
          <a:xfrm rot="0" flipH="false" flipV="false">
            <a:off x="647700" y="1825625"/>
            <a:ext cx="5181600" cy="4351338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t" lIns="91440" rIns="91440" tIns="45720" bIns="45720"/>
          <a:lstStyle>
            <a:lvl1pPr algn="l">
              <a:lnSpc>
                <a:spcPct val="150000"/>
              </a:lnSpc>
              <a:defRPr sz="2000" b="false" i="false" u="none" strike="noStrike" spc="0">
                <a:solidFill>
                  <a:srgbClr val="404040">
                    <a:alpha val="100000"/>
                  </a:srgbClr>
                </a:solidFill>
                <a:latin typeface="黑体"/>
              </a:defRPr>
            </a:lvl1pPr>
          </a:lstStyle>
          <a:p>
            <a:pPr algn="l" indent="-254000" marL="254000">
              <a:lnSpc>
                <a:spcPct val="150000"/>
              </a:lnSpc>
              <a:buClr>
                <a:srgbClr val="404040"/>
              </a:buClr>
              <a:buChar char="•"/>
            </a:pPr>
            <a:r>
              <a:rPr lang="en-US" b="false" i="false" strike="noStrike" u="none" sz="2000">
                <a:solidFill>
                  <a:srgbClr val="404040"/>
                </a:solidFill>
                <a:latin typeface="黑体"/>
                <a:ea typeface="黑体"/>
                <a:cs typeface="黑体"/>
                <a:sym typeface="黑体"/>
              </a:rPr>
              <a:t>单击此处编辑母版文本样式</a:t>
            </a:r>
          </a:p>
          <a:p>
            <a:pPr algn="l" indent="-228600" lvl="1" marL="685800">
              <a:lnSpc>
                <a:spcPct val="150000"/>
              </a:lnSpc>
              <a:buClr>
                <a:srgbClr val="404040"/>
              </a:buClr>
              <a:buChar char="•"/>
            </a:pPr>
            <a:r>
              <a:rPr lang="en-US" b="false" i="false" strike="noStrike" u="none" sz="1800">
                <a:solidFill>
                  <a:srgbClr val="404040"/>
                </a:solidFill>
                <a:latin typeface="黑体"/>
                <a:ea typeface="黑体"/>
                <a:cs typeface="黑体"/>
                <a:sym typeface="黑体"/>
              </a:rPr>
              <a:t>第二级</a:t>
            </a:r>
          </a:p>
          <a:p>
            <a:pPr algn="l" indent="-203200" lvl="2" marL="1117600">
              <a:lnSpc>
                <a:spcPct val="150000"/>
              </a:lnSpc>
              <a:buClr>
                <a:srgbClr val="404040"/>
              </a:buClr>
              <a:buChar char="•"/>
            </a:pPr>
            <a:r>
              <a:rPr lang="en-US" b="false" i="false" strike="noStrike" u="none" sz="1600">
                <a:solidFill>
                  <a:srgbClr val="404040"/>
                </a:solidFill>
                <a:latin typeface="黑体"/>
                <a:ea typeface="黑体"/>
                <a:cs typeface="黑体"/>
                <a:sym typeface="黑体"/>
              </a:rPr>
              <a:t>第三级</a:t>
            </a:r>
          </a:p>
          <a:p>
            <a:pPr algn="l" indent="-203200" lvl="3" marL="1574800">
              <a:lnSpc>
                <a:spcPct val="150000"/>
              </a:lnSpc>
              <a:buClr>
                <a:srgbClr val="404040"/>
              </a:buClr>
              <a:buChar char="•"/>
            </a:pPr>
            <a:r>
              <a:rPr lang="en-US" b="false" i="false" strike="noStrike" u="none" sz="1600">
                <a:solidFill>
                  <a:srgbClr val="404040"/>
                </a:solidFill>
                <a:latin typeface="黑体"/>
                <a:ea typeface="黑体"/>
                <a:cs typeface="黑体"/>
                <a:sym typeface="黑体"/>
              </a:rPr>
              <a:t>第四级</a:t>
            </a:r>
          </a:p>
          <a:p>
            <a:pPr algn="l" indent="-203200" lvl="4" marL="2032000">
              <a:lnSpc>
                <a:spcPct val="150000"/>
              </a:lnSpc>
              <a:buClr>
                <a:srgbClr val="404040"/>
              </a:buClr>
              <a:buChar char="•"/>
            </a:pPr>
            <a:r>
              <a:rPr lang="en-US" b="false" i="false" strike="noStrike" u="none" sz="1600">
                <a:solidFill>
                  <a:srgbClr val="404040"/>
                </a:solidFill>
                <a:latin typeface="黑体"/>
                <a:ea typeface="黑体"/>
                <a:cs typeface="黑体"/>
                <a:sym typeface="黑体"/>
              </a:rPr>
              <a:t>第五级</a:t>
            </a:r>
          </a:p>
        </p:txBody>
      </p:sp>
      <p:sp>
        <p:nvSpPr>
          <p:cNvPr name="AutoShape 4" id="4"/>
          <p:cNvSpPr/>
          <p:nvPr>
            <p:ph idx="23" type="body" sz="quarter" hasCustomPrompt="true"/>
          </p:nvPr>
        </p:nvSpPr>
        <p:spPr>
          <a:xfrm rot="0" flipH="false" flipV="false">
            <a:off x="5981700" y="1825625"/>
            <a:ext cx="5181600" cy="4351338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t" lIns="91440" rIns="91440" tIns="45720" bIns="45720"/>
          <a:lstStyle>
            <a:lvl1pPr algn="l">
              <a:lnSpc>
                <a:spcPct val="150000"/>
              </a:lnSpc>
              <a:defRPr sz="2000" b="false" i="false" u="none" strike="noStrike" spc="0">
                <a:solidFill>
                  <a:srgbClr val="404040">
                    <a:alpha val="100000"/>
                  </a:srgbClr>
                </a:solidFill>
                <a:latin typeface="黑体"/>
              </a:defRPr>
            </a:lvl1pPr>
          </a:lstStyle>
          <a:p>
            <a:pPr algn="l" indent="-254000" marL="254000">
              <a:lnSpc>
                <a:spcPct val="150000"/>
              </a:lnSpc>
              <a:buClr>
                <a:srgbClr val="404040"/>
              </a:buClr>
              <a:buChar char="•"/>
            </a:pPr>
            <a:r>
              <a:rPr lang="en-US" b="false" i="false" strike="noStrike" u="none" sz="2000">
                <a:solidFill>
                  <a:srgbClr val="404040"/>
                </a:solidFill>
                <a:latin typeface="黑体"/>
                <a:ea typeface="黑体"/>
                <a:cs typeface="黑体"/>
                <a:sym typeface="黑体"/>
              </a:rPr>
              <a:t>单击此处编辑母版文本样式</a:t>
            </a:r>
          </a:p>
          <a:p>
            <a:pPr algn="l" indent="-228600" lvl="1" marL="685800">
              <a:lnSpc>
                <a:spcPct val="150000"/>
              </a:lnSpc>
              <a:buClr>
                <a:srgbClr val="404040"/>
              </a:buClr>
              <a:buChar char="•"/>
            </a:pPr>
            <a:r>
              <a:rPr lang="en-US" b="false" i="false" strike="noStrike" u="none" sz="1800">
                <a:solidFill>
                  <a:srgbClr val="404040"/>
                </a:solidFill>
                <a:latin typeface="黑体"/>
                <a:ea typeface="黑体"/>
                <a:cs typeface="黑体"/>
                <a:sym typeface="黑体"/>
              </a:rPr>
              <a:t>第二级</a:t>
            </a:r>
          </a:p>
          <a:p>
            <a:pPr algn="l" indent="-203200" lvl="2" marL="1117600">
              <a:lnSpc>
                <a:spcPct val="150000"/>
              </a:lnSpc>
              <a:buClr>
                <a:srgbClr val="404040"/>
              </a:buClr>
              <a:buChar char="•"/>
            </a:pPr>
            <a:r>
              <a:rPr lang="en-US" b="false" i="false" strike="noStrike" u="none" sz="1600">
                <a:solidFill>
                  <a:srgbClr val="404040"/>
                </a:solidFill>
                <a:latin typeface="黑体"/>
                <a:ea typeface="黑体"/>
                <a:cs typeface="黑体"/>
                <a:sym typeface="黑体"/>
              </a:rPr>
              <a:t>第三级</a:t>
            </a:r>
          </a:p>
          <a:p>
            <a:pPr algn="l" indent="-203200" lvl="3" marL="1574800">
              <a:lnSpc>
                <a:spcPct val="150000"/>
              </a:lnSpc>
              <a:buClr>
                <a:srgbClr val="404040"/>
              </a:buClr>
              <a:buChar char="•"/>
            </a:pPr>
            <a:r>
              <a:rPr lang="en-US" b="false" i="false" strike="noStrike" u="none" sz="1600">
                <a:solidFill>
                  <a:srgbClr val="404040"/>
                </a:solidFill>
                <a:latin typeface="黑体"/>
                <a:ea typeface="黑体"/>
                <a:cs typeface="黑体"/>
                <a:sym typeface="黑体"/>
              </a:rPr>
              <a:t>第四级</a:t>
            </a:r>
          </a:p>
          <a:p>
            <a:pPr algn="l" indent="-203200" lvl="4" marL="2032000">
              <a:lnSpc>
                <a:spcPct val="150000"/>
              </a:lnSpc>
              <a:buClr>
                <a:srgbClr val="404040"/>
              </a:buClr>
              <a:buChar char="•"/>
            </a:pPr>
            <a:r>
              <a:rPr lang="en-US" b="false" i="false" strike="noStrike" u="none" sz="1600">
                <a:solidFill>
                  <a:srgbClr val="404040"/>
                </a:solidFill>
                <a:latin typeface="黑体"/>
                <a:ea typeface="黑体"/>
                <a:cs typeface="黑体"/>
                <a:sym typeface="黑体"/>
              </a:rPr>
              <a:t>第五级</a:t>
            </a:r>
          </a:p>
        </p:txBody>
      </p:sp>
      <p:sp>
        <p:nvSpPr>
          <p:cNvPr name="AutoShape 5" id="5"/>
          <p:cNvSpPr/>
          <p:nvPr>
            <p:ph idx="24" type="body" sz="quarter" hasCustomPrompt="true"/>
          </p:nvPr>
        </p:nvSpPr>
        <p:spPr>
          <a:xfrm rot="0" flipH="false" flipV="false">
            <a:off x="838200" y="6356350"/>
            <a:ext cx="2743200" cy="365125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lIns="91440" rIns="91440" tIns="45720" bIns="45720"/>
          <a:lstStyle>
            <a:lvl1pPr algn="l">
              <a:lnSpc>
                <a:spcPct val="100000"/>
              </a:lnSpc>
              <a:defRPr sz="1200" b="false" i="false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algn="l" indent="0">
              <a:lnSpc>
                <a:spcPct val="100000"/>
              </a:lnSpc>
            </a:pPr>
            <a:r>
              <a:rPr lang="en-US" b="false" i="false" strike="noStrike" u="none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Date</a:t>
            </a:r>
          </a:p>
        </p:txBody>
      </p:sp>
      <p:sp>
        <p:nvSpPr>
          <p:cNvPr name="AutoShape 6" id="6"/>
          <p:cNvSpPr/>
          <p:nvPr>
            <p:ph idx="25" type="body" sz="quarter" hasCustomPrompt="true"/>
          </p:nvPr>
        </p:nvSpPr>
        <p:spPr>
          <a:xfrm rot="0" flipH="false" flipV="false">
            <a:off x="4038600" y="6356350"/>
            <a:ext cx="4114800" cy="365125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vert="horz" lIns="91440" rIns="91440" tIns="45720" bIns="45720"/>
          <a:lstStyle>
            <a:lvl1pPr algn="ctr">
              <a:lnSpc>
                <a:spcPct val="100000"/>
              </a:lnSpc>
              <a:defRPr sz="12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 indent="0">
              <a:lnSpc>
                <a:spcPct val="100000"/>
              </a:lnSpc>
            </a:pPr>
            <a:r>
              <a:rPr lang="en-US" b="false" i="false" strike="noStrike" u="none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Footer</a:t>
            </a:r>
          </a:p>
        </p:txBody>
      </p:sp>
      <p:sp>
        <p:nvSpPr>
          <p:cNvPr name="AutoShape 7" id="7"/>
          <p:cNvSpPr/>
          <p:nvPr>
            <p:ph idx="26" type="body" sz="quarter" hasCustomPrompt="true"/>
          </p:nvPr>
        </p:nvSpPr>
        <p:spPr>
          <a:xfrm rot="0" flipH="false" flipV="false">
            <a:off x="8610600" y="6356350"/>
            <a:ext cx="2743200" cy="365125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lIns="91440" rIns="91440" tIns="45720" bIns="45720"/>
          <a:lstStyle>
            <a:lvl1pPr algn="r">
              <a:lnSpc>
                <a:spcPct val="100000"/>
              </a:lnSpc>
              <a:defRPr sz="1200" b="false" i="false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algn="r" indent="0">
              <a:lnSpc>
                <a:spcPct val="100000"/>
              </a:lnSpc>
            </a:pPr>
            <a:r>
              <a:rPr lang="en-US" b="false" i="false" strike="noStrike" u="none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Unsupported Placeholder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idx="27" type="body" sz="quarter" hasCustomPrompt="true"/>
          </p:nvPr>
        </p:nvSpPr>
        <p:spPr>
          <a:xfrm rot="0" flipH="false" flipV="false">
            <a:off x="839788" y="365125"/>
            <a:ext cx="10515600" cy="1325563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lIns="91440" rIns="91440" tIns="45720" bIns="45720"/>
          <a:lstStyle>
            <a:lvl1pPr algn="l">
              <a:lnSpc>
                <a:spcPct val="91666"/>
              </a:lnSpc>
              <a:defRPr sz="4000" b="false" i="false" u="none" strike="noStrike" spc="0">
                <a:solidFill>
                  <a:srgbClr val="000000">
                    <a:alpha val="100000"/>
                  </a:srgbClr>
                </a:solidFill>
                <a:latin typeface="微软雅黑"/>
              </a:defRPr>
            </a:lvl1pPr>
          </a:lstStyle>
          <a:p>
            <a:pPr algn="l" indent="0">
              <a:lnSpc>
                <a:spcPct val="91666"/>
              </a:lnSpc>
            </a:pPr>
            <a:r>
              <a:rPr lang="en-US" b="false" i="false" strike="noStrike" u="none" sz="4000">
                <a:solidFill>
                  <a:srgbClr val="000000"/>
                </a:solidFill>
                <a:latin typeface="微软雅黑"/>
                <a:ea typeface="微软雅黑"/>
                <a:cs typeface="微软雅黑"/>
                <a:sym typeface="微软雅黑"/>
              </a:rPr>
              <a:t>单击此处编辑母版标题样式</a:t>
            </a:r>
          </a:p>
        </p:txBody>
      </p:sp>
      <p:sp>
        <p:nvSpPr>
          <p:cNvPr name="AutoShape 3" id="3"/>
          <p:cNvSpPr/>
          <p:nvPr>
            <p:ph idx="28" type="body" sz="quarter" hasCustomPrompt="true"/>
          </p:nvPr>
        </p:nvSpPr>
        <p:spPr>
          <a:xfrm rot="0" flipH="false" flipV="false">
            <a:off x="839788" y="1744961"/>
            <a:ext cx="5157787" cy="823912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b" lIns="91440" rIns="91440" tIns="45720" bIns="45720"/>
          <a:lstStyle>
            <a:lvl1pPr algn="l">
              <a:lnSpc>
                <a:spcPct val="91666"/>
              </a:lnSpc>
              <a:defRPr sz="2400" b="true" i="false" u="none" strike="noStrike" spc="0">
                <a:solidFill>
                  <a:srgbClr val="000000">
                    <a:alpha val="100000"/>
                  </a:srgbClr>
                </a:solidFill>
                <a:latin typeface="黑体"/>
              </a:defRPr>
            </a:lvl1pPr>
          </a:lstStyle>
          <a:p>
            <a:pPr algn="l" indent="0">
              <a:lnSpc>
                <a:spcPct val="91666"/>
              </a:lnSpc>
            </a:pPr>
            <a:r>
              <a:rPr lang="en-US" b="true" i="false" strike="noStrike" u="none" sz="2400">
                <a:solidFill>
                  <a:srgbClr val="000000"/>
                </a:solidFill>
                <a:latin typeface="黑体"/>
                <a:ea typeface="黑体"/>
                <a:cs typeface="黑体"/>
                <a:sym typeface="黑体"/>
              </a:rPr>
              <a:t>单击此处编辑母版文本样式</a:t>
            </a:r>
          </a:p>
        </p:txBody>
      </p:sp>
      <p:sp>
        <p:nvSpPr>
          <p:cNvPr name="AutoShape 4" id="4"/>
          <p:cNvSpPr/>
          <p:nvPr>
            <p:ph idx="29" type="body" sz="quarter" hasCustomPrompt="true"/>
          </p:nvPr>
        </p:nvSpPr>
        <p:spPr>
          <a:xfrm rot="0" flipH="false" flipV="false">
            <a:off x="839788" y="2615609"/>
            <a:ext cx="5157787" cy="3574054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t" lIns="91440" rIns="91440" tIns="45720" bIns="45720"/>
          <a:lstStyle>
            <a:lvl1pPr algn="l">
              <a:lnSpc>
                <a:spcPct val="91666"/>
              </a:lnSpc>
              <a:defRPr sz="2400" b="false" i="false" u="none" strike="noStrike" spc="0">
                <a:solidFill>
                  <a:srgbClr val="000000">
                    <a:alpha val="100000"/>
                  </a:srgbClr>
                </a:solidFill>
                <a:latin typeface="黑体"/>
              </a:defRPr>
            </a:lvl1pPr>
          </a:lstStyle>
          <a:p>
            <a:pPr algn="l" indent="-304800" marL="304800">
              <a:lnSpc>
                <a:spcPct val="91666"/>
              </a:lnSpc>
              <a:buClr>
                <a:srgbClr val="000000"/>
              </a:buClr>
              <a:buChar char="•"/>
            </a:pPr>
            <a:r>
              <a:rPr lang="en-US" b="false" i="false" strike="noStrike" u="none" sz="2400">
                <a:solidFill>
                  <a:srgbClr val="000000"/>
                </a:solidFill>
                <a:latin typeface="黑体"/>
                <a:ea typeface="黑体"/>
                <a:cs typeface="黑体"/>
                <a:sym typeface="黑体"/>
              </a:rPr>
              <a:t>单击此处编辑母版文本样式</a:t>
            </a:r>
          </a:p>
          <a:p>
            <a:pPr algn="l" indent="-254000" lvl="1" marL="711200">
              <a:lnSpc>
                <a:spcPct val="91666"/>
              </a:lnSpc>
              <a:buClr>
                <a:srgbClr val="000000"/>
              </a:buClr>
              <a:buChar char="•"/>
            </a:pPr>
            <a:r>
              <a:rPr lang="en-US" b="false" i="false" strike="noStrike" u="none" sz="2000">
                <a:solidFill>
                  <a:srgbClr val="000000"/>
                </a:solidFill>
                <a:latin typeface="黑体"/>
                <a:ea typeface="黑体"/>
                <a:cs typeface="黑体"/>
                <a:sym typeface="黑体"/>
              </a:rPr>
              <a:t>第二级</a:t>
            </a:r>
          </a:p>
          <a:p>
            <a:pPr algn="l" indent="-228600" lvl="2" marL="1143000">
              <a:lnSpc>
                <a:spcPct val="91666"/>
              </a:lnSpc>
              <a:buClr>
                <a:srgbClr val="000000"/>
              </a:buClr>
              <a:buChar char="•"/>
            </a:pPr>
            <a:r>
              <a:rPr lang="en-US" b="false" i="false" strike="noStrike" u="none" sz="1800">
                <a:solidFill>
                  <a:srgbClr val="000000"/>
                </a:solidFill>
                <a:latin typeface="黑体"/>
                <a:ea typeface="黑体"/>
                <a:cs typeface="黑体"/>
                <a:sym typeface="黑体"/>
              </a:rPr>
              <a:t>第三级</a:t>
            </a:r>
          </a:p>
          <a:p>
            <a:pPr algn="l" indent="-228600" lvl="3" marL="1600200">
              <a:lnSpc>
                <a:spcPct val="91666"/>
              </a:lnSpc>
              <a:buClr>
                <a:srgbClr val="000000"/>
              </a:buClr>
              <a:buChar char="•"/>
            </a:pPr>
            <a:r>
              <a:rPr lang="en-US" b="false" i="false" strike="noStrike" u="none" sz="1800">
                <a:solidFill>
                  <a:srgbClr val="000000"/>
                </a:solidFill>
                <a:latin typeface="黑体"/>
                <a:ea typeface="黑体"/>
                <a:cs typeface="黑体"/>
                <a:sym typeface="黑体"/>
              </a:rPr>
              <a:t>第四级</a:t>
            </a:r>
          </a:p>
          <a:p>
            <a:pPr algn="l" indent="-228600" lvl="4" marL="2057400">
              <a:lnSpc>
                <a:spcPct val="91666"/>
              </a:lnSpc>
              <a:buClr>
                <a:srgbClr val="000000"/>
              </a:buClr>
              <a:buChar char="•"/>
            </a:pPr>
            <a:r>
              <a:rPr lang="en-US" b="false" i="false" strike="noStrike" u="none" sz="1800">
                <a:solidFill>
                  <a:srgbClr val="000000"/>
                </a:solidFill>
                <a:latin typeface="黑体"/>
                <a:ea typeface="黑体"/>
                <a:cs typeface="黑体"/>
                <a:sym typeface="黑体"/>
              </a:rPr>
              <a:t>第五级</a:t>
            </a:r>
          </a:p>
        </p:txBody>
      </p:sp>
      <p:sp>
        <p:nvSpPr>
          <p:cNvPr name="AutoShape 5" id="5"/>
          <p:cNvSpPr/>
          <p:nvPr>
            <p:ph idx="30" type="body" sz="quarter" hasCustomPrompt="true"/>
          </p:nvPr>
        </p:nvSpPr>
        <p:spPr>
          <a:xfrm rot="0" flipH="false" flipV="false">
            <a:off x="6172200" y="1744961"/>
            <a:ext cx="5183188" cy="823912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b" lIns="91440" rIns="91440" tIns="45720" bIns="45720"/>
          <a:lstStyle>
            <a:lvl1pPr algn="l">
              <a:lnSpc>
                <a:spcPct val="91666"/>
              </a:lnSpc>
              <a:defRPr sz="2400" b="true" i="false" u="none" strike="noStrike" spc="0">
                <a:solidFill>
                  <a:srgbClr val="000000">
                    <a:alpha val="100000"/>
                  </a:srgbClr>
                </a:solidFill>
                <a:latin typeface="黑体"/>
              </a:defRPr>
            </a:lvl1pPr>
          </a:lstStyle>
          <a:p>
            <a:pPr algn="l" indent="0">
              <a:lnSpc>
                <a:spcPct val="91666"/>
              </a:lnSpc>
            </a:pPr>
            <a:r>
              <a:rPr lang="en-US" b="true" i="false" strike="noStrike" u="none" sz="2400">
                <a:solidFill>
                  <a:srgbClr val="000000"/>
                </a:solidFill>
                <a:latin typeface="黑体"/>
                <a:ea typeface="黑体"/>
                <a:cs typeface="黑体"/>
                <a:sym typeface="黑体"/>
              </a:rPr>
              <a:t>单击此处编辑母版文本样式</a:t>
            </a:r>
          </a:p>
        </p:txBody>
      </p:sp>
      <p:sp>
        <p:nvSpPr>
          <p:cNvPr name="AutoShape 6" id="6"/>
          <p:cNvSpPr/>
          <p:nvPr>
            <p:ph idx="31" type="body" sz="quarter" hasCustomPrompt="true"/>
          </p:nvPr>
        </p:nvSpPr>
        <p:spPr>
          <a:xfrm rot="0" flipH="false" flipV="false">
            <a:off x="6172200" y="2615609"/>
            <a:ext cx="5183188" cy="3574054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t" lIns="91440" rIns="91440" tIns="45720" bIns="45720"/>
          <a:lstStyle>
            <a:lvl1pPr algn="l">
              <a:lnSpc>
                <a:spcPct val="91666"/>
              </a:lnSpc>
              <a:defRPr sz="2400" b="false" i="false" u="none" strike="noStrike" spc="0">
                <a:solidFill>
                  <a:srgbClr val="000000">
                    <a:alpha val="100000"/>
                  </a:srgbClr>
                </a:solidFill>
                <a:latin typeface="黑体"/>
              </a:defRPr>
            </a:lvl1pPr>
          </a:lstStyle>
          <a:p>
            <a:pPr algn="l" indent="-304800" marL="304800">
              <a:lnSpc>
                <a:spcPct val="91666"/>
              </a:lnSpc>
              <a:buClr>
                <a:srgbClr val="000000"/>
              </a:buClr>
              <a:buChar char="•"/>
            </a:pPr>
            <a:r>
              <a:rPr lang="en-US" b="false" i="false" strike="noStrike" u="none" sz="2400">
                <a:solidFill>
                  <a:srgbClr val="000000"/>
                </a:solidFill>
                <a:latin typeface="黑体"/>
                <a:ea typeface="黑体"/>
                <a:cs typeface="黑体"/>
                <a:sym typeface="黑体"/>
              </a:rPr>
              <a:t>单击此处编辑母版文本样式</a:t>
            </a:r>
          </a:p>
          <a:p>
            <a:pPr algn="l" indent="-254000" lvl="1" marL="711200">
              <a:lnSpc>
                <a:spcPct val="91666"/>
              </a:lnSpc>
              <a:buClr>
                <a:srgbClr val="000000"/>
              </a:buClr>
              <a:buChar char="•"/>
            </a:pPr>
            <a:r>
              <a:rPr lang="en-US" b="false" i="false" strike="noStrike" u="none" sz="2000">
                <a:solidFill>
                  <a:srgbClr val="000000"/>
                </a:solidFill>
                <a:latin typeface="黑体"/>
                <a:ea typeface="黑体"/>
                <a:cs typeface="黑体"/>
                <a:sym typeface="黑体"/>
              </a:rPr>
              <a:t>第二级</a:t>
            </a:r>
          </a:p>
          <a:p>
            <a:pPr algn="l" indent="-228600" lvl="2" marL="1143000">
              <a:lnSpc>
                <a:spcPct val="91666"/>
              </a:lnSpc>
              <a:buClr>
                <a:srgbClr val="000000"/>
              </a:buClr>
              <a:buChar char="•"/>
            </a:pPr>
            <a:r>
              <a:rPr lang="en-US" b="false" i="false" strike="noStrike" u="none" sz="1800">
                <a:solidFill>
                  <a:srgbClr val="000000"/>
                </a:solidFill>
                <a:latin typeface="黑体"/>
                <a:ea typeface="黑体"/>
                <a:cs typeface="黑体"/>
                <a:sym typeface="黑体"/>
              </a:rPr>
              <a:t>第三级</a:t>
            </a:r>
          </a:p>
          <a:p>
            <a:pPr algn="l" indent="-228600" lvl="3" marL="1600200">
              <a:lnSpc>
                <a:spcPct val="91666"/>
              </a:lnSpc>
              <a:buClr>
                <a:srgbClr val="000000"/>
              </a:buClr>
              <a:buChar char="•"/>
            </a:pPr>
            <a:r>
              <a:rPr lang="en-US" b="false" i="false" strike="noStrike" u="none" sz="1800">
                <a:solidFill>
                  <a:srgbClr val="000000"/>
                </a:solidFill>
                <a:latin typeface="黑体"/>
                <a:ea typeface="黑体"/>
                <a:cs typeface="黑体"/>
                <a:sym typeface="黑体"/>
              </a:rPr>
              <a:t>第四级</a:t>
            </a:r>
          </a:p>
          <a:p>
            <a:pPr algn="l" indent="-228600" lvl="4" marL="2057400">
              <a:lnSpc>
                <a:spcPct val="91666"/>
              </a:lnSpc>
              <a:buClr>
                <a:srgbClr val="000000"/>
              </a:buClr>
              <a:buChar char="•"/>
            </a:pPr>
            <a:r>
              <a:rPr lang="en-US" b="false" i="false" strike="noStrike" u="none" sz="1800">
                <a:solidFill>
                  <a:srgbClr val="000000"/>
                </a:solidFill>
                <a:latin typeface="黑体"/>
                <a:ea typeface="黑体"/>
                <a:cs typeface="黑体"/>
                <a:sym typeface="黑体"/>
              </a:rPr>
              <a:t>第五级</a:t>
            </a:r>
          </a:p>
        </p:txBody>
      </p:sp>
      <p:sp>
        <p:nvSpPr>
          <p:cNvPr name="AutoShape 7" id="7"/>
          <p:cNvSpPr/>
          <p:nvPr>
            <p:ph idx="32" type="body" sz="quarter" hasCustomPrompt="true"/>
          </p:nvPr>
        </p:nvSpPr>
        <p:spPr>
          <a:xfrm rot="0" flipH="false" flipV="false">
            <a:off x="838200" y="6356350"/>
            <a:ext cx="2743200" cy="365125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lIns="91440" rIns="91440" tIns="45720" bIns="45720"/>
          <a:lstStyle>
            <a:lvl1pPr algn="l">
              <a:lnSpc>
                <a:spcPct val="100000"/>
              </a:lnSpc>
              <a:defRPr sz="1200" b="false" i="false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algn="l" indent="0">
              <a:lnSpc>
                <a:spcPct val="100000"/>
              </a:lnSpc>
            </a:pPr>
            <a:r>
              <a:rPr lang="en-US" b="false" i="false" strike="noStrike" u="none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Date</a:t>
            </a:r>
          </a:p>
        </p:txBody>
      </p:sp>
      <p:sp>
        <p:nvSpPr>
          <p:cNvPr name="AutoShape 8" id="8"/>
          <p:cNvSpPr/>
          <p:nvPr>
            <p:ph idx="33" type="body" sz="quarter" hasCustomPrompt="true"/>
          </p:nvPr>
        </p:nvSpPr>
        <p:spPr>
          <a:xfrm rot="0" flipH="false" flipV="false">
            <a:off x="4038600" y="6356350"/>
            <a:ext cx="4114800" cy="365125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vert="horz" lIns="91440" rIns="91440" tIns="45720" bIns="45720"/>
          <a:lstStyle>
            <a:lvl1pPr algn="ctr">
              <a:lnSpc>
                <a:spcPct val="100000"/>
              </a:lnSpc>
              <a:defRPr sz="12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 indent="0">
              <a:lnSpc>
                <a:spcPct val="100000"/>
              </a:lnSpc>
            </a:pPr>
            <a:r>
              <a:rPr lang="en-US" b="false" i="false" strike="noStrike" u="none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Footer</a:t>
            </a:r>
          </a:p>
        </p:txBody>
      </p:sp>
      <p:sp>
        <p:nvSpPr>
          <p:cNvPr name="AutoShape 9" id="9"/>
          <p:cNvSpPr/>
          <p:nvPr>
            <p:ph idx="34" type="body" sz="quarter" hasCustomPrompt="true"/>
          </p:nvPr>
        </p:nvSpPr>
        <p:spPr>
          <a:xfrm rot="0" flipH="false" flipV="false">
            <a:off x="8610600" y="6356350"/>
            <a:ext cx="2743200" cy="365125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lIns="91440" rIns="91440" tIns="45720" bIns="45720"/>
          <a:lstStyle>
            <a:lvl1pPr algn="r">
              <a:lnSpc>
                <a:spcPct val="100000"/>
              </a:lnSpc>
              <a:defRPr sz="1200" b="false" i="false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algn="r" indent="0">
              <a:lnSpc>
                <a:spcPct val="100000"/>
              </a:lnSpc>
            </a:pPr>
            <a:r>
              <a:rPr lang="en-US" b="false" i="false" strike="noStrike" u="none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Unsupported Placeholder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idx="35" type="body" sz="quarter" hasCustomPrompt="true"/>
          </p:nvPr>
        </p:nvSpPr>
        <p:spPr>
          <a:xfrm rot="0" flipH="false" flipV="false">
            <a:off x="838200" y="2766219"/>
            <a:ext cx="10515600" cy="1325563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lIns="91440" rIns="91440" tIns="45720" bIns="45720"/>
          <a:lstStyle>
            <a:lvl1pPr algn="ctr">
              <a:lnSpc>
                <a:spcPct val="91666"/>
              </a:lnSpc>
              <a:defRPr sz="4800" b="false" i="false" u="none" strike="noStrike" spc="0">
                <a:solidFill>
                  <a:srgbClr val="000000">
                    <a:alpha val="100000"/>
                  </a:srgbClr>
                </a:solidFill>
                <a:effectLst>
                  <a:outerShdw dir="2700000" dist="38100" blurRad="38100" algn="tl" rotWithShape="false">
                    <a:srgbClr val="000000">
                      <a:alpha val="43137"/>
                    </a:srgbClr>
                  </a:outerShdw>
                </a:effectLst>
                <a:latin typeface="微软雅黑"/>
              </a:defRPr>
            </a:lvl1pPr>
          </a:lstStyle>
          <a:p>
            <a:pPr algn="ctr" indent="0">
              <a:lnSpc>
                <a:spcPct val="91666"/>
              </a:lnSpc>
            </a:pPr>
            <a:r>
              <a:rPr lang="en-US" b="false" i="false" strike="noStrike" u="none" sz="4800">
                <a:solidFill>
                  <a:srgbClr val="000000"/>
                </a:solidFill>
                <a:effectLst>
                  <a:outerShdw dir="2700000" dist="38100" blurRad="38100" algn="tl" rotWithShape="false">
                    <a:srgbClr val="000000">
                      <a:alpha val="43137"/>
                    </a:srgbClr>
                  </a:outerShdw>
                </a:effectLst>
                <a:latin typeface="微软雅黑"/>
                <a:ea typeface="微软雅黑"/>
                <a:cs typeface="微软雅黑"/>
                <a:sym typeface="微软雅黑"/>
              </a:rPr>
              <a:t>单击此处编辑母版标题样式</a:t>
            </a:r>
          </a:p>
        </p:txBody>
      </p:sp>
      <p:sp>
        <p:nvSpPr>
          <p:cNvPr name="AutoShape 3" id="3"/>
          <p:cNvSpPr/>
          <p:nvPr>
            <p:ph idx="36" type="body" sz="quarter" hasCustomPrompt="true"/>
          </p:nvPr>
        </p:nvSpPr>
        <p:spPr>
          <a:xfrm rot="0" flipH="false" flipV="false">
            <a:off x="838200" y="6356350"/>
            <a:ext cx="2743200" cy="365125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lIns="91440" rIns="91440" tIns="45720" bIns="45720"/>
          <a:lstStyle>
            <a:lvl1pPr algn="l">
              <a:lnSpc>
                <a:spcPct val="100000"/>
              </a:lnSpc>
              <a:defRPr sz="1200" b="false" i="false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algn="l" indent="0">
              <a:lnSpc>
                <a:spcPct val="100000"/>
              </a:lnSpc>
            </a:pPr>
            <a:r>
              <a:rPr lang="en-US" b="false" i="false" strike="noStrike" u="none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Date</a:t>
            </a:r>
          </a:p>
        </p:txBody>
      </p:sp>
      <p:sp>
        <p:nvSpPr>
          <p:cNvPr name="AutoShape 4" id="4"/>
          <p:cNvSpPr/>
          <p:nvPr>
            <p:ph idx="37" type="body" sz="quarter" hasCustomPrompt="true"/>
          </p:nvPr>
        </p:nvSpPr>
        <p:spPr>
          <a:xfrm rot="0" flipH="false" flipV="false">
            <a:off x="4038600" y="6356350"/>
            <a:ext cx="4114800" cy="365125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vert="horz" lIns="91440" rIns="91440" tIns="45720" bIns="45720"/>
          <a:lstStyle>
            <a:lvl1pPr algn="ctr">
              <a:lnSpc>
                <a:spcPct val="100000"/>
              </a:lnSpc>
              <a:defRPr sz="12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 indent="0">
              <a:lnSpc>
                <a:spcPct val="100000"/>
              </a:lnSpc>
            </a:pPr>
            <a:r>
              <a:rPr lang="en-US" b="false" i="false" strike="noStrike" u="none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Footer</a:t>
            </a:r>
          </a:p>
        </p:txBody>
      </p:sp>
      <p:sp>
        <p:nvSpPr>
          <p:cNvPr name="AutoShape 5" id="5"/>
          <p:cNvSpPr/>
          <p:nvPr>
            <p:ph idx="38" type="body" sz="quarter" hasCustomPrompt="true"/>
          </p:nvPr>
        </p:nvSpPr>
        <p:spPr>
          <a:xfrm rot="0" flipH="false" flipV="false">
            <a:off x="8610600" y="6356350"/>
            <a:ext cx="2743200" cy="365125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lIns="91440" rIns="91440" tIns="45720" bIns="45720"/>
          <a:lstStyle>
            <a:lvl1pPr algn="r">
              <a:lnSpc>
                <a:spcPct val="100000"/>
              </a:lnSpc>
              <a:defRPr sz="1200" b="false" i="false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algn="r" indent="0">
              <a:lnSpc>
                <a:spcPct val="100000"/>
              </a:lnSpc>
            </a:pPr>
            <a:r>
              <a:rPr lang="en-US" b="false" i="false" strike="noStrike" u="none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Unsupported Placeholder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idx="39" type="body" sz="quarter" hasCustomPrompt="true"/>
          </p:nvPr>
        </p:nvSpPr>
        <p:spPr>
          <a:xfrm rot="0" flipH="false" flipV="false">
            <a:off x="838200" y="6356350"/>
            <a:ext cx="2743200" cy="365125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lIns="91440" rIns="91440" tIns="45720" bIns="45720"/>
          <a:lstStyle>
            <a:lvl1pPr algn="l">
              <a:lnSpc>
                <a:spcPct val="100000"/>
              </a:lnSpc>
              <a:defRPr sz="1200" b="false" i="false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algn="l" indent="0">
              <a:lnSpc>
                <a:spcPct val="100000"/>
              </a:lnSpc>
            </a:pPr>
            <a:r>
              <a:rPr lang="en-US" b="false" i="false" strike="noStrike" u="none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Date</a:t>
            </a:r>
          </a:p>
        </p:txBody>
      </p:sp>
      <p:sp>
        <p:nvSpPr>
          <p:cNvPr name="AutoShape 3" id="3"/>
          <p:cNvSpPr/>
          <p:nvPr>
            <p:ph idx="40" type="body" sz="quarter" hasCustomPrompt="true"/>
          </p:nvPr>
        </p:nvSpPr>
        <p:spPr>
          <a:xfrm rot="0" flipH="false" flipV="false">
            <a:off x="4038600" y="6356350"/>
            <a:ext cx="4114800" cy="365125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vert="horz" lIns="91440" rIns="91440" tIns="45720" bIns="45720"/>
          <a:lstStyle>
            <a:lvl1pPr algn="ctr">
              <a:lnSpc>
                <a:spcPct val="100000"/>
              </a:lnSpc>
              <a:defRPr sz="12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 indent="0">
              <a:lnSpc>
                <a:spcPct val="100000"/>
              </a:lnSpc>
            </a:pPr>
            <a:r>
              <a:rPr lang="en-US" b="false" i="false" strike="noStrike" u="none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Footer</a:t>
            </a:r>
          </a:p>
        </p:txBody>
      </p:sp>
      <p:sp>
        <p:nvSpPr>
          <p:cNvPr name="AutoShape 4" id="4"/>
          <p:cNvSpPr/>
          <p:nvPr>
            <p:ph idx="41" type="body" sz="quarter" hasCustomPrompt="true"/>
          </p:nvPr>
        </p:nvSpPr>
        <p:spPr>
          <a:xfrm rot="0" flipH="false" flipV="false">
            <a:off x="8610600" y="6356350"/>
            <a:ext cx="2743200" cy="365125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lIns="91440" rIns="91440" tIns="45720" bIns="45720"/>
          <a:lstStyle>
            <a:lvl1pPr algn="r">
              <a:lnSpc>
                <a:spcPct val="100000"/>
              </a:lnSpc>
              <a:defRPr sz="1200" b="false" i="false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algn="r" indent="0">
              <a:lnSpc>
                <a:spcPct val="100000"/>
              </a:lnSpc>
            </a:pPr>
            <a:r>
              <a:rPr lang="en-US" b="false" i="false" strike="noStrike" u="none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Unsupported Placeholder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idx="42" type="body" sz="quarter" hasCustomPrompt="true"/>
          </p:nvPr>
        </p:nvSpPr>
        <p:spPr>
          <a:xfrm rot="0" flipH="false" flipV="false">
            <a:off x="646747" y="127000"/>
            <a:ext cx="4165200" cy="16002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lIns="91440" rIns="91440" tIns="45720" bIns="45720"/>
          <a:lstStyle>
            <a:lvl1pPr algn="l">
              <a:lnSpc>
                <a:spcPct val="91666"/>
              </a:lnSpc>
              <a:defRPr sz="2400" b="true" i="false" u="none" strike="noStrike" spc="0">
                <a:solidFill>
                  <a:srgbClr val="000000">
                    <a:alpha val="100000"/>
                  </a:srgbClr>
                </a:solidFill>
                <a:effectLst>
                  <a:outerShdw dir="2700000" dist="38100" blurRad="38100" algn="tl" rotWithShape="false">
                    <a:srgbClr val="000000">
                      <a:alpha val="43137"/>
                    </a:srgbClr>
                  </a:outerShdw>
                </a:effectLst>
                <a:latin typeface="微软雅黑"/>
              </a:defRPr>
            </a:lvl1pPr>
          </a:lstStyle>
          <a:p>
            <a:pPr algn="l" indent="0">
              <a:lnSpc>
                <a:spcPct val="91666"/>
              </a:lnSpc>
            </a:pPr>
            <a:r>
              <a:rPr lang="en-US" b="true" i="false" strike="noStrike" u="none" sz="2400">
                <a:solidFill>
                  <a:srgbClr val="000000"/>
                </a:solidFill>
                <a:effectLst>
                  <a:outerShdw dir="2700000" dist="38100" blurRad="38100" algn="tl" rotWithShape="false">
                    <a:srgbClr val="000000">
                      <a:alpha val="43137"/>
                    </a:srgbClr>
                  </a:outerShdw>
                </a:effectLst>
                <a:latin typeface="微软雅黑"/>
                <a:ea typeface="微软雅黑"/>
                <a:cs typeface="微软雅黑"/>
                <a:sym typeface="微软雅黑"/>
              </a:rPr>
              <a:t>单击此处编辑标题</a:t>
            </a:r>
          </a:p>
        </p:txBody>
      </p:sp>
      <p:sp>
        <p:nvSpPr>
          <p:cNvPr name="AutoShape 3" id="3"/>
          <p:cNvSpPr/>
          <p:nvPr>
            <p:ph idx="43" type="pic" sz="quarter"/>
          </p:nvPr>
        </p:nvSpPr>
        <p:spPr>
          <a:xfrm rot="0" flipH="false" flipV="false">
            <a:off x="5184000" y="766354"/>
            <a:ext cx="5817375" cy="5094446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lIns="63500" rIns="63500" tIns="63500" bIns="63500"/>
          <a:lstStyle>
            <a:lvl1pPr algn="ctr">
              <a:defRPr sz="16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name="AutoShape 4" id="4"/>
          <p:cNvSpPr/>
          <p:nvPr>
            <p:ph idx="44" type="body" sz="quarter" hasCustomPrompt="true"/>
          </p:nvPr>
        </p:nvSpPr>
        <p:spPr>
          <a:xfrm rot="0" flipH="false" flipV="false">
            <a:off x="651827" y="2057400"/>
            <a:ext cx="4165200" cy="3811588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t" lIns="91440" rIns="91440" tIns="45720" bIns="45720"/>
          <a:lstStyle>
            <a:lvl1pPr algn="l">
              <a:lnSpc>
                <a:spcPct val="150000"/>
              </a:lnSpc>
              <a:defRPr sz="1600" b="false" i="false" u="none" strike="noStrike" spc="0">
                <a:solidFill>
                  <a:srgbClr val="000000">
                    <a:alpha val="100000"/>
                  </a:srgbClr>
                </a:solidFill>
                <a:latin typeface="黑体"/>
              </a:defRPr>
            </a:lvl1pPr>
          </a:lstStyle>
          <a:p>
            <a:pPr algn="l" indent="0">
              <a:lnSpc>
                <a:spcPct val="150000"/>
              </a:lnSpc>
            </a:pPr>
            <a:r>
              <a:rPr lang="en-US" b="false" i="false" strike="noStrike" u="none" sz="1600">
                <a:solidFill>
                  <a:srgbClr val="000000"/>
                </a:solidFill>
                <a:latin typeface="黑体"/>
                <a:ea typeface="黑体"/>
                <a:cs typeface="黑体"/>
                <a:sym typeface="黑体"/>
              </a:rPr>
              <a:t>单击此处编辑母版文本样式</a:t>
            </a:r>
          </a:p>
        </p:txBody>
      </p:sp>
      <p:sp>
        <p:nvSpPr>
          <p:cNvPr name="AutoShape 5" id="5"/>
          <p:cNvSpPr/>
          <p:nvPr>
            <p:ph idx="45" type="body" sz="quarter" hasCustomPrompt="true"/>
          </p:nvPr>
        </p:nvSpPr>
        <p:spPr>
          <a:xfrm rot="0" flipH="false" flipV="false">
            <a:off x="838200" y="6356350"/>
            <a:ext cx="2743200" cy="365125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lIns="91440" rIns="91440" tIns="45720" bIns="45720"/>
          <a:lstStyle>
            <a:lvl1pPr algn="l">
              <a:lnSpc>
                <a:spcPct val="100000"/>
              </a:lnSpc>
              <a:defRPr sz="1200" b="false" i="false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algn="l" indent="0">
              <a:lnSpc>
                <a:spcPct val="100000"/>
              </a:lnSpc>
            </a:pPr>
            <a:r>
              <a:rPr lang="en-US" b="false" i="false" strike="noStrike" u="none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Date</a:t>
            </a:r>
          </a:p>
        </p:txBody>
      </p:sp>
      <p:sp>
        <p:nvSpPr>
          <p:cNvPr name="AutoShape 6" id="6"/>
          <p:cNvSpPr/>
          <p:nvPr>
            <p:ph idx="46" type="body" sz="quarter" hasCustomPrompt="true"/>
          </p:nvPr>
        </p:nvSpPr>
        <p:spPr>
          <a:xfrm rot="0" flipH="false" flipV="false">
            <a:off x="4038600" y="6356350"/>
            <a:ext cx="4114800" cy="365125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vert="horz" lIns="91440" rIns="91440" tIns="45720" bIns="45720"/>
          <a:lstStyle>
            <a:lvl1pPr algn="ctr">
              <a:lnSpc>
                <a:spcPct val="100000"/>
              </a:lnSpc>
              <a:defRPr sz="12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 indent="0">
              <a:lnSpc>
                <a:spcPct val="100000"/>
              </a:lnSpc>
            </a:pPr>
            <a:r>
              <a:rPr lang="en-US" b="false" i="false" strike="noStrike" u="none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Footer</a:t>
            </a:r>
          </a:p>
        </p:txBody>
      </p:sp>
      <p:sp>
        <p:nvSpPr>
          <p:cNvPr name="AutoShape 7" id="7"/>
          <p:cNvSpPr/>
          <p:nvPr>
            <p:ph idx="47" type="body" sz="quarter" hasCustomPrompt="true"/>
          </p:nvPr>
        </p:nvSpPr>
        <p:spPr>
          <a:xfrm rot="0" flipH="false" flipV="false">
            <a:off x="8610600" y="6356350"/>
            <a:ext cx="2743200" cy="365125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lIns="91440" rIns="91440" tIns="45720" bIns="45720"/>
          <a:lstStyle>
            <a:lvl1pPr algn="r">
              <a:lnSpc>
                <a:spcPct val="100000"/>
              </a:lnSpc>
              <a:defRPr sz="1200" b="false" i="false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algn="r" indent="0">
              <a:lnSpc>
                <a:spcPct val="100000"/>
              </a:lnSpc>
            </a:pPr>
            <a:r>
              <a:rPr lang="en-US" b="false" i="false" strike="noStrike" u="none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Unsupported Placeholder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5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Shape 5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" name="Shape 5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Shape 5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Shape 5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idx="48" type="body" sz="quarter" hasCustomPrompt="true"/>
          </p:nvPr>
        </p:nvSpPr>
        <p:spPr>
          <a:xfrm rot="0" flipH="false" flipV="false">
            <a:off x="9824484" y="365125"/>
            <a:ext cx="1529316" cy="5811838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vert="eaVert" lIns="91440" rIns="91440" tIns="45720" bIns="45720"/>
          <a:lstStyle>
            <a:lvl1pPr algn="l">
              <a:lnSpc>
                <a:spcPct val="91666"/>
              </a:lnSpc>
              <a:defRPr sz="3600" b="false" i="false" u="none" strike="noStrike" spc="0">
                <a:solidFill>
                  <a:srgbClr val="000000">
                    <a:alpha val="100000"/>
                  </a:srgbClr>
                </a:solidFill>
                <a:latin typeface="微软雅黑"/>
              </a:defRPr>
            </a:lvl1pPr>
          </a:lstStyle>
          <a:p>
            <a:pPr algn="l" indent="0">
              <a:lnSpc>
                <a:spcPct val="91666"/>
              </a:lnSpc>
            </a:pPr>
            <a:r>
              <a:rPr lang="en-US" b="false" i="false" strike="noStrike" u="none" sz="3600">
                <a:solidFill>
                  <a:srgbClr val="000000"/>
                </a:solidFill>
                <a:latin typeface="微软雅黑"/>
                <a:ea typeface="微软雅黑"/>
                <a:cs typeface="微软雅黑"/>
                <a:sym typeface="微软雅黑"/>
              </a:rPr>
              <a:t>单击此处编辑母版标题样式</a:t>
            </a:r>
          </a:p>
        </p:txBody>
      </p:sp>
      <p:sp>
        <p:nvSpPr>
          <p:cNvPr name="AutoShape 3" id="3"/>
          <p:cNvSpPr/>
          <p:nvPr>
            <p:ph idx="49" type="body" sz="quarter" hasCustomPrompt="true"/>
          </p:nvPr>
        </p:nvSpPr>
        <p:spPr>
          <a:xfrm rot="0" flipH="false" flipV="false">
            <a:off x="838200" y="365125"/>
            <a:ext cx="8879958" cy="5811838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t" vert="eaVert" lIns="91440" rIns="91440" tIns="45720" bIns="45720"/>
          <a:lstStyle>
            <a:lvl1pPr algn="l">
              <a:lnSpc>
                <a:spcPct val="91666"/>
              </a:lnSpc>
              <a:defRPr sz="2400" b="false" i="false" u="none" strike="noStrike" spc="0">
                <a:solidFill>
                  <a:srgbClr val="000000">
                    <a:alpha val="100000"/>
                  </a:srgbClr>
                </a:solidFill>
                <a:latin typeface="黑体"/>
              </a:defRPr>
            </a:lvl1pPr>
          </a:lstStyle>
          <a:p>
            <a:pPr algn="l" indent="-304800" marL="304800">
              <a:lnSpc>
                <a:spcPct val="91666"/>
              </a:lnSpc>
              <a:buClr>
                <a:srgbClr val="000000"/>
              </a:buClr>
              <a:buChar char="•"/>
            </a:pPr>
            <a:r>
              <a:rPr lang="en-US" b="false" i="false" strike="noStrike" u="none" sz="2400">
                <a:solidFill>
                  <a:srgbClr val="000000"/>
                </a:solidFill>
                <a:latin typeface="黑体"/>
                <a:ea typeface="黑体"/>
                <a:cs typeface="黑体"/>
                <a:sym typeface="黑体"/>
              </a:rPr>
              <a:t>单击此处编辑母版文本样式</a:t>
            </a:r>
          </a:p>
          <a:p>
            <a:pPr algn="l" indent="-254000" lvl="1" marL="711200">
              <a:lnSpc>
                <a:spcPct val="91666"/>
              </a:lnSpc>
              <a:buClr>
                <a:srgbClr val="000000"/>
              </a:buClr>
              <a:buChar char="•"/>
            </a:pPr>
            <a:r>
              <a:rPr lang="en-US" b="false" i="false" strike="noStrike" u="none" sz="2000">
                <a:solidFill>
                  <a:srgbClr val="000000"/>
                </a:solidFill>
                <a:latin typeface="黑体"/>
                <a:ea typeface="黑体"/>
                <a:cs typeface="黑体"/>
                <a:sym typeface="黑体"/>
              </a:rPr>
              <a:t>第二级</a:t>
            </a:r>
          </a:p>
          <a:p>
            <a:pPr algn="l" indent="-228600" lvl="2" marL="1143000">
              <a:lnSpc>
                <a:spcPct val="91666"/>
              </a:lnSpc>
              <a:buClr>
                <a:srgbClr val="000000"/>
              </a:buClr>
              <a:buChar char="•"/>
            </a:pPr>
            <a:r>
              <a:rPr lang="en-US" b="false" i="false" strike="noStrike" u="none" sz="1800">
                <a:solidFill>
                  <a:srgbClr val="000000"/>
                </a:solidFill>
                <a:latin typeface="黑体"/>
                <a:ea typeface="黑体"/>
                <a:cs typeface="黑体"/>
                <a:sym typeface="黑体"/>
              </a:rPr>
              <a:t>第三级</a:t>
            </a:r>
          </a:p>
          <a:p>
            <a:pPr algn="l" indent="-228600" lvl="3" marL="1600200">
              <a:lnSpc>
                <a:spcPct val="91666"/>
              </a:lnSpc>
              <a:buClr>
                <a:srgbClr val="000000"/>
              </a:buClr>
              <a:buChar char="•"/>
            </a:pPr>
            <a:r>
              <a:rPr lang="en-US" b="false" i="false" strike="noStrike" u="none" sz="1800">
                <a:solidFill>
                  <a:srgbClr val="000000"/>
                </a:solidFill>
                <a:latin typeface="黑体"/>
                <a:ea typeface="黑体"/>
                <a:cs typeface="黑体"/>
                <a:sym typeface="黑体"/>
              </a:rPr>
              <a:t>第四级</a:t>
            </a:r>
          </a:p>
          <a:p>
            <a:pPr algn="l" indent="-228600" lvl="4" marL="2057400">
              <a:lnSpc>
                <a:spcPct val="91666"/>
              </a:lnSpc>
              <a:buClr>
                <a:srgbClr val="000000"/>
              </a:buClr>
              <a:buChar char="•"/>
            </a:pPr>
            <a:r>
              <a:rPr lang="en-US" b="false" i="false" strike="noStrike" u="none" sz="1800">
                <a:solidFill>
                  <a:srgbClr val="000000"/>
                </a:solidFill>
                <a:latin typeface="黑体"/>
                <a:ea typeface="黑体"/>
                <a:cs typeface="黑体"/>
                <a:sym typeface="黑体"/>
              </a:rPr>
              <a:t>第五级</a:t>
            </a:r>
          </a:p>
        </p:txBody>
      </p:sp>
      <p:sp>
        <p:nvSpPr>
          <p:cNvPr name="AutoShape 4" id="4"/>
          <p:cNvSpPr/>
          <p:nvPr>
            <p:ph idx="50" type="body" sz="quarter" hasCustomPrompt="true"/>
          </p:nvPr>
        </p:nvSpPr>
        <p:spPr>
          <a:xfrm rot="0" flipH="false" flipV="false">
            <a:off x="838200" y="6356350"/>
            <a:ext cx="2743200" cy="365125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lIns="91440" rIns="91440" tIns="45720" bIns="45720"/>
          <a:lstStyle>
            <a:lvl1pPr algn="l">
              <a:lnSpc>
                <a:spcPct val="100000"/>
              </a:lnSpc>
              <a:defRPr sz="1200" b="false" i="false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algn="l" indent="0">
              <a:lnSpc>
                <a:spcPct val="100000"/>
              </a:lnSpc>
            </a:pPr>
            <a:r>
              <a:rPr lang="en-US" b="false" i="false" strike="noStrike" u="none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Date</a:t>
            </a:r>
          </a:p>
        </p:txBody>
      </p:sp>
      <p:sp>
        <p:nvSpPr>
          <p:cNvPr name="AutoShape 5" id="5"/>
          <p:cNvSpPr/>
          <p:nvPr>
            <p:ph idx="51" type="body" sz="quarter" hasCustomPrompt="true"/>
          </p:nvPr>
        </p:nvSpPr>
        <p:spPr>
          <a:xfrm rot="0" flipH="false" flipV="false">
            <a:off x="4038600" y="6356350"/>
            <a:ext cx="4114800" cy="365125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vert="horz" lIns="91440" rIns="91440" tIns="45720" bIns="45720"/>
          <a:lstStyle>
            <a:lvl1pPr algn="ctr">
              <a:lnSpc>
                <a:spcPct val="100000"/>
              </a:lnSpc>
              <a:defRPr sz="12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 indent="0">
              <a:lnSpc>
                <a:spcPct val="100000"/>
              </a:lnSpc>
            </a:pPr>
            <a:r>
              <a:rPr lang="en-US" b="false" i="false" strike="noStrike" u="none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Footer</a:t>
            </a:r>
          </a:p>
        </p:txBody>
      </p:sp>
      <p:sp>
        <p:nvSpPr>
          <p:cNvPr name="AutoShape 6" id="6"/>
          <p:cNvSpPr/>
          <p:nvPr>
            <p:ph idx="52" type="body" sz="quarter" hasCustomPrompt="true"/>
          </p:nvPr>
        </p:nvSpPr>
        <p:spPr>
          <a:xfrm rot="0" flipH="false" flipV="false">
            <a:off x="8610600" y="6356350"/>
            <a:ext cx="2743200" cy="365125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lIns="91440" rIns="91440" tIns="45720" bIns="45720"/>
          <a:lstStyle>
            <a:lvl1pPr algn="r">
              <a:lnSpc>
                <a:spcPct val="100000"/>
              </a:lnSpc>
              <a:defRPr sz="1200" b="false" i="false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algn="r" indent="0">
              <a:lnSpc>
                <a:spcPct val="100000"/>
              </a:lnSpc>
            </a:pPr>
            <a:r>
              <a:rPr lang="en-US" b="false" i="false" strike="noStrike" u="none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Unsupported Placeholder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idx="53" type="body" sz="quarter" hasCustomPrompt="true"/>
          </p:nvPr>
        </p:nvSpPr>
        <p:spPr>
          <a:xfrm rot="0" flipH="false" flipV="false">
            <a:off x="838200" y="6356350"/>
            <a:ext cx="2743200" cy="365125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lIns="91440" rIns="91440" tIns="45720" bIns="45720"/>
          <a:lstStyle>
            <a:lvl1pPr algn="l">
              <a:lnSpc>
                <a:spcPct val="100000"/>
              </a:lnSpc>
              <a:defRPr sz="1200" b="false" i="false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algn="l" indent="0">
              <a:lnSpc>
                <a:spcPct val="100000"/>
              </a:lnSpc>
            </a:pPr>
            <a:r>
              <a:rPr lang="en-US" b="false" i="false" strike="noStrike" u="none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Date</a:t>
            </a:r>
          </a:p>
        </p:txBody>
      </p:sp>
      <p:sp>
        <p:nvSpPr>
          <p:cNvPr name="AutoShape 3" id="3"/>
          <p:cNvSpPr/>
          <p:nvPr>
            <p:ph idx="54" type="body" sz="quarter" hasCustomPrompt="true"/>
          </p:nvPr>
        </p:nvSpPr>
        <p:spPr>
          <a:xfrm rot="0" flipH="false" flipV="false">
            <a:off x="4038600" y="6356350"/>
            <a:ext cx="4114800" cy="365125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vert="horz" lIns="91440" rIns="91440" tIns="45720" bIns="45720"/>
          <a:lstStyle>
            <a:lvl1pPr algn="ctr">
              <a:lnSpc>
                <a:spcPct val="100000"/>
              </a:lnSpc>
              <a:defRPr sz="1200" b="false" i="false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 indent="0">
              <a:lnSpc>
                <a:spcPct val="100000"/>
              </a:lnSpc>
            </a:pPr>
            <a:r>
              <a:rPr lang="en-US" b="false" i="false" strike="noStrike" u="none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Footer</a:t>
            </a:r>
          </a:p>
        </p:txBody>
      </p:sp>
      <p:sp>
        <p:nvSpPr>
          <p:cNvPr name="AutoShape 4" id="4"/>
          <p:cNvSpPr/>
          <p:nvPr>
            <p:ph idx="55" type="body" sz="quarter" hasCustomPrompt="true"/>
          </p:nvPr>
        </p:nvSpPr>
        <p:spPr>
          <a:xfrm rot="0" flipH="false" flipV="false">
            <a:off x="8610600" y="6356350"/>
            <a:ext cx="2743200" cy="365125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lIns="91440" rIns="91440" tIns="45720" bIns="45720"/>
          <a:lstStyle>
            <a:lvl1pPr algn="r">
              <a:lnSpc>
                <a:spcPct val="100000"/>
              </a:lnSpc>
              <a:defRPr sz="1200" b="false" i="false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algn="r" indent="0">
              <a:lnSpc>
                <a:spcPct val="100000"/>
              </a:lnSpc>
            </a:pPr>
            <a:r>
              <a:rPr lang="en-US" b="false" i="false" strike="noStrike" u="none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Unsupported Placeholder</a:t>
            </a:r>
          </a:p>
        </p:txBody>
      </p:sp>
      <p:sp>
        <p:nvSpPr>
          <p:cNvPr name="AutoShape 5" id="5"/>
          <p:cNvSpPr/>
          <p:nvPr>
            <p:ph idx="56" type="body" sz="quarter" hasCustomPrompt="true"/>
          </p:nvPr>
        </p:nvSpPr>
        <p:spPr>
          <a:xfrm rot="0" flipH="false" flipV="false">
            <a:off x="838200" y="551543"/>
            <a:ext cx="10515600" cy="5558971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t" lIns="91440" rIns="91440" tIns="45720" bIns="45720"/>
          <a:lstStyle>
            <a:lvl1pPr algn="l">
              <a:lnSpc>
                <a:spcPct val="91666"/>
              </a:lnSpc>
              <a:defRPr sz="2400" b="false" i="false" u="none" strike="noStrike" spc="0">
                <a:solidFill>
                  <a:srgbClr val="000000">
                    <a:alpha val="100000"/>
                  </a:srgbClr>
                </a:solidFill>
                <a:latin typeface="黑体"/>
              </a:defRPr>
            </a:lvl1pPr>
          </a:lstStyle>
          <a:p>
            <a:pPr algn="l" indent="-304800" marL="304800">
              <a:lnSpc>
                <a:spcPct val="91666"/>
              </a:lnSpc>
              <a:buClr>
                <a:srgbClr val="000000"/>
              </a:buClr>
              <a:buChar char="•"/>
            </a:pPr>
            <a:r>
              <a:rPr lang="en-US" b="false" i="false" strike="noStrike" u="none" sz="2400">
                <a:solidFill>
                  <a:srgbClr val="000000"/>
                </a:solidFill>
                <a:latin typeface="黑体"/>
                <a:ea typeface="黑体"/>
                <a:cs typeface="黑体"/>
                <a:sym typeface="黑体"/>
              </a:rPr>
              <a:t>单击此处编辑母版文本样式</a:t>
            </a:r>
          </a:p>
          <a:p>
            <a:pPr algn="l" indent="-254000" lvl="1" marL="711200">
              <a:lnSpc>
                <a:spcPct val="91666"/>
              </a:lnSpc>
              <a:buClr>
                <a:srgbClr val="000000"/>
              </a:buClr>
              <a:buChar char="•"/>
            </a:pPr>
            <a:r>
              <a:rPr lang="en-US" b="false" i="false" strike="noStrike" u="none" sz="2000">
                <a:solidFill>
                  <a:srgbClr val="000000"/>
                </a:solidFill>
                <a:latin typeface="黑体"/>
                <a:ea typeface="黑体"/>
                <a:cs typeface="黑体"/>
                <a:sym typeface="黑体"/>
              </a:rPr>
              <a:t>第二级</a:t>
            </a:r>
          </a:p>
          <a:p>
            <a:pPr algn="l" indent="-228600" lvl="2" marL="1143000">
              <a:lnSpc>
                <a:spcPct val="91666"/>
              </a:lnSpc>
              <a:buClr>
                <a:srgbClr val="000000"/>
              </a:buClr>
              <a:buChar char="•"/>
            </a:pPr>
            <a:r>
              <a:rPr lang="en-US" b="false" i="false" strike="noStrike" u="none" sz="1800">
                <a:solidFill>
                  <a:srgbClr val="000000"/>
                </a:solidFill>
                <a:latin typeface="黑体"/>
                <a:ea typeface="黑体"/>
                <a:cs typeface="黑体"/>
                <a:sym typeface="黑体"/>
              </a:rPr>
              <a:t>第三级</a:t>
            </a:r>
          </a:p>
          <a:p>
            <a:pPr algn="l" indent="-228600" lvl="3" marL="1600200">
              <a:lnSpc>
                <a:spcPct val="91666"/>
              </a:lnSpc>
              <a:buClr>
                <a:srgbClr val="000000"/>
              </a:buClr>
              <a:buChar char="•"/>
            </a:pPr>
            <a:r>
              <a:rPr lang="en-US" b="false" i="false" strike="noStrike" u="none" sz="1800">
                <a:solidFill>
                  <a:srgbClr val="000000"/>
                </a:solidFill>
                <a:latin typeface="黑体"/>
                <a:ea typeface="黑体"/>
                <a:cs typeface="黑体"/>
                <a:sym typeface="黑体"/>
              </a:rPr>
              <a:t>第四级</a:t>
            </a:r>
          </a:p>
          <a:p>
            <a:pPr algn="l" indent="-228600" lvl="4" marL="2057400">
              <a:lnSpc>
                <a:spcPct val="91666"/>
              </a:lnSpc>
              <a:buClr>
                <a:srgbClr val="000000"/>
              </a:buClr>
              <a:buChar char="•"/>
            </a:pPr>
            <a:r>
              <a:rPr lang="en-US" b="false" i="false" strike="noStrike" u="none" sz="1800">
                <a:solidFill>
                  <a:srgbClr val="000000"/>
                </a:solidFill>
                <a:latin typeface="黑体"/>
                <a:ea typeface="黑体"/>
                <a:cs typeface="黑体"/>
                <a:sym typeface="黑体"/>
              </a:rPr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节标题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59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Shape 60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Shape 6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Shape 6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Shape 6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两栏内容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Shape 10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2" name="Shape 11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" name="Shape 1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" name="Shape 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Shape 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较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5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Shape 36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9" name="Shape 37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0" name="Shape 3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1" name="Shape 39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2" name="Shape 4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" name="Shape 4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" name="Shape 4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仅标题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2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Shape 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Shape 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" name="Shape 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Shape 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Shape 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内容与标题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43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Shape 44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Shape 45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58" name="Shape 4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Shape 4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Shape 4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图片与标题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24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Shape 25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Shape 26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5" name="Shape 2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Shape 2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Shape 2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_rels/slideMaster2.xml.rels><?xml version="1.0" encoding="UTF-8" standalone="yes"?><Relationships xmlns="http://schemas.openxmlformats.org/package/2006/relationships"><Relationship Id="rId1" Target="../theme/theme3.xml" Type="http://schemas.openxmlformats.org/officeDocument/2006/relationships/theme"/><Relationship Id="rId10" Target="../slideLayouts/slideLayout20.xml" Type="http://schemas.openxmlformats.org/officeDocument/2006/relationships/slideLayout"/><Relationship Id="rId11" Target="../slideLayouts/slideLayout21.xml" Type="http://schemas.openxmlformats.org/officeDocument/2006/relationships/slideLayout"/><Relationship Id="rId2" Target="../slideLayouts/slideLayout12.xml" Type="http://schemas.openxmlformats.org/officeDocument/2006/relationships/slideLayout"/><Relationship Id="rId3" Target="../slideLayouts/slideLayout13.xml" Type="http://schemas.openxmlformats.org/officeDocument/2006/relationships/slideLayout"/><Relationship Id="rId4" Target="../slideLayouts/slideLayout14.xml" Type="http://schemas.openxmlformats.org/officeDocument/2006/relationships/slideLayout"/><Relationship Id="rId5" Target="../slideLayouts/slideLayout15.xml" Type="http://schemas.openxmlformats.org/officeDocument/2006/relationships/slideLayout"/><Relationship Id="rId6" Target="../slideLayouts/slideLayout16.xml" Type="http://schemas.openxmlformats.org/officeDocument/2006/relationships/slideLayout"/><Relationship Id="rId7" Target="../slideLayouts/slideLayout17.xml" Type="http://schemas.openxmlformats.org/officeDocument/2006/relationships/slideLayout"/><Relationship Id="rId8" Target="../slideLayouts/slideLayout18.xml" Type="http://schemas.openxmlformats.org/officeDocument/2006/relationships/slideLayout"/><Relationship Id="rId9" Target="../slideLayouts/slideLayout1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b="0" i="0" sz="3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Shape 2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Shape 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Shape 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Shape 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Office 主题​​">
    <p:bg>
      <p:bgPr>
        <a:solidFill>
          <a:srgbClr val="FFFFFF">
            <a:alpha val="100000"/>
          </a:srgbClr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13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13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13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13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13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13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12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13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 flipH="false" flipV="false">
            <a:off x="8183880" y="1741805"/>
            <a:ext cx="2523490" cy="2306955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t" rtlCol="false" lIns="91440" rIns="91440" tIns="45720" bIns="45720"/>
          <a:lstStyle/>
          <a:p>
            <a:pPr algn="l" indent="0">
              <a:lnSpc>
                <a:spcPct val="100000"/>
              </a:lnSpc>
              <a:defRPr/>
            </a:pPr>
            <a:r>
              <a:rPr lang="en-US" b="false" i="false" strike="noStrike" u="none" sz="1800">
                <a:solidFill>
                  <a:srgbClr val="000000"/>
                </a:solidFill>
                <a:latin typeface="黑体"/>
                <a:ea typeface="黑体"/>
                <a:cs typeface="黑体"/>
                <a:sym typeface="黑体"/>
              </a:rPr>
              <a:t>下步工作：</a:t>
            </a:r>
            <a:endParaRPr lang="en-US" sz="1100"/>
          </a:p>
          <a:p>
            <a:pPr algn="l" indent="0">
              <a:lnSpc>
                <a:spcPct val="100000"/>
              </a:lnSpc>
            </a:pPr>
            <a:r>
              <a:rPr lang="en-US" b="false" i="false" strike="noStrike" u="none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</a:p>
          <a:p>
            <a:pPr algn="l" indent="-228600" marL="228600">
              <a:lnSpc>
                <a:spcPct val="100000"/>
              </a:lnSpc>
              <a:buClr>
                <a:srgbClr val="000000"/>
              </a:buClr>
              <a:buChar char="•"/>
            </a:pPr>
            <a:r>
              <a:rPr lang="en-US" b="false" i="false" strike="noStrike" u="none" sz="1800">
                <a:solidFill>
                  <a:srgbClr val="000000"/>
                </a:solidFill>
                <a:latin typeface="黑体"/>
                <a:ea typeface="黑体"/>
                <a:cs typeface="黑体"/>
                <a:sym typeface="黑体"/>
              </a:rPr>
              <a:t>区块查询</a:t>
            </a:r>
          </a:p>
          <a:p>
            <a:pPr algn="l" indent="-228600" marL="228600">
              <a:lnSpc>
                <a:spcPct val="100000"/>
              </a:lnSpc>
              <a:buClr>
                <a:srgbClr val="000000"/>
              </a:buClr>
              <a:buChar char="•"/>
            </a:pPr>
            <a:r>
              <a:rPr lang="en-US" b="false" i="false" strike="noStrike" u="none" sz="1800">
                <a:solidFill>
                  <a:srgbClr val="000000"/>
                </a:solidFill>
                <a:latin typeface="黑体"/>
                <a:ea typeface="黑体"/>
                <a:cs typeface="黑体"/>
                <a:sym typeface="黑体"/>
              </a:rPr>
              <a:t>管柱图</a:t>
            </a:r>
            <a:r>
              <a:rPr lang="en-US" b="false" i="false" strike="noStrike" u="none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b="false" i="false" strike="noStrike" u="none" sz="1800">
                <a:solidFill>
                  <a:srgbClr val="000000"/>
                </a:solidFill>
                <a:latin typeface="黑体"/>
                <a:ea typeface="黑体"/>
                <a:cs typeface="黑体"/>
                <a:sym typeface="黑体"/>
              </a:rPr>
              <a:t>文件系统</a:t>
            </a:r>
          </a:p>
          <a:p>
            <a:pPr algn="l" indent="-228600" marL="228600">
              <a:lnSpc>
                <a:spcPct val="100000"/>
              </a:lnSpc>
              <a:buClr>
                <a:srgbClr val="000000"/>
              </a:buClr>
              <a:buChar char="•"/>
            </a:pPr>
            <a:r>
              <a:rPr lang="en-US" b="false" i="false" strike="noStrike" u="none" sz="1800">
                <a:solidFill>
                  <a:srgbClr val="000000"/>
                </a:solidFill>
                <a:latin typeface="黑体"/>
                <a:ea typeface="黑体"/>
                <a:cs typeface="黑体"/>
                <a:sym typeface="黑体"/>
              </a:rPr>
              <a:t>曲线时间段设置</a:t>
            </a:r>
          </a:p>
          <a:p>
            <a:pPr algn="l" indent="-228600" marL="228600">
              <a:lnSpc>
                <a:spcPct val="100000"/>
              </a:lnSpc>
              <a:buClr>
                <a:srgbClr val="000000"/>
              </a:buClr>
              <a:buChar char="•"/>
            </a:pPr>
            <a:r>
              <a:rPr lang="en-US" b="false" i="false" strike="noStrike" u="none" sz="1800">
                <a:solidFill>
                  <a:srgbClr val="000000"/>
                </a:solidFill>
                <a:latin typeface="黑体"/>
                <a:ea typeface="黑体"/>
                <a:cs typeface="黑体"/>
                <a:sym typeface="黑体"/>
              </a:rPr>
              <a:t>井组定义</a:t>
            </a:r>
            <a:r>
              <a:rPr lang="en-US" b="false" i="false" strike="noStrike" u="none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b="false" i="false" strike="noStrike" u="none" sz="1800">
                <a:solidFill>
                  <a:srgbClr val="000000"/>
                </a:solidFill>
                <a:latin typeface="黑体"/>
                <a:ea typeface="黑体"/>
                <a:cs typeface="黑体"/>
                <a:sym typeface="黑体"/>
              </a:rPr>
              <a:t>曲线显示</a:t>
            </a:r>
          </a:p>
          <a:p>
            <a:pPr algn="l" indent="-228600" marL="228600">
              <a:lnSpc>
                <a:spcPct val="100000"/>
              </a:lnSpc>
              <a:buClr>
                <a:srgbClr val="000000"/>
              </a:buClr>
              <a:buChar char="•"/>
            </a:pPr>
            <a:r>
              <a:rPr lang="en-US" b="false" i="false" strike="noStrike" u="none" sz="1800">
                <a:solidFill>
                  <a:srgbClr val="000000"/>
                </a:solidFill>
                <a:latin typeface="黑体"/>
                <a:ea typeface="黑体"/>
                <a:cs typeface="黑体"/>
                <a:sym typeface="黑体"/>
              </a:rPr>
              <a:t>曲线样式自定义</a:t>
            </a:r>
          </a:p>
          <a:p>
            <a:pPr algn="l" indent="-228600" marL="228600">
              <a:lnSpc>
                <a:spcPct val="100000"/>
              </a:lnSpc>
              <a:buClr>
                <a:srgbClr val="000000"/>
              </a:buClr>
              <a:buChar char="•"/>
            </a:pPr>
            <a:r>
              <a:rPr lang="en-US" b="false" i="false" strike="noStrike" u="none" sz="1800">
                <a:solidFill>
                  <a:srgbClr val="000000"/>
                </a:solidFill>
                <a:latin typeface="黑体"/>
                <a:ea typeface="黑体"/>
                <a:cs typeface="黑体"/>
                <a:sym typeface="黑体"/>
              </a:rPr>
              <a:t>曲线标识时间点</a:t>
            </a:r>
          </a:p>
        </p:txBody>
      </p:sp>
      <p:sp>
        <p:nvSpPr>
          <p:cNvPr name="AutoShape 3" id="3"/>
          <p:cNvSpPr/>
          <p:nvPr/>
        </p:nvSpPr>
        <p:spPr>
          <a:xfrm rot="0" flipH="false" flipV="false">
            <a:off x="788035" y="923290"/>
            <a:ext cx="2523490" cy="258445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t" rtlCol="false" lIns="91440" rIns="91440" tIns="45720" bIns="45720"/>
          <a:lstStyle/>
          <a:p>
            <a:pPr algn="l" indent="0">
              <a:lnSpc>
                <a:spcPct val="100000"/>
              </a:lnSpc>
              <a:defRPr/>
            </a:pPr>
            <a:r>
              <a:rPr lang="en-US" b="true" i="false" strike="noStrike" u="none" sz="1800"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rPr>
              <a:t>存在问题：</a:t>
            </a:r>
            <a:endParaRPr lang="en-US" sz="1100"/>
          </a:p>
          <a:p>
            <a:pPr algn="l" indent="0">
              <a:lnSpc>
                <a:spcPct val="100000"/>
              </a:lnSpc>
            </a:pPr>
            <a:r>
              <a:rPr lang="en-US" b="false" i="false" strike="noStrike" u="none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</a:p>
          <a:p>
            <a:pPr algn="l" indent="-228600" marL="228600">
              <a:lnSpc>
                <a:spcPct val="100000"/>
              </a:lnSpc>
              <a:buClr>
                <a:srgbClr val="FF0000"/>
              </a:buClr>
              <a:buChar char="•"/>
            </a:pPr>
            <a:r>
              <a:rPr lang="en-US" b="false" i="false" strike="noStrike" u="none" sz="1800"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rPr>
              <a:t>注意</a:t>
            </a:r>
            <a:r>
              <a:rPr lang="en-US" b="false" i="false" strike="noStrike" u="none" sz="1800">
                <a:solidFill>
                  <a:srgbClr val="000000"/>
                </a:solidFill>
                <a:latin typeface="黑体"/>
                <a:ea typeface="黑体"/>
                <a:cs typeface="黑体"/>
                <a:sym typeface="黑体"/>
              </a:rPr>
              <a:t>录入是否存在数据精度错误，发现问题请反馈给我</a:t>
            </a:r>
          </a:p>
          <a:p>
            <a:pPr algn="l" indent="0" marL="0">
              <a:lnSpc>
                <a:spcPct val="100000"/>
              </a:lnSpc>
            </a:pPr>
            <a:r>
              <a:rPr lang="en-US" b="false" i="false" strike="noStrike" u="none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</a:p>
          <a:p>
            <a:pPr algn="l" indent="-228600" marL="228600">
              <a:lnSpc>
                <a:spcPct val="100000"/>
              </a:lnSpc>
              <a:buClr>
                <a:srgbClr val="000000"/>
              </a:buClr>
              <a:buChar char="•"/>
            </a:pPr>
            <a:r>
              <a:rPr lang="en-US" b="false" i="false" strike="noStrike" u="none" sz="1800">
                <a:solidFill>
                  <a:srgbClr val="000000"/>
                </a:solidFill>
                <a:latin typeface="黑体"/>
                <a:ea typeface="黑体"/>
                <a:cs typeface="黑体"/>
                <a:sym typeface="黑体"/>
              </a:rPr>
              <a:t>记录类型是否要订制固定的下拉选项</a:t>
            </a:r>
          </a:p>
          <a:p>
            <a:pPr algn="l" indent="0" marL="0">
              <a:lnSpc>
                <a:spcPct val="100000"/>
              </a:lnSpc>
            </a:pPr>
            <a:r>
              <a:rPr lang="en-US" b="false" i="false" strike="noStrike" u="none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idx="6" type="body" sz="quarter" hasCustomPrompt="true"/>
          </p:nvPr>
        </p:nvSpPr>
        <p:spPr>
          <a:prstGeom prst="rect">
            <a:avLst/>
          </a:prstGeom>
        </p:spPr>
        <p:txBody>
          <a:bodyPr anchor="b" lIns="91440" rIns="91440" tIns="45720" bIns="45720"/>
          <a:lstStyle>
            <a:lvl1pPr algn="ctr">
              <a:lnSpc>
                <a:spcPct val="133333"/>
              </a:lnSpc>
              <a:defRPr sz="6000" b="false" i="false" u="none" strike="noStrike" spc="0">
                <a:solidFill>
                  <a:srgbClr val="000000">
                    <a:alpha val="100000"/>
                  </a:srgbClr>
                </a:solidFill>
                <a:latin typeface="Arial Black"/>
              </a:defRPr>
            </a:lvl1pPr>
          </a:lstStyle>
          <a:p>
            <a:pPr algn="ctr" indent="0">
              <a:lnSpc>
                <a:spcPct val="133333"/>
              </a:lnSpc>
            </a:pPr>
            <a:r>
              <a:rPr lang="en-US" b="false" i="false" strike="noStrike" u="none" sz="6000">
                <a:solidFill>
                  <a:srgbClr val="000000"/>
                </a:solidFill>
                <a:effectLst>
                  <a:outerShdw dir="2700000" dist="38100" blurRad="38100" algn="tl" rotWithShape="false">
                    <a:srgbClr val="000000">
                      <a:alpha val="43137"/>
                    </a:srgbClr>
                  </a:outerShdw>
                </a:effectLst>
                <a:latin typeface="Arial Black"/>
                <a:ea typeface="Arial Black"/>
                <a:cs typeface="Arial Black"/>
                <a:sym typeface="Arial Black"/>
              </a:rPr>
              <a:t>4.</a:t>
            </a:r>
            <a:r>
              <a:rPr lang="en-US" b="false" i="false" strike="noStrike" u="none" sz="6000">
                <a:solidFill>
                  <a:srgbClr val="000000"/>
                </a:solidFill>
                <a:effectLst>
                  <a:outerShdw dir="2700000" dist="38100" blurRad="38100" algn="tl" rotWithShape="false">
                    <a:srgbClr val="000000">
                      <a:alpha val="43137"/>
                    </a:srgbClr>
                  </a:outerShdw>
                </a:effectLst>
                <a:latin typeface="微软雅黑"/>
                <a:ea typeface="微软雅黑"/>
                <a:cs typeface="微软雅黑"/>
                <a:sym typeface="微软雅黑"/>
              </a:rPr>
              <a:t>遇到问题处理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6635" r="16598" t="0" b="58132"/>
          <a:stretch>
            <a:fillRect/>
          </a:stretch>
        </p:blipFill>
        <p:spPr>
          <a:xfrm rot="0" flipH="false" flipV="false">
            <a:off x="1309370" y="2046605"/>
            <a:ext cx="9344660" cy="3616960"/>
          </a:xfrm>
          <a:prstGeom prst="rect">
            <a:avLst/>
          </a:prstGeom>
          <a:ln w="12700">
            <a:solidFill>
              <a:srgbClr val="5B9BD5">
                <a:alpha val="100000"/>
              </a:srgbClr>
            </a:solidFill>
            <a:prstDash val="solid"/>
          </a:ln>
        </p:spPr>
      </p:pic>
      <p:sp>
        <p:nvSpPr>
          <p:cNvPr name="AutoShape 3" id="3"/>
          <p:cNvSpPr/>
          <p:nvPr/>
        </p:nvSpPr>
        <p:spPr>
          <a:xfrm rot="0" flipH="false" flipV="false">
            <a:off x="1054735" y="969645"/>
            <a:ext cx="7538720" cy="368300"/>
          </a:xfrm>
          <a:prstGeom prst="rect">
            <a:avLst/>
          </a:prstGeom>
          <a:noFill/>
          <a:ln w="12700">
            <a:solidFill>
              <a:srgbClr val="5B9BD5">
                <a:alpha val="100000"/>
              </a:srgbClr>
            </a:solidFill>
            <a:prstDash val="solid"/>
          </a:ln>
        </p:spPr>
        <p:txBody>
          <a:bodyPr anchor="t" rtlCol="false" lIns="91440" rIns="91440" tIns="45720" bIns="45720"/>
          <a:lstStyle/>
          <a:p>
            <a:pPr algn="l" indent="0">
              <a:lnSpc>
                <a:spcPct val="100000"/>
              </a:lnSpc>
              <a:defRPr/>
            </a:pPr>
            <a:r>
              <a:rPr lang="en-US" b="true" i="false" strike="noStrike" u="none" sz="1800"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rPr>
              <a:t>无法链接数据库，井号错误，导入、录入格式等一般错误，会有红色提示</a:t>
            </a:r>
            <a:endParaRPr lang="en-US" sz="1100"/>
          </a:p>
        </p:txBody>
      </p:sp>
      <p:cxnSp>
        <p:nvCxnSpPr>
          <p:cNvPr name="Connector 4" id="4"/>
          <p:cNvCxnSpPr/>
          <p:nvPr/>
        </p:nvCxnSpPr>
        <p:spPr>
          <a:xfrm rot="0" flipH="false" flipV="false">
            <a:off x="4824095" y="1337945"/>
            <a:ext cx="890905" cy="1590675"/>
          </a:xfrm>
          <a:prstGeom prst="straightConnector1">
            <a:avLst/>
          </a:prstGeom>
          <a:noFill/>
          <a:ln w="12700">
            <a:solidFill>
              <a:srgbClr val="5B9BD5">
                <a:alpha val="100000"/>
              </a:srgbClr>
            </a:solidFill>
            <a:prstDash val="solid"/>
            <a:miter lim="8000000"/>
            <a:headEnd type="none" w="med" len="med"/>
            <a:tailEnd type="arrow" w="med" len="med"/>
          </a:ln>
        </p:spPr>
      </p:cxn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46159" r="141" t="262" b="32219"/>
          <a:stretch>
            <a:fillRect/>
          </a:stretch>
        </p:blipFill>
        <p:spPr>
          <a:xfrm rot="0" flipH="false" flipV="false">
            <a:off x="5859145" y="2588260"/>
            <a:ext cx="5509260" cy="3749675"/>
          </a:xfrm>
          <a:prstGeom prst="rect">
            <a:avLst/>
          </a:prstGeom>
          <a:ln w="12700">
            <a:solidFill>
              <a:srgbClr val="5B9BD5">
                <a:alpha val="100000"/>
              </a:srgbClr>
            </a:solidFill>
            <a:prstDash val="solid"/>
          </a:ln>
        </p:spPr>
      </p:pic>
      <p:sp>
        <p:nvSpPr>
          <p:cNvPr name="AutoShape 3" id="3"/>
          <p:cNvSpPr/>
          <p:nvPr/>
        </p:nvSpPr>
        <p:spPr>
          <a:xfrm rot="0" flipH="false" flipV="false">
            <a:off x="1054735" y="969645"/>
            <a:ext cx="7472680" cy="922020"/>
          </a:xfrm>
          <a:prstGeom prst="rect">
            <a:avLst/>
          </a:prstGeom>
          <a:noFill/>
          <a:ln w="12700">
            <a:solidFill>
              <a:srgbClr val="5B9BD5">
                <a:alpha val="100000"/>
              </a:srgbClr>
            </a:solidFill>
            <a:prstDash val="solid"/>
          </a:ln>
        </p:spPr>
        <p:txBody>
          <a:bodyPr anchor="t" rtlCol="false" lIns="91440" rIns="91440" tIns="45720" bIns="45720"/>
          <a:lstStyle/>
          <a:p>
            <a:pPr algn="l" indent="0">
              <a:lnSpc>
                <a:spcPct val="100000"/>
              </a:lnSpc>
              <a:defRPr/>
            </a:pPr>
            <a:r>
              <a:rPr lang="en-US" b="true" i="false" strike="noStrike" u="none" sz="1800"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rPr>
              <a:t>如遇到其他程序逻辑方面的问题，按</a:t>
            </a:r>
            <a:r>
              <a:rPr lang="en-US" b="true" i="false" strike="noStrike" u="none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F12</a:t>
            </a:r>
            <a:r>
              <a:rPr lang="en-US" b="true" i="false" strike="noStrike" u="none" sz="1800"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rPr>
              <a:t>键调出浏览器控制台，截图反馈</a:t>
            </a:r>
            <a:endParaRPr lang="en-US" sz="1100"/>
          </a:p>
          <a:p>
            <a:pPr algn="l" indent="0">
              <a:lnSpc>
                <a:spcPct val="100000"/>
              </a:lnSpc>
            </a:pPr>
            <a:r>
              <a:rPr lang="en-US" b="false" i="false" strike="noStrike" u="none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</a:p>
          <a:p>
            <a:pPr algn="l" indent="0">
              <a:lnSpc>
                <a:spcPct val="100000"/>
              </a:lnSpc>
            </a:pPr>
            <a:r>
              <a:rPr lang="en-US" b="true" i="false" strike="noStrike" u="none" sz="1800"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rPr>
              <a:t>然后刷新页面，进行其他工作</a:t>
            </a:r>
          </a:p>
        </p:txBody>
      </p:sp>
      <p:cxnSp>
        <p:nvCxnSpPr>
          <p:cNvPr name="Connector 4" id="4"/>
          <p:cNvCxnSpPr/>
          <p:nvPr/>
        </p:nvCxnSpPr>
        <p:spPr>
          <a:xfrm rot="0" flipH="false" flipV="false">
            <a:off x="4791075" y="1891665"/>
            <a:ext cx="3276600" cy="2514600"/>
          </a:xfrm>
          <a:prstGeom prst="straightConnector1">
            <a:avLst/>
          </a:prstGeom>
          <a:noFill/>
          <a:ln w="12700">
            <a:solidFill>
              <a:srgbClr val="5B9BD5">
                <a:alpha val="100000"/>
              </a:srgbClr>
            </a:solidFill>
            <a:prstDash val="solid"/>
            <a:miter lim="8000000"/>
            <a:headEnd type="none" w="med" len="med"/>
            <a:tailEnd type="arrow" w="med" len="med"/>
          </a:ln>
        </p:spPr>
      </p:cxn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idx="6" type="body" sz="quarter" hasCustomPrompt="true"/>
          </p:nvPr>
        </p:nvSpPr>
        <p:spPr>
          <a:xfrm rot="0" flipH="false" flipV="false">
            <a:off x="1524000" y="1322705"/>
            <a:ext cx="9144000" cy="1634490"/>
          </a:xfrm>
          <a:prstGeom prst="rect">
            <a:avLst/>
          </a:prstGeom>
        </p:spPr>
        <p:txBody>
          <a:bodyPr anchor="ctr" lIns="91440" rIns="91440" tIns="45720" bIns="45720"/>
          <a:lstStyle>
            <a:lvl1pPr algn="ctr">
              <a:lnSpc>
                <a:spcPct val="133333"/>
              </a:lnSpc>
              <a:defRPr sz="6000" b="false" i="false" u="none" strike="noStrike" spc="0">
                <a:solidFill>
                  <a:srgbClr val="000000">
                    <a:alpha val="100000"/>
                  </a:srgbClr>
                </a:solidFill>
                <a:latin typeface="Arial Black"/>
              </a:defRPr>
            </a:lvl1pPr>
          </a:lstStyle>
          <a:p>
            <a:pPr algn="ctr" indent="0">
              <a:lnSpc>
                <a:spcPct val="133333"/>
              </a:lnSpc>
            </a:pPr>
            <a:r>
              <a:rPr lang="en-US" b="false" i="false" strike="noStrike" u="none" sz="6000">
                <a:solidFill>
                  <a:srgbClr val="000000"/>
                </a:solidFill>
                <a:effectLst>
                  <a:outerShdw dir="2700000" dist="38100" blurRad="38100" algn="tl" rotWithShape="false">
                    <a:srgbClr val="000000">
                      <a:alpha val="43137"/>
                    </a:srgbClr>
                  </a:outerShdw>
                </a:effectLst>
                <a:latin typeface="Arial Black"/>
                <a:ea typeface="Arial Black"/>
                <a:cs typeface="Arial Black"/>
                <a:sym typeface="Arial Black"/>
              </a:rPr>
              <a:t>1.</a:t>
            </a:r>
            <a:r>
              <a:rPr lang="en-US" b="false" i="false" strike="noStrike" u="none" sz="6000">
                <a:solidFill>
                  <a:srgbClr val="000000"/>
                </a:solidFill>
                <a:effectLst>
                  <a:outerShdw dir="2700000" dist="38100" blurRad="38100" algn="tl" rotWithShape="false">
                    <a:srgbClr val="000000">
                      <a:alpha val="43137"/>
                    </a:srgbClr>
                  </a:outerShdw>
                </a:effectLst>
                <a:latin typeface="微软雅黑"/>
                <a:ea typeface="微软雅黑"/>
                <a:cs typeface="微软雅黑"/>
                <a:sym typeface="微软雅黑"/>
              </a:rPr>
              <a:t>系统简介</a:t>
            </a:r>
          </a:p>
        </p:txBody>
      </p:sp>
      <p:sp>
        <p:nvSpPr>
          <p:cNvPr name="AutoShape 3" id="3"/>
          <p:cNvSpPr/>
          <p:nvPr/>
        </p:nvSpPr>
        <p:spPr>
          <a:xfrm rot="0" flipH="false" flipV="false">
            <a:off x="1628775" y="2726055"/>
            <a:ext cx="9144000" cy="163449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ctr" rtlCol="false" vert="horz" lIns="91440" rIns="91440" tIns="45720" bIns="45720"/>
          <a:lstStyle/>
          <a:p>
            <a:pPr algn="l" indent="0">
              <a:lnSpc>
                <a:spcPct val="133333"/>
              </a:lnSpc>
              <a:defRPr/>
            </a:pPr>
            <a:r>
              <a:rPr lang="en-US" b="false" i="false" strike="noStrike" u="none" sz="3000">
                <a:solidFill>
                  <a:srgbClr val="000000"/>
                </a:solidFill>
                <a:effectLst>
                  <a:outerShdw dir="2700000" dist="38100" blurRad="38100" algn="tl" rotWithShape="false">
                    <a:srgbClr val="000000">
                      <a:alpha val="43137"/>
                    </a:srgbClr>
                  </a:outerShdw>
                </a:effectLst>
                <a:latin typeface="微软雅黑"/>
                <a:ea typeface="微软雅黑"/>
                <a:cs typeface="微软雅黑"/>
                <a:sym typeface="微软雅黑"/>
              </a:rPr>
              <a:t>使用</a:t>
            </a:r>
            <a:r>
              <a:rPr lang="en-US" b="false" i="false" strike="noStrike" u="none" sz="3000">
                <a:solidFill>
                  <a:srgbClr val="000000"/>
                </a:solidFill>
                <a:effectLst>
                  <a:outerShdw dir="2700000" dist="38100" blurRad="38100" algn="tl" rotWithShape="false">
                    <a:srgbClr val="000000">
                      <a:alpha val="43137"/>
                    </a:srgbClr>
                  </a:outerShdw>
                </a:effectLst>
                <a:latin typeface="Arial Black"/>
                <a:ea typeface="Arial Black"/>
                <a:cs typeface="Arial Black"/>
                <a:sym typeface="Arial Black"/>
              </a:rPr>
              <a:t>chromium</a:t>
            </a:r>
            <a:r>
              <a:rPr lang="en-US" b="false" i="false" strike="noStrike" u="none" sz="3000">
                <a:solidFill>
                  <a:srgbClr val="000000"/>
                </a:solidFill>
                <a:effectLst>
                  <a:outerShdw dir="2700000" dist="38100" blurRad="38100" algn="tl" rotWithShape="false">
                    <a:srgbClr val="000000">
                      <a:alpha val="43137"/>
                    </a:srgbClr>
                  </a:outerShdw>
                </a:effectLst>
                <a:latin typeface="微软雅黑"/>
                <a:ea typeface="微软雅黑"/>
                <a:cs typeface="微软雅黑"/>
                <a:sym typeface="微软雅黑"/>
              </a:rPr>
              <a:t>内核浏览器访问：</a:t>
            </a:r>
            <a:endParaRPr lang="en-US" sz="1100"/>
          </a:p>
          <a:p>
            <a:pPr algn="l" indent="0">
              <a:lnSpc>
                <a:spcPct val="133333"/>
              </a:lnSpc>
            </a:pPr>
            <a:r>
              <a:rPr lang="en-US" b="false" i="false" strike="noStrike" u="none" sz="3000">
                <a:solidFill>
                  <a:srgbClr val="000000"/>
                </a:solidFill>
                <a:effectLst>
                  <a:outerShdw dir="2700000" dist="38100" blurRad="38100" algn="tl" rotWithShape="false">
                    <a:srgbClr val="000000">
                      <a:alpha val="43137"/>
                    </a:srgbClr>
                  </a:outerShdw>
                </a:effectLst>
                <a:latin typeface="Arial Black"/>
                <a:ea typeface="Arial Black"/>
                <a:cs typeface="Arial Black"/>
                <a:sym typeface="Arial Black"/>
              </a:rPr>
              <a:t>360</a:t>
            </a:r>
            <a:r>
              <a:rPr lang="en-US" b="false" i="false" strike="noStrike" u="none" sz="3000">
                <a:solidFill>
                  <a:srgbClr val="000000"/>
                </a:solidFill>
                <a:effectLst>
                  <a:outerShdw dir="2700000" dist="38100" blurRad="38100" algn="tl" rotWithShape="false">
                    <a:srgbClr val="000000">
                      <a:alpha val="43137"/>
                    </a:srgbClr>
                  </a:outerShdw>
                </a:effectLst>
                <a:latin typeface="微软雅黑"/>
                <a:ea typeface="微软雅黑"/>
                <a:cs typeface="微软雅黑"/>
                <a:sym typeface="微软雅黑"/>
              </a:rPr>
              <a:t>极速，</a:t>
            </a:r>
            <a:r>
              <a:rPr lang="en-US" b="false" i="false" strike="noStrike" u="none" sz="3000">
                <a:solidFill>
                  <a:srgbClr val="000000"/>
                </a:solidFill>
                <a:effectLst>
                  <a:outerShdw dir="2700000" dist="38100" blurRad="38100" algn="tl" rotWithShape="false">
                    <a:srgbClr val="000000">
                      <a:alpha val="43137"/>
                    </a:srgbClr>
                  </a:outerShdw>
                </a:effectLst>
                <a:latin typeface="Arial Black"/>
                <a:ea typeface="Arial Black"/>
                <a:cs typeface="Arial Black"/>
                <a:sym typeface="Arial Black"/>
              </a:rPr>
              <a:t>Google chrome</a:t>
            </a:r>
            <a:r>
              <a:rPr lang="en-US" b="false" i="false" strike="noStrike" u="none" sz="3000">
                <a:solidFill>
                  <a:srgbClr val="000000"/>
                </a:solidFill>
                <a:effectLst>
                  <a:outerShdw dir="2700000" dist="38100" blurRad="38100" algn="tl" rotWithShape="false">
                    <a:srgbClr val="000000">
                      <a:alpha val="43137"/>
                    </a:srgbClr>
                  </a:outerShdw>
                </a:effectLst>
                <a:latin typeface="微软雅黑"/>
                <a:ea typeface="微软雅黑"/>
                <a:cs typeface="微软雅黑"/>
                <a:sym typeface="微软雅黑"/>
              </a:rPr>
              <a:t>，</a:t>
            </a:r>
            <a:r>
              <a:rPr lang="en-US" b="false" i="false" strike="noStrike" u="none" sz="3000">
                <a:solidFill>
                  <a:srgbClr val="000000"/>
                </a:solidFill>
                <a:effectLst>
                  <a:outerShdw dir="2700000" dist="38100" blurRad="38100" algn="tl" rotWithShape="false">
                    <a:srgbClr val="000000">
                      <a:alpha val="43137"/>
                    </a:srgbClr>
                  </a:outerShdw>
                </a:effectLst>
                <a:latin typeface="Arial Black"/>
                <a:ea typeface="Arial Black"/>
                <a:cs typeface="Arial Black"/>
                <a:sym typeface="Arial Black"/>
              </a:rPr>
              <a:t>Microsoft edge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1682750" y="1502410"/>
            <a:ext cx="9231630" cy="5020945"/>
            <a:chOff x="1682750" y="1502410"/>
            <a:chExt cx="9231630" cy="5020945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0" r="0" t="0" b="0"/>
            <a:stretch>
              <a:fillRect/>
            </a:stretch>
          </p:blipFill>
          <p:spPr>
            <a:xfrm rot="0" flipH="false" flipV="false">
              <a:off x="1682750" y="1502410"/>
              <a:ext cx="9231630" cy="5020945"/>
            </a:xfrm>
            <a:prstGeom prst="rect">
              <a:avLst/>
            </a:prstGeom>
            <a:ln w="12700">
              <a:solidFill>
                <a:srgbClr val="5B9BD5">
                  <a:alpha val="100000"/>
                </a:srgbClr>
              </a:solidFill>
              <a:prstDash val="solid"/>
            </a:ln>
          </p:spPr>
        </p:pic>
        <p:sp>
          <p:nvSpPr>
            <p:cNvPr name="AutoShape 4" id="4"/>
            <p:cNvSpPr/>
            <p:nvPr/>
          </p:nvSpPr>
          <p:spPr>
            <a:xfrm rot="0" flipH="false" flipV="false">
              <a:off x="2802255" y="1644650"/>
              <a:ext cx="2540000" cy="6451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2700">
              <a:solidFill>
                <a:srgbClr val="5B9BD5">
                  <a:alpha val="100000"/>
                </a:srgbClr>
              </a:solidFill>
              <a:prstDash val="solid"/>
            </a:ln>
          </p:spPr>
          <p:txBody>
            <a:bodyPr anchor="t" rtlCol="false" lIns="91440" rIns="91440" tIns="45720" bIns="45720"/>
            <a:lstStyle/>
            <a:p>
              <a:pPr algn="l" indent="0">
                <a:lnSpc>
                  <a:spcPct val="100000"/>
                </a:lnSpc>
                <a:defRPr/>
              </a:pPr>
              <a:r>
                <a:rPr lang="en-US" b="true" i="false" strike="noStrike" u="none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系统地址：10.76.180.223:3333</a:t>
              </a:r>
              <a:endParaRPr lang="en-US" sz="1100"/>
            </a:p>
          </p:txBody>
        </p:sp>
        <p:sp>
          <p:nvSpPr>
            <p:cNvPr name="AutoShape 5" id="5"/>
            <p:cNvSpPr/>
            <p:nvPr/>
          </p:nvSpPr>
          <p:spPr>
            <a:xfrm rot="0" flipH="false" flipV="false">
              <a:off x="2592705" y="4810125"/>
              <a:ext cx="2540000" cy="92202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2700">
              <a:solidFill>
                <a:srgbClr val="5B9BD5">
                  <a:alpha val="100000"/>
                </a:srgbClr>
              </a:solidFill>
              <a:prstDash val="solid"/>
            </a:ln>
          </p:spPr>
          <p:txBody>
            <a:bodyPr anchor="t" rtlCol="false" lIns="91440" rIns="91440" tIns="45720" bIns="45720"/>
            <a:lstStyle/>
            <a:p>
              <a:pPr algn="l" indent="0">
                <a:lnSpc>
                  <a:spcPct val="100000"/>
                </a:lnSpc>
                <a:defRPr/>
              </a:pPr>
              <a:r>
                <a:rPr lang="en-US" b="true" i="false" strike="noStrike" u="none" sz="1800">
                  <a:solidFill>
                    <a:srgbClr val="000000"/>
                  </a:solidFill>
                  <a:latin typeface="黑体"/>
                  <a:ea typeface="黑体"/>
                  <a:cs typeface="黑体"/>
                  <a:sym typeface="黑体"/>
                </a:rPr>
                <a:t>账号密码：</a:t>
              </a:r>
              <a:endParaRPr lang="en-US" sz="1100"/>
            </a:p>
            <a:p>
              <a:pPr algn="l" indent="0">
                <a:lnSpc>
                  <a:spcPct val="100000"/>
                </a:lnSpc>
              </a:pPr>
              <a:r>
                <a:rPr lang="en-US" b="true" i="false" strike="noStrike" u="none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ddfight</a:t>
              </a:r>
            </a:p>
            <a:p>
              <a:pPr algn="l" indent="0">
                <a:lnSpc>
                  <a:spcPct val="100000"/>
                </a:lnSpc>
              </a:pPr>
              <a:r>
                <a:rPr lang="en-US" b="true" i="false" strike="noStrike" u="none" sz="1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123qweasdzxc</a:t>
              </a:r>
            </a:p>
          </p:txBody>
        </p:sp>
      </p:grpSp>
      <p:sp>
        <p:nvSpPr>
          <p:cNvPr name="AutoShape 6" id="6"/>
          <p:cNvSpPr/>
          <p:nvPr/>
        </p:nvSpPr>
        <p:spPr>
          <a:xfrm rot="0" flipH="false" flipV="false">
            <a:off x="1727200" y="615950"/>
            <a:ext cx="1102360" cy="3683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anchor="t" rtlCol="false" lIns="91440" rIns="91440" tIns="45720" bIns="45720"/>
          <a:lstStyle/>
          <a:p>
            <a:pPr algn="l" indent="0">
              <a:lnSpc>
                <a:spcPct val="100000"/>
              </a:lnSpc>
              <a:defRPr/>
            </a:pPr>
            <a:r>
              <a:rPr lang="en-US" b="true" i="false" strike="noStrike" u="none" sz="1800"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rPr>
              <a:t>登录界面</a:t>
            </a:r>
            <a:endParaRPr lang="en-US" sz="1100"/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r="0" t="0" b="0"/>
          <a:stretch>
            <a:fillRect/>
          </a:stretch>
        </p:blipFill>
        <p:spPr>
          <a:xfrm rot="0" flipH="false" flipV="false">
            <a:off x="1130300" y="1612265"/>
            <a:ext cx="9402445" cy="4960620"/>
          </a:xfrm>
          <a:prstGeom prst="rect">
            <a:avLst/>
          </a:prstGeom>
          <a:ln w="12700">
            <a:solidFill>
              <a:srgbClr val="5B9BD5">
                <a:alpha val="100000"/>
              </a:srgbClr>
            </a:solidFill>
            <a:prstDash val="solid"/>
          </a:ln>
        </p:spPr>
      </p:pic>
      <p:sp>
        <p:nvSpPr>
          <p:cNvPr name="AutoShape 3" id="3"/>
          <p:cNvSpPr/>
          <p:nvPr/>
        </p:nvSpPr>
        <p:spPr>
          <a:xfrm rot="0" flipH="false" flipV="false">
            <a:off x="1130300" y="447040"/>
            <a:ext cx="1846580" cy="645160"/>
          </a:xfrm>
          <a:prstGeom prst="rect">
            <a:avLst/>
          </a:prstGeom>
          <a:noFill/>
          <a:ln w="12700">
            <a:solidFill>
              <a:srgbClr val="5B9BD5">
                <a:alpha val="100000"/>
              </a:srgbClr>
            </a:solidFill>
            <a:prstDash val="solid"/>
          </a:ln>
        </p:spPr>
        <p:txBody>
          <a:bodyPr anchor="t" rtlCol="false" lIns="91440" rIns="91440" tIns="45720" bIns="45720"/>
          <a:lstStyle/>
          <a:p>
            <a:pPr algn="l" indent="0">
              <a:lnSpc>
                <a:spcPct val="100000"/>
              </a:lnSpc>
              <a:defRPr/>
            </a:pPr>
            <a:r>
              <a:rPr lang="en-US" b="false" i="false" strike="noStrike" u="none" sz="1800">
                <a:solidFill>
                  <a:srgbClr val="000000"/>
                </a:solidFill>
                <a:latin typeface="黑体"/>
                <a:ea typeface="黑体"/>
                <a:cs typeface="黑体"/>
                <a:sym typeface="黑体"/>
              </a:rPr>
              <a:t>① 井史录入界面</a:t>
            </a:r>
            <a:endParaRPr lang="en-US" sz="1100"/>
          </a:p>
          <a:p>
            <a:pPr algn="l" indent="0">
              <a:lnSpc>
                <a:spcPct val="100000"/>
              </a:lnSpc>
            </a:pPr>
            <a:r>
              <a:rPr lang="en-US" b="false" i="false" strike="noStrike" u="none" sz="1800">
                <a:solidFill>
                  <a:srgbClr val="000000"/>
                </a:solidFill>
                <a:latin typeface="黑体"/>
                <a:ea typeface="黑体"/>
                <a:cs typeface="黑体"/>
                <a:sym typeface="黑体"/>
              </a:rPr>
              <a:t>点击按钮出现</a:t>
            </a:r>
          </a:p>
        </p:txBody>
      </p:sp>
      <p:cxnSp>
        <p:nvCxnSpPr>
          <p:cNvPr name="Connector 4" id="4"/>
          <p:cNvCxnSpPr/>
          <p:nvPr/>
        </p:nvCxnSpPr>
        <p:spPr>
          <a:xfrm rot="10800000" flipH="false" flipV="true">
            <a:off x="1574800" y="1092200"/>
            <a:ext cx="478790" cy="2256155"/>
          </a:xfrm>
          <a:prstGeom prst="straightConnector1">
            <a:avLst/>
          </a:prstGeom>
          <a:noFill/>
          <a:ln w="12700">
            <a:solidFill>
              <a:srgbClr val="5B9BD5">
                <a:alpha val="100000"/>
              </a:srgbClr>
            </a:solidFill>
            <a:prstDash val="solid"/>
            <a:miter lim="8000000"/>
            <a:headEnd type="none" w="med" len="med"/>
            <a:tailEnd type="arrow" w="med" len="med"/>
          </a:ln>
        </p:spPr>
      </p:cxnSp>
      <p:sp>
        <p:nvSpPr>
          <p:cNvPr name="AutoShape 5" id="5"/>
          <p:cNvSpPr/>
          <p:nvPr/>
        </p:nvSpPr>
        <p:spPr>
          <a:xfrm rot="0" flipH="false" flipV="false">
            <a:off x="1171575" y="3348355"/>
            <a:ext cx="806450" cy="225425"/>
          </a:xfrm>
          <a:prstGeom prst="rect">
            <a:avLst/>
          </a:prstGeom>
          <a:noFill/>
          <a:ln w="12700" cmpd="sng" cap="flat">
            <a:solidFill>
              <a:srgbClr val="41719C">
                <a:alpha val="100000"/>
              </a:srgbClr>
            </a:solidFill>
            <a:prstDash val="solid"/>
            <a:miter lim="8000000"/>
          </a:ln>
        </p:spPr>
        <p:txBody>
          <a:bodyPr anchor="ctr" rtlCol="false" lIns="91440" rIns="91440" tIns="45720" bIns="45720"/>
          <a:lstStyle/>
          <a:p>
            <a:pPr algn="ctr">
              <a:defRPr/>
            </a:pPr>
            <a:endParaRPr/>
          </a:p>
        </p:txBody>
      </p:sp>
      <p:sp>
        <p:nvSpPr>
          <p:cNvPr name="AutoShape 6" id="6"/>
          <p:cNvSpPr/>
          <p:nvPr/>
        </p:nvSpPr>
        <p:spPr>
          <a:xfrm rot="0" flipH="false" flipV="false">
            <a:off x="4045585" y="413385"/>
            <a:ext cx="3815080" cy="922020"/>
          </a:xfrm>
          <a:prstGeom prst="rect">
            <a:avLst/>
          </a:prstGeom>
          <a:noFill/>
          <a:ln w="12700">
            <a:solidFill>
              <a:srgbClr val="5B9BD5">
                <a:alpha val="100000"/>
              </a:srgbClr>
            </a:solidFill>
            <a:prstDash val="solid"/>
          </a:ln>
        </p:spPr>
        <p:txBody>
          <a:bodyPr anchor="t" rtlCol="false" lIns="91440" rIns="91440" tIns="45720" bIns="45720"/>
          <a:lstStyle/>
          <a:p>
            <a:pPr algn="l" indent="0">
              <a:lnSpc>
                <a:spcPct val="100000"/>
              </a:lnSpc>
              <a:defRPr/>
            </a:pPr>
            <a:r>
              <a:rPr lang="en-US" b="false" i="false" strike="noStrike" u="none" sz="1800">
                <a:solidFill>
                  <a:srgbClr val="000000"/>
                </a:solidFill>
                <a:latin typeface="黑体"/>
                <a:ea typeface="黑体"/>
                <a:cs typeface="黑体"/>
                <a:sym typeface="黑体"/>
              </a:rPr>
              <a:t>②</a:t>
            </a:r>
            <a:endParaRPr lang="en-US" sz="1100"/>
          </a:p>
          <a:p>
            <a:pPr algn="l" indent="0">
              <a:lnSpc>
                <a:spcPct val="100000"/>
              </a:lnSpc>
            </a:pPr>
            <a:r>
              <a:rPr lang="en-US" b="false" i="false" strike="noStrike" u="none" sz="1800">
                <a:solidFill>
                  <a:srgbClr val="000000"/>
                </a:solidFill>
                <a:latin typeface="黑体"/>
                <a:ea typeface="黑体"/>
                <a:cs typeface="黑体"/>
                <a:sym typeface="黑体"/>
              </a:rPr>
              <a:t>不输入井号 </a:t>
            </a:r>
            <a:r>
              <a:rPr lang="en-US" b="false" i="false" strike="noStrike" u="none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b="false" i="false" strike="noStrike" u="none" sz="1800">
                <a:solidFill>
                  <a:srgbClr val="000000"/>
                </a:solidFill>
                <a:latin typeface="黑体"/>
                <a:ea typeface="黑体"/>
                <a:cs typeface="黑体"/>
                <a:sym typeface="黑体"/>
              </a:rPr>
              <a:t>可以查询当前所有记录</a:t>
            </a:r>
          </a:p>
          <a:p>
            <a:pPr algn="l" indent="0">
              <a:lnSpc>
                <a:spcPct val="100000"/>
              </a:lnSpc>
            </a:pPr>
            <a:r>
              <a:rPr lang="en-US" b="false" i="false" strike="noStrike" u="none" sz="1800">
                <a:solidFill>
                  <a:srgbClr val="000000"/>
                </a:solidFill>
                <a:latin typeface="黑体"/>
                <a:ea typeface="黑体"/>
                <a:cs typeface="黑体"/>
                <a:sym typeface="黑体"/>
              </a:rPr>
              <a:t>输入井号 </a:t>
            </a:r>
            <a:r>
              <a:rPr lang="en-US" b="false" i="false" strike="noStrike" u="none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b="false" i="false" strike="noStrike" u="none" sz="1800">
                <a:solidFill>
                  <a:srgbClr val="000000"/>
                </a:solidFill>
                <a:latin typeface="黑体"/>
                <a:ea typeface="黑体"/>
                <a:cs typeface="黑体"/>
                <a:sym typeface="黑体"/>
              </a:rPr>
              <a:t>可以查询单井记录</a:t>
            </a:r>
          </a:p>
        </p:txBody>
      </p:sp>
      <p:cxnSp>
        <p:nvCxnSpPr>
          <p:cNvPr name="Connector 7" id="7"/>
          <p:cNvCxnSpPr/>
          <p:nvPr/>
        </p:nvCxnSpPr>
        <p:spPr>
          <a:xfrm rot="10800000" flipH="false" flipV="true">
            <a:off x="2919095" y="1335405"/>
            <a:ext cx="3034030" cy="1216025"/>
          </a:xfrm>
          <a:prstGeom prst="straightConnector1">
            <a:avLst/>
          </a:prstGeom>
          <a:noFill/>
          <a:ln w="12700">
            <a:solidFill>
              <a:srgbClr val="5B9BD5">
                <a:alpha val="100000"/>
              </a:srgbClr>
            </a:solidFill>
            <a:prstDash val="solid"/>
            <a:miter lim="8000000"/>
            <a:headEnd type="none" w="med" len="med"/>
            <a:tailEnd type="arrow" w="med" len="med"/>
          </a:ln>
        </p:spPr>
      </p:cxnSp>
      <p:sp>
        <p:nvSpPr>
          <p:cNvPr name="AutoShape 8" id="8"/>
          <p:cNvSpPr/>
          <p:nvPr/>
        </p:nvSpPr>
        <p:spPr>
          <a:xfrm rot="0" flipH="false" flipV="false">
            <a:off x="2163445" y="2551430"/>
            <a:ext cx="1511300" cy="225425"/>
          </a:xfrm>
          <a:prstGeom prst="rect">
            <a:avLst/>
          </a:prstGeom>
          <a:noFill/>
          <a:ln w="12700" cmpd="sng" cap="flat">
            <a:solidFill>
              <a:srgbClr val="41719C">
                <a:alpha val="100000"/>
              </a:srgbClr>
            </a:solidFill>
            <a:prstDash val="solid"/>
            <a:miter lim="8000000"/>
          </a:ln>
        </p:spPr>
        <p:txBody>
          <a:bodyPr anchor="ctr" rtlCol="false" lIns="91440" rIns="91440" tIns="45720" bIns="45720"/>
          <a:lstStyle/>
          <a:p>
            <a:pPr algn="ctr">
              <a:defRPr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idx="6" type="body" sz="quarter" hasCustomPrompt="true"/>
          </p:nvPr>
        </p:nvSpPr>
        <p:spPr>
          <a:prstGeom prst="rect">
            <a:avLst/>
          </a:prstGeom>
        </p:spPr>
        <p:txBody>
          <a:bodyPr anchor="b" lIns="91440" rIns="91440" tIns="45720" bIns="45720"/>
          <a:lstStyle>
            <a:lvl1pPr algn="ctr">
              <a:lnSpc>
                <a:spcPct val="133333"/>
              </a:lnSpc>
              <a:defRPr sz="6000" b="false" i="false" u="none" strike="noStrike" spc="0">
                <a:solidFill>
                  <a:srgbClr val="000000">
                    <a:alpha val="100000"/>
                  </a:srgbClr>
                </a:solidFill>
                <a:latin typeface="Arial Black"/>
              </a:defRPr>
            </a:lvl1pPr>
          </a:lstStyle>
          <a:p>
            <a:pPr algn="ctr" indent="0">
              <a:lnSpc>
                <a:spcPct val="133333"/>
              </a:lnSpc>
            </a:pPr>
            <a:r>
              <a:rPr lang="en-US" b="false" i="false" strike="noStrike" u="none" sz="6000">
                <a:solidFill>
                  <a:srgbClr val="000000"/>
                </a:solidFill>
                <a:effectLst>
                  <a:outerShdw dir="2700000" dist="38100" blurRad="38100" algn="tl" rotWithShape="false">
                    <a:srgbClr val="000000">
                      <a:alpha val="43137"/>
                    </a:srgbClr>
                  </a:outerShdw>
                </a:effectLst>
                <a:latin typeface="Arial Black"/>
                <a:ea typeface="Arial Black"/>
                <a:cs typeface="Arial Black"/>
                <a:sym typeface="Arial Black"/>
              </a:rPr>
              <a:t>2.</a:t>
            </a:r>
            <a:r>
              <a:rPr lang="en-US" b="false" i="false" strike="noStrike" u="none" sz="6000">
                <a:solidFill>
                  <a:srgbClr val="000000"/>
                </a:solidFill>
                <a:effectLst>
                  <a:outerShdw dir="2700000" dist="38100" blurRad="38100" algn="tl" rotWithShape="false">
                    <a:srgbClr val="000000">
                      <a:alpha val="43137"/>
                    </a:srgbClr>
                  </a:outerShdw>
                </a:effectLst>
                <a:latin typeface="微软雅黑"/>
                <a:ea typeface="微软雅黑"/>
                <a:cs typeface="微软雅黑"/>
                <a:sym typeface="微软雅黑"/>
              </a:rPr>
              <a:t>批量录入介绍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r="0" t="0" b="0"/>
          <a:stretch>
            <a:fillRect/>
          </a:stretch>
        </p:blipFill>
        <p:spPr>
          <a:xfrm rot="0" flipH="false" flipV="false">
            <a:off x="732155" y="1243965"/>
            <a:ext cx="10091420" cy="5135880"/>
          </a:xfrm>
          <a:prstGeom prst="rect">
            <a:avLst/>
          </a:prstGeom>
          <a:ln w="12700">
            <a:noFill/>
            <a:prstDash val="solid"/>
          </a:ln>
        </p:spPr>
      </p:pic>
      <p:sp>
        <p:nvSpPr>
          <p:cNvPr name="AutoShape 3" id="3"/>
          <p:cNvSpPr/>
          <p:nvPr/>
        </p:nvSpPr>
        <p:spPr>
          <a:xfrm rot="0" flipH="false" flipV="false">
            <a:off x="4045585" y="483870"/>
            <a:ext cx="4907280" cy="1198880"/>
          </a:xfrm>
          <a:prstGeom prst="rect">
            <a:avLst/>
          </a:prstGeom>
          <a:noFill/>
          <a:ln w="12700">
            <a:solidFill>
              <a:srgbClr val="5B9BD5">
                <a:alpha val="100000"/>
              </a:srgbClr>
            </a:solidFill>
            <a:prstDash val="solid"/>
          </a:ln>
        </p:spPr>
        <p:txBody>
          <a:bodyPr anchor="t" rtlCol="false" lIns="91440" rIns="91440" tIns="45720" bIns="45720"/>
          <a:lstStyle/>
          <a:p>
            <a:pPr algn="l" indent="0">
              <a:lnSpc>
                <a:spcPct val="100000"/>
              </a:lnSpc>
              <a:defRPr/>
            </a:pPr>
            <a:r>
              <a:rPr lang="en-US" b="true" i="false" strike="noStrike" u="none" sz="1800"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rPr>
              <a:t>批量导入导出：</a:t>
            </a:r>
            <a:r>
              <a:rPr lang="en-US" b="true" i="false" strike="noStrike" u="none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b="true" i="false" strike="noStrike" u="none" sz="1800"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rPr>
              <a:t>文件扩展名 </a:t>
            </a:r>
            <a:r>
              <a:rPr lang="en-US" b="true" i="false" strike="noStrike" u="none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.csv )</a:t>
            </a:r>
            <a:endParaRPr lang="en-US" sz="1100"/>
          </a:p>
          <a:p>
            <a:pPr algn="l" indent="0">
              <a:lnSpc>
                <a:spcPct val="100000"/>
              </a:lnSpc>
            </a:pPr>
            <a:r>
              <a:rPr lang="en-US" b="false" i="false" strike="noStrike" u="none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b="false" i="false" strike="noStrike" u="none" sz="1800">
                <a:solidFill>
                  <a:srgbClr val="000000"/>
                </a:solidFill>
                <a:latin typeface="黑体"/>
                <a:ea typeface="黑体"/>
                <a:cs typeface="黑体"/>
                <a:sym typeface="黑体"/>
              </a:rPr>
              <a:t>导出</a:t>
            </a:r>
            <a:r>
              <a:rPr lang="en-US" b="false" i="false" strike="noStrike" u="none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b="false" i="false" strike="noStrike" u="none" sz="1800">
                <a:solidFill>
                  <a:srgbClr val="000000"/>
                </a:solidFill>
                <a:latin typeface="黑体"/>
                <a:ea typeface="黑体"/>
                <a:cs typeface="黑体"/>
                <a:sym typeface="黑体"/>
              </a:rPr>
              <a:t>可以得到一个模板，按格式录入井史数据</a:t>
            </a:r>
          </a:p>
          <a:p>
            <a:pPr algn="l" indent="0">
              <a:lnSpc>
                <a:spcPct val="100000"/>
              </a:lnSpc>
            </a:pPr>
            <a:r>
              <a:rPr lang="en-US" b="false" i="false" strike="noStrike" u="none" sz="1800">
                <a:solidFill>
                  <a:srgbClr val="000000"/>
                </a:solidFill>
                <a:latin typeface="黑体"/>
                <a:ea typeface="黑体"/>
                <a:cs typeface="黑体"/>
                <a:sym typeface="黑体"/>
              </a:rPr>
              <a:t>再通过</a:t>
            </a:r>
            <a:r>
              <a:rPr lang="en-US" b="false" i="false" strike="noStrike" u="none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b="false" i="false" strike="noStrike" u="none" sz="1800">
                <a:solidFill>
                  <a:srgbClr val="000000"/>
                </a:solidFill>
                <a:latin typeface="黑体"/>
                <a:ea typeface="黑体"/>
                <a:cs typeface="黑体"/>
                <a:sym typeface="黑体"/>
              </a:rPr>
              <a:t>导入</a:t>
            </a:r>
            <a:r>
              <a:rPr lang="en-US" b="false" i="false" strike="noStrike" u="none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</a:p>
          <a:p>
            <a:pPr algn="l" indent="0">
              <a:lnSpc>
                <a:spcPct val="100000"/>
              </a:lnSpc>
            </a:pPr>
            <a:r>
              <a:rPr lang="en-US" b="false" i="false" strike="noStrike" u="none" sz="1800">
                <a:solidFill>
                  <a:srgbClr val="000000"/>
                </a:solidFill>
                <a:latin typeface="黑体"/>
                <a:ea typeface="黑体"/>
                <a:cs typeface="黑体"/>
                <a:sym typeface="黑体"/>
              </a:rPr>
              <a:t>导入时候把原来的记录删除，只录入新增记录</a:t>
            </a:r>
          </a:p>
        </p:txBody>
      </p:sp>
      <p:cxnSp>
        <p:nvCxnSpPr>
          <p:cNvPr name="Connector 4" id="4"/>
          <p:cNvCxnSpPr/>
          <p:nvPr/>
        </p:nvCxnSpPr>
        <p:spPr>
          <a:xfrm rot="10800000" flipH="false" flipV="true">
            <a:off x="4697730" y="1682750"/>
            <a:ext cx="1801495" cy="511810"/>
          </a:xfrm>
          <a:prstGeom prst="straightConnector1">
            <a:avLst/>
          </a:prstGeom>
          <a:noFill/>
          <a:ln w="12700">
            <a:solidFill>
              <a:srgbClr val="5B9BD5">
                <a:alpha val="100000"/>
              </a:srgbClr>
            </a:solidFill>
            <a:prstDash val="solid"/>
            <a:miter lim="8000000"/>
            <a:headEnd type="none" w="med" len="med"/>
            <a:tailEnd type="arrow" w="med" len="med"/>
          </a:ln>
        </p:spPr>
      </p:cxnSp>
      <p:sp>
        <p:nvSpPr>
          <p:cNvPr name="AutoShape 5" id="5"/>
          <p:cNvSpPr/>
          <p:nvPr/>
        </p:nvSpPr>
        <p:spPr>
          <a:xfrm rot="0" flipH="false" flipV="false">
            <a:off x="3881755" y="2194560"/>
            <a:ext cx="1631315" cy="225425"/>
          </a:xfrm>
          <a:prstGeom prst="rect">
            <a:avLst/>
          </a:prstGeom>
          <a:noFill/>
          <a:ln w="12700" cmpd="sng" cap="flat">
            <a:solidFill>
              <a:srgbClr val="41719C">
                <a:alpha val="100000"/>
              </a:srgbClr>
            </a:solidFill>
            <a:prstDash val="solid"/>
            <a:miter lim="8000000"/>
          </a:ln>
        </p:spPr>
        <p:txBody>
          <a:bodyPr anchor="ctr" rtlCol="false" lIns="91440" rIns="91440" tIns="45720" bIns="45720"/>
          <a:lstStyle/>
          <a:p>
            <a:pPr algn="ctr">
              <a:defRPr/>
            </a:pPr>
            <a:endParaRPr/>
          </a:p>
        </p:txBody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3"/>
          <a:srcRect l="0" r="0" t="0" b="0"/>
          <a:stretch>
            <a:fillRect/>
          </a:stretch>
        </p:blipFill>
        <p:spPr>
          <a:xfrm rot="0" flipH="false" flipV="false">
            <a:off x="5029200" y="4320540"/>
            <a:ext cx="6848475" cy="2289810"/>
          </a:xfrm>
          <a:prstGeom prst="rect">
            <a:avLst/>
          </a:prstGeom>
          <a:ln w="12700">
            <a:noFill/>
            <a:prstDash val="solid"/>
          </a:ln>
        </p:spPr>
      </p:pic>
      <p:sp>
        <p:nvSpPr>
          <p:cNvPr name="AutoShape 7" id="7"/>
          <p:cNvSpPr/>
          <p:nvPr/>
        </p:nvSpPr>
        <p:spPr>
          <a:xfrm rot="0" flipH="false" flipV="false">
            <a:off x="10551795" y="6242050"/>
            <a:ext cx="1325880" cy="368300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>
            <a:solidFill>
              <a:srgbClr val="5B9BD5">
                <a:alpha val="100000"/>
              </a:srgbClr>
            </a:solidFill>
            <a:prstDash val="solid"/>
          </a:ln>
        </p:spPr>
        <p:txBody>
          <a:bodyPr anchor="t" rtlCol="false" lIns="91440" rIns="91440" tIns="45720" bIns="45720"/>
          <a:lstStyle/>
          <a:p>
            <a:pPr algn="l" indent="0">
              <a:lnSpc>
                <a:spcPct val="100000"/>
              </a:lnSpc>
              <a:defRPr/>
            </a:pPr>
            <a:r>
              <a:rPr lang="en-US" b="false" i="false" strike="noStrike" u="none" sz="1800">
                <a:solidFill>
                  <a:srgbClr val="000000"/>
                </a:solidFill>
                <a:latin typeface="黑体"/>
                <a:ea typeface="黑体"/>
                <a:cs typeface="黑体"/>
                <a:sym typeface="黑体"/>
              </a:rPr>
              <a:t>导出的模板</a:t>
            </a:r>
            <a:endParaRPr lang="en-US" sz="1100"/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r="0" t="0" b="0"/>
          <a:stretch>
            <a:fillRect/>
          </a:stretch>
        </p:blipFill>
        <p:spPr>
          <a:xfrm rot="0" flipH="false" flipV="false">
            <a:off x="135255" y="3745865"/>
            <a:ext cx="11847830" cy="2513965"/>
          </a:xfrm>
          <a:prstGeom prst="rect">
            <a:avLst/>
          </a:prstGeom>
          <a:ln w="12700">
            <a:noFill/>
            <a:prstDash val="solid"/>
          </a:ln>
        </p:spPr>
      </p:pic>
      <p:sp>
        <p:nvSpPr>
          <p:cNvPr name="AutoShape 3" id="3"/>
          <p:cNvSpPr/>
          <p:nvPr/>
        </p:nvSpPr>
        <p:spPr>
          <a:xfrm rot="0" flipH="false" flipV="false">
            <a:off x="1559560" y="398145"/>
            <a:ext cx="9912985" cy="2584450"/>
          </a:xfrm>
          <a:prstGeom prst="rect">
            <a:avLst/>
          </a:prstGeom>
          <a:noFill/>
          <a:ln w="12700">
            <a:solidFill>
              <a:srgbClr val="5B9BD5">
                <a:alpha val="100000"/>
              </a:srgbClr>
            </a:solidFill>
            <a:prstDash val="solid"/>
          </a:ln>
        </p:spPr>
        <p:txBody>
          <a:bodyPr anchor="t" rtlCol="false" lIns="91440" rIns="91440" tIns="45720" bIns="45720"/>
          <a:lstStyle/>
          <a:p>
            <a:pPr algn="l" indent="0">
              <a:lnSpc>
                <a:spcPct val="100000"/>
              </a:lnSpc>
              <a:defRPr/>
            </a:pPr>
            <a:r>
              <a:rPr lang="en-US" b="true" i="false" strike="noStrike" u="none" sz="1800"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rPr>
              <a:t>填写说明</a:t>
            </a:r>
            <a:endParaRPr lang="en-US" sz="1100"/>
          </a:p>
          <a:p>
            <a:pPr algn="l" indent="0">
              <a:lnSpc>
                <a:spcPct val="100000"/>
              </a:lnSpc>
            </a:pPr>
            <a:r>
              <a:rPr lang="en-US" b="false" i="false" strike="noStrike" u="none" sz="1800"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rPr>
              <a:t>记录类型：产量归属的措施类型，要注意和</a:t>
            </a:r>
            <a:r>
              <a:rPr lang="en-US" b="false" i="false" strike="noStrike" u="none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b="false" i="false" strike="noStrike" u="none" sz="1800"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rPr>
              <a:t>详情</a:t>
            </a:r>
            <a:r>
              <a:rPr lang="en-US" b="false" i="false" strike="noStrike" u="none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b="false" i="false" strike="noStrike" u="none" sz="1800"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rPr>
              <a:t>栏区分开（例如：记录类型</a:t>
            </a:r>
            <a:r>
              <a:rPr lang="en-US" b="false" i="false" strike="noStrike" u="none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b="false" i="false" strike="noStrike" u="none" sz="1800"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rPr>
              <a:t>提液，详情</a:t>
            </a:r>
            <a:r>
              <a:rPr lang="en-US" b="false" i="false" strike="noStrike" u="none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b="false" i="false" strike="noStrike" u="none" sz="1800"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rPr>
              <a:t>找堵漏下电；记录类型</a:t>
            </a:r>
            <a:r>
              <a:rPr lang="en-US" b="false" i="false" strike="noStrike" u="none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b="false" i="false" strike="noStrike" u="none" sz="1800"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rPr>
              <a:t>补层，详情</a:t>
            </a:r>
            <a:r>
              <a:rPr lang="en-US" b="false" i="false" strike="noStrike" u="none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-US" b="false" i="false" strike="noStrike" u="none" sz="1800">
                <a:solidFill>
                  <a:srgbClr val="FF0000"/>
                </a:solidFill>
                <a:latin typeface="黑体"/>
                <a:ea typeface="黑体"/>
                <a:cs typeface="黑体"/>
                <a:sym typeface="黑体"/>
              </a:rPr>
              <a:t>打捞封层补层电转抽）</a:t>
            </a:r>
            <a:r>
              <a:rPr lang="en-US" b="false" i="false" strike="noStrike" u="none" sz="1800">
                <a:solidFill>
                  <a:srgbClr val="000000"/>
                </a:solidFill>
                <a:latin typeface="黑体"/>
                <a:ea typeface="黑体"/>
                <a:cs typeface="黑体"/>
                <a:sym typeface="黑体"/>
              </a:rPr>
              <a:t>，也可以记录其他事件如产量变化分析等</a:t>
            </a:r>
          </a:p>
          <a:p>
            <a:pPr algn="l" indent="0">
              <a:lnSpc>
                <a:spcPct val="100000"/>
              </a:lnSpc>
            </a:pPr>
            <a:r>
              <a:rPr lang="en-US" b="false" i="false" strike="noStrike" u="none" sz="1800">
                <a:solidFill>
                  <a:srgbClr val="000000"/>
                </a:solidFill>
                <a:latin typeface="黑体"/>
                <a:ea typeface="黑体"/>
                <a:cs typeface="黑体"/>
                <a:sym typeface="黑体"/>
              </a:rPr>
              <a:t>日期：本时间点（措施开井）日期</a:t>
            </a:r>
          </a:p>
          <a:p>
            <a:pPr algn="l" indent="0">
              <a:lnSpc>
                <a:spcPct val="100000"/>
              </a:lnSpc>
            </a:pPr>
            <a:r>
              <a:rPr lang="en-US" b="false" i="false" strike="noStrike" u="none" sz="1800">
                <a:solidFill>
                  <a:srgbClr val="000000"/>
                </a:solidFill>
                <a:latin typeface="黑体"/>
                <a:ea typeface="黑体"/>
                <a:cs typeface="黑体"/>
                <a:sym typeface="黑体"/>
              </a:rPr>
              <a:t>详情：措施具体工序</a:t>
            </a:r>
          </a:p>
          <a:p>
            <a:pPr algn="l" indent="0">
              <a:lnSpc>
                <a:spcPct val="100000"/>
              </a:lnSpc>
            </a:pPr>
            <a:r>
              <a:rPr lang="en-US" b="false" i="false" strike="noStrike" u="none" sz="1800">
                <a:solidFill>
                  <a:srgbClr val="000000"/>
                </a:solidFill>
                <a:latin typeface="黑体"/>
                <a:ea typeface="黑体"/>
                <a:cs typeface="黑体"/>
                <a:sym typeface="黑体"/>
              </a:rPr>
              <a:t>层位标记：本时间点（措施）后生产层位</a:t>
            </a:r>
          </a:p>
          <a:p>
            <a:pPr algn="l" indent="0">
              <a:lnSpc>
                <a:spcPct val="100000"/>
              </a:lnSpc>
            </a:pPr>
            <a:r>
              <a:rPr lang="en-US" b="false" i="false" strike="noStrike" u="none" sz="1800">
                <a:solidFill>
                  <a:srgbClr val="000000"/>
                </a:solidFill>
                <a:latin typeface="黑体"/>
                <a:ea typeface="黑体"/>
                <a:cs typeface="黑体"/>
                <a:sym typeface="黑体"/>
              </a:rPr>
              <a:t>前、后：本时间点前后的相关数据</a:t>
            </a:r>
          </a:p>
          <a:p>
            <a:pPr algn="l" indent="0">
              <a:lnSpc>
                <a:spcPct val="100000"/>
              </a:lnSpc>
            </a:pPr>
            <a:r>
              <a:rPr lang="en-US" b="false" i="false" strike="noStrike" u="none" sz="1800">
                <a:solidFill>
                  <a:srgbClr val="000000"/>
                </a:solidFill>
                <a:latin typeface="黑体"/>
                <a:ea typeface="黑体"/>
                <a:cs typeface="黑体"/>
                <a:sym typeface="黑体"/>
              </a:rPr>
              <a:t>井况：本次作业后的井况</a:t>
            </a:r>
          </a:p>
          <a:p>
            <a:pPr algn="l" indent="0">
              <a:lnSpc>
                <a:spcPct val="100000"/>
              </a:lnSpc>
            </a:pPr>
            <a:r>
              <a:rPr lang="en-US" b="false" i="false" strike="noStrike" u="none" sz="1800">
                <a:solidFill>
                  <a:srgbClr val="000000"/>
                </a:solidFill>
                <a:latin typeface="黑体"/>
                <a:ea typeface="黑体"/>
                <a:cs typeface="黑体"/>
                <a:sym typeface="黑体"/>
              </a:rPr>
              <a:t>备注：其他需要记录的事项（酸化压裂用量等其他，转注压力、注水井身结构分注层位等等）</a:t>
            </a:r>
          </a:p>
        </p:txBody>
      </p:sp>
      <p:cxnSp>
        <p:nvCxnSpPr>
          <p:cNvPr name="Connector 4" id="4"/>
          <p:cNvCxnSpPr/>
          <p:nvPr/>
        </p:nvCxnSpPr>
        <p:spPr>
          <a:xfrm rot="0" flipH="false" flipV="false">
            <a:off x="6516370" y="2982595"/>
            <a:ext cx="401320" cy="1726565"/>
          </a:xfrm>
          <a:prstGeom prst="straightConnector1">
            <a:avLst/>
          </a:prstGeom>
          <a:noFill/>
          <a:ln w="12700">
            <a:solidFill>
              <a:srgbClr val="5B9BD5">
                <a:alpha val="100000"/>
              </a:srgbClr>
            </a:solidFill>
            <a:prstDash val="solid"/>
            <a:miter lim="8000000"/>
            <a:headEnd type="none" w="med" len="med"/>
            <a:tailEnd type="arrow" w="med" len="med"/>
          </a:ln>
        </p:spPr>
      </p:cxnSp>
      <p:sp>
        <p:nvSpPr>
          <p:cNvPr name="AutoShape 5" id="5"/>
          <p:cNvSpPr/>
          <p:nvPr/>
        </p:nvSpPr>
        <p:spPr>
          <a:xfrm rot="0" flipH="false" flipV="false">
            <a:off x="1755140" y="4709160"/>
            <a:ext cx="10324465" cy="587375"/>
          </a:xfrm>
          <a:prstGeom prst="rect">
            <a:avLst/>
          </a:prstGeom>
          <a:noFill/>
          <a:ln w="12700" cmpd="sng" cap="flat">
            <a:solidFill>
              <a:srgbClr val="41719C">
                <a:alpha val="100000"/>
              </a:srgbClr>
            </a:solidFill>
            <a:prstDash val="solid"/>
            <a:miter lim="8000000"/>
          </a:ln>
        </p:spPr>
        <p:txBody>
          <a:bodyPr anchor="ctr" rtlCol="false" lIns="91440" rIns="91440" tIns="45720" bIns="45720"/>
          <a:lstStyle/>
          <a:p>
            <a:pPr algn="ctr">
              <a:defRPr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>
            <p:ph idx="6" type="body" sz="quarter" hasCustomPrompt="true"/>
          </p:nvPr>
        </p:nvSpPr>
        <p:spPr>
          <a:prstGeom prst="rect">
            <a:avLst/>
          </a:prstGeom>
        </p:spPr>
        <p:txBody>
          <a:bodyPr anchor="b" lIns="91440" rIns="91440" tIns="45720" bIns="45720"/>
          <a:lstStyle>
            <a:lvl1pPr algn="ctr">
              <a:lnSpc>
                <a:spcPct val="133333"/>
              </a:lnSpc>
              <a:defRPr sz="6000" b="false" i="false" u="none" strike="noStrike" spc="0">
                <a:solidFill>
                  <a:srgbClr val="000000">
                    <a:alpha val="100000"/>
                  </a:srgbClr>
                </a:solidFill>
                <a:latin typeface="Arial Black"/>
              </a:defRPr>
            </a:lvl1pPr>
          </a:lstStyle>
          <a:p>
            <a:pPr algn="ctr" indent="0">
              <a:lnSpc>
                <a:spcPct val="133333"/>
              </a:lnSpc>
            </a:pPr>
            <a:r>
              <a:rPr lang="en-US" b="false" i="false" strike="noStrike" u="none" sz="6000">
                <a:solidFill>
                  <a:srgbClr val="000000"/>
                </a:solidFill>
                <a:effectLst>
                  <a:outerShdw dir="2700000" dist="38100" blurRad="38100" algn="tl" rotWithShape="false">
                    <a:srgbClr val="000000">
                      <a:alpha val="43137"/>
                    </a:srgbClr>
                  </a:outerShdw>
                </a:effectLst>
                <a:latin typeface="Arial Black"/>
                <a:ea typeface="Arial Black"/>
                <a:cs typeface="Arial Black"/>
                <a:sym typeface="Arial Black"/>
              </a:rPr>
              <a:t>3.</a:t>
            </a:r>
            <a:r>
              <a:rPr lang="en-US" b="false" i="false" strike="noStrike" u="none" sz="6000">
                <a:solidFill>
                  <a:srgbClr val="000000"/>
                </a:solidFill>
                <a:effectLst>
                  <a:outerShdw dir="2700000" dist="38100" blurRad="38100" algn="tl" rotWithShape="false">
                    <a:srgbClr val="000000">
                      <a:alpha val="43137"/>
                    </a:srgbClr>
                  </a:outerShdw>
                </a:effectLst>
                <a:latin typeface="微软雅黑"/>
                <a:ea typeface="微软雅黑"/>
                <a:cs typeface="微软雅黑"/>
                <a:sym typeface="微软雅黑"/>
              </a:rPr>
              <a:t>单条记录增删改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="true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r="0" t="0" b="27566"/>
          <a:stretch>
            <a:fillRect/>
          </a:stretch>
        </p:blipFill>
        <p:spPr>
          <a:xfrm rot="0" flipH="false" flipV="false">
            <a:off x="490220" y="1156335"/>
            <a:ext cx="11421110" cy="2177415"/>
          </a:xfrm>
          <a:prstGeom prst="rect">
            <a:avLst/>
          </a:prstGeom>
          <a:ln w="12700">
            <a:solidFill>
              <a:srgbClr val="5B9BD5">
                <a:alpha val="100000"/>
              </a:srgbClr>
            </a:solidFill>
            <a:prstDash val="solid"/>
          </a:ln>
        </p:spPr>
      </p:pic>
      <p:sp>
        <p:nvSpPr>
          <p:cNvPr name="AutoShape 3" id="3"/>
          <p:cNvSpPr/>
          <p:nvPr/>
        </p:nvSpPr>
        <p:spPr>
          <a:xfrm rot="0" flipH="false" flipV="false">
            <a:off x="490220" y="1694180"/>
            <a:ext cx="2577465" cy="473075"/>
          </a:xfrm>
          <a:prstGeom prst="rect">
            <a:avLst/>
          </a:prstGeom>
          <a:noFill/>
          <a:ln w="12700" cmpd="sng" cap="flat">
            <a:solidFill>
              <a:srgbClr val="41719C">
                <a:alpha val="100000"/>
              </a:srgbClr>
            </a:solidFill>
            <a:prstDash val="solid"/>
            <a:miter lim="8000000"/>
          </a:ln>
        </p:spPr>
        <p:txBody>
          <a:bodyPr anchor="ctr" rtlCol="false" lIns="91440" rIns="91440" tIns="45720" bIns="45720"/>
          <a:lstStyle/>
          <a:p>
            <a:pPr algn="ctr">
              <a:defRPr/>
            </a:pPr>
            <a:endParaRPr/>
          </a:p>
        </p:txBody>
      </p:sp>
      <p:sp>
        <p:nvSpPr>
          <p:cNvPr name="AutoShape 4" id="4"/>
          <p:cNvSpPr/>
          <p:nvPr/>
        </p:nvSpPr>
        <p:spPr>
          <a:xfrm rot="0" flipH="false" flipV="false">
            <a:off x="423545" y="398145"/>
            <a:ext cx="5275580" cy="368300"/>
          </a:xfrm>
          <a:prstGeom prst="rect">
            <a:avLst/>
          </a:prstGeom>
          <a:noFill/>
          <a:ln w="12700">
            <a:solidFill>
              <a:srgbClr val="5B9BD5">
                <a:alpha val="100000"/>
              </a:srgbClr>
            </a:solidFill>
            <a:prstDash val="solid"/>
          </a:ln>
        </p:spPr>
        <p:txBody>
          <a:bodyPr anchor="t" rtlCol="false" lIns="91440" rIns="91440" tIns="45720" bIns="45720"/>
          <a:lstStyle/>
          <a:p>
            <a:pPr algn="l" indent="0">
              <a:lnSpc>
                <a:spcPct val="100000"/>
              </a:lnSpc>
              <a:defRPr/>
            </a:pPr>
            <a:r>
              <a:rPr lang="en-US" b="false" i="false" strike="noStrike" u="none" sz="1800">
                <a:solidFill>
                  <a:srgbClr val="000000"/>
                </a:solidFill>
                <a:latin typeface="黑体"/>
                <a:ea typeface="黑体"/>
                <a:cs typeface="黑体"/>
                <a:sym typeface="黑体"/>
              </a:rPr>
              <a:t>① 修改前，需要输入要编辑井史的井号，进行查询</a:t>
            </a:r>
            <a:endParaRPr lang="en-US" sz="1100"/>
          </a:p>
        </p:txBody>
      </p:sp>
      <p:cxnSp>
        <p:nvCxnSpPr>
          <p:cNvPr name="Connector 5" id="5"/>
          <p:cNvCxnSpPr/>
          <p:nvPr/>
        </p:nvCxnSpPr>
        <p:spPr>
          <a:xfrm rot="10800000" flipH="false" flipV="true">
            <a:off x="1779270" y="766445"/>
            <a:ext cx="1282065" cy="927735"/>
          </a:xfrm>
          <a:prstGeom prst="straightConnector1">
            <a:avLst/>
          </a:prstGeom>
          <a:noFill/>
          <a:ln w="12700">
            <a:solidFill>
              <a:srgbClr val="5B9BD5">
                <a:alpha val="100000"/>
              </a:srgbClr>
            </a:solidFill>
            <a:prstDash val="solid"/>
            <a:miter lim="8000000"/>
            <a:headEnd type="none" w="med" len="med"/>
            <a:tailEnd type="arrow" w="med" len="med"/>
          </a:ln>
        </p:spPr>
      </p:cxnSp>
      <p:sp>
        <p:nvSpPr>
          <p:cNvPr name="AutoShape 6" id="6"/>
          <p:cNvSpPr/>
          <p:nvPr/>
        </p:nvSpPr>
        <p:spPr>
          <a:xfrm rot="0" flipH="false" flipV="false">
            <a:off x="490220" y="2047240"/>
            <a:ext cx="5901055" cy="473075"/>
          </a:xfrm>
          <a:prstGeom prst="rect">
            <a:avLst/>
          </a:prstGeom>
          <a:noFill/>
          <a:ln w="12700" cmpd="sng" cap="flat">
            <a:solidFill>
              <a:srgbClr val="41719C">
                <a:alpha val="100000"/>
              </a:srgbClr>
            </a:solidFill>
            <a:prstDash val="solid"/>
            <a:miter lim="8000000"/>
          </a:ln>
        </p:spPr>
        <p:txBody>
          <a:bodyPr anchor="ctr" rtlCol="false" lIns="91440" rIns="91440" tIns="45720" bIns="45720"/>
          <a:lstStyle/>
          <a:p>
            <a:pPr algn="ctr">
              <a:defRPr/>
            </a:pPr>
            <a:endParaRPr/>
          </a:p>
        </p:txBody>
      </p:sp>
      <p:sp>
        <p:nvSpPr>
          <p:cNvPr name="AutoShape 7" id="7"/>
          <p:cNvSpPr/>
          <p:nvPr/>
        </p:nvSpPr>
        <p:spPr>
          <a:xfrm rot="0" flipH="false" flipV="false">
            <a:off x="6029960" y="541655"/>
            <a:ext cx="4704080" cy="368300"/>
          </a:xfrm>
          <a:prstGeom prst="rect">
            <a:avLst/>
          </a:prstGeom>
          <a:noFill/>
          <a:ln w="12700">
            <a:solidFill>
              <a:srgbClr val="5B9BD5">
                <a:alpha val="100000"/>
              </a:srgbClr>
            </a:solidFill>
            <a:prstDash val="solid"/>
          </a:ln>
        </p:spPr>
        <p:txBody>
          <a:bodyPr anchor="t" rtlCol="false" lIns="91440" rIns="91440" tIns="45720" bIns="45720"/>
          <a:lstStyle/>
          <a:p>
            <a:pPr algn="l" indent="0">
              <a:lnSpc>
                <a:spcPct val="100000"/>
              </a:lnSpc>
              <a:defRPr/>
            </a:pPr>
            <a:r>
              <a:rPr lang="en-US" b="false" i="false" strike="noStrike" u="none" sz="1800">
                <a:solidFill>
                  <a:srgbClr val="000000"/>
                </a:solidFill>
                <a:latin typeface="黑体"/>
                <a:ea typeface="黑体"/>
                <a:cs typeface="黑体"/>
                <a:sym typeface="黑体"/>
              </a:rPr>
              <a:t>② 可以</a:t>
            </a:r>
            <a:r>
              <a:rPr lang="en-US" b="false" i="false" strike="noStrike" u="none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CTRL</a:t>
            </a:r>
            <a:r>
              <a:rPr lang="en-US" b="false" i="false" strike="noStrike" u="none" sz="1800">
                <a:solidFill>
                  <a:srgbClr val="000000"/>
                </a:solidFill>
                <a:latin typeface="黑体"/>
                <a:ea typeface="黑体"/>
                <a:cs typeface="黑体"/>
                <a:sym typeface="黑体"/>
              </a:rPr>
              <a:t>或</a:t>
            </a:r>
            <a:r>
              <a:rPr lang="en-US" b="false" i="false" strike="noStrike" u="none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SHIFT</a:t>
            </a:r>
            <a:r>
              <a:rPr lang="en-US" b="false" i="false" strike="noStrike" u="none" sz="1800">
                <a:solidFill>
                  <a:srgbClr val="000000"/>
                </a:solidFill>
                <a:latin typeface="黑体"/>
                <a:ea typeface="黑体"/>
                <a:cs typeface="黑体"/>
                <a:sym typeface="黑体"/>
              </a:rPr>
              <a:t>键多选记录，批量删除</a:t>
            </a:r>
            <a:endParaRPr lang="en-US" sz="1100"/>
          </a:p>
        </p:txBody>
      </p:sp>
      <p:cxnSp>
        <p:nvCxnSpPr>
          <p:cNvPr name="Connector 8" id="8"/>
          <p:cNvCxnSpPr/>
          <p:nvPr/>
        </p:nvCxnSpPr>
        <p:spPr>
          <a:xfrm rot="10800000" flipH="false" flipV="true">
            <a:off x="3441065" y="909955"/>
            <a:ext cx="4940935" cy="1137285"/>
          </a:xfrm>
          <a:prstGeom prst="straightConnector1">
            <a:avLst/>
          </a:prstGeom>
          <a:noFill/>
          <a:ln w="12700">
            <a:solidFill>
              <a:srgbClr val="5B9BD5">
                <a:alpha val="100000"/>
              </a:srgbClr>
            </a:solidFill>
            <a:prstDash val="solid"/>
            <a:miter lim="8000000"/>
            <a:headEnd type="none" w="med" len="med"/>
            <a:tailEnd type="arrow" w="med" len="med"/>
          </a:ln>
        </p:spPr>
      </p:cxnSp>
      <p:pic>
        <p:nvPicPr>
          <p:cNvPr name="Picture 9" id="9"/>
          <p:cNvPicPr>
            <a:picLocks noChangeAspect="true"/>
          </p:cNvPicPr>
          <p:nvPr/>
        </p:nvPicPr>
        <p:blipFill>
          <a:blip r:embed="rId3"/>
          <a:srcRect l="0" r="0" t="0" b="0"/>
          <a:stretch>
            <a:fillRect/>
          </a:stretch>
        </p:blipFill>
        <p:spPr>
          <a:xfrm rot="0" flipH="false" flipV="false">
            <a:off x="4309745" y="3743325"/>
            <a:ext cx="7362825" cy="2990850"/>
          </a:xfrm>
          <a:prstGeom prst="rect">
            <a:avLst/>
          </a:prstGeom>
          <a:ln w="12700">
            <a:solidFill>
              <a:srgbClr val="5B9BD5">
                <a:alpha val="100000"/>
              </a:srgbClr>
            </a:solidFill>
            <a:prstDash val="solid"/>
          </a:ln>
        </p:spPr>
      </p:pic>
      <p:sp>
        <p:nvSpPr>
          <p:cNvPr name="AutoShape 10" id="10"/>
          <p:cNvSpPr/>
          <p:nvPr/>
        </p:nvSpPr>
        <p:spPr>
          <a:xfrm rot="0" flipH="false" flipV="false">
            <a:off x="685800" y="3578225"/>
            <a:ext cx="3322955" cy="1476375"/>
          </a:xfrm>
          <a:prstGeom prst="rect">
            <a:avLst/>
          </a:prstGeom>
          <a:noFill/>
          <a:ln w="12700">
            <a:solidFill>
              <a:srgbClr val="5B9BD5">
                <a:alpha val="100000"/>
              </a:srgbClr>
            </a:solidFill>
            <a:prstDash val="solid"/>
          </a:ln>
        </p:spPr>
        <p:txBody>
          <a:bodyPr anchor="t" rtlCol="false" lIns="91440" rIns="91440" tIns="45720" bIns="45720"/>
          <a:lstStyle/>
          <a:p>
            <a:pPr algn="l" indent="0">
              <a:lnSpc>
                <a:spcPct val="100000"/>
              </a:lnSpc>
              <a:defRPr/>
            </a:pPr>
            <a:r>
              <a:rPr lang="en-US" b="false" i="false" strike="noStrike" u="none" sz="1800">
                <a:solidFill>
                  <a:srgbClr val="000000"/>
                </a:solidFill>
                <a:latin typeface="黑体"/>
                <a:ea typeface="黑体"/>
                <a:cs typeface="黑体"/>
                <a:sym typeface="黑体"/>
              </a:rPr>
              <a:t>③ 增删改操作后，确认无误后点击保存至数据库</a:t>
            </a:r>
            <a:endParaRPr lang="en-US" sz="1100"/>
          </a:p>
          <a:p>
            <a:pPr algn="l" indent="0">
              <a:lnSpc>
                <a:spcPct val="100000"/>
              </a:lnSpc>
            </a:pPr>
            <a:r>
              <a:rPr lang="en-US" b="false" i="false" strike="noStrike" u="none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/>
            </a:r>
          </a:p>
          <a:p>
            <a:pPr algn="l" indent="0">
              <a:lnSpc>
                <a:spcPct val="100000"/>
              </a:lnSpc>
            </a:pPr>
            <a:r>
              <a:rPr lang="en-US" b="false" i="false" strike="noStrike" u="none" sz="1800">
                <a:solidFill>
                  <a:srgbClr val="000000"/>
                </a:solidFill>
                <a:latin typeface="黑体"/>
                <a:ea typeface="黑体"/>
                <a:cs typeface="黑体"/>
                <a:sym typeface="黑体"/>
              </a:rPr>
              <a:t>④ 撤销、恢复功能只能用于提交数据库操作之前。</a:t>
            </a:r>
          </a:p>
        </p:txBody>
      </p:sp>
      <p:cxnSp>
        <p:nvCxnSpPr>
          <p:cNvPr name="Connector 11" id="11"/>
          <p:cNvCxnSpPr/>
          <p:nvPr/>
        </p:nvCxnSpPr>
        <p:spPr>
          <a:xfrm rot="0" flipH="false" flipV="false">
            <a:off x="4008755" y="4316730"/>
            <a:ext cx="3444875" cy="362585"/>
          </a:xfrm>
          <a:prstGeom prst="straightConnector1">
            <a:avLst/>
          </a:prstGeom>
          <a:noFill/>
          <a:ln w="12700">
            <a:solidFill>
              <a:srgbClr val="5B9BD5">
                <a:alpha val="100000"/>
              </a:srgbClr>
            </a:solidFill>
            <a:prstDash val="solid"/>
            <a:miter lim="8000000"/>
            <a:headEnd type="none" w="med" len="med"/>
            <a:tailEnd type="arrow" w="med" len="med"/>
          </a:ln>
        </p:spPr>
      </p:cxnSp>
      <p:sp>
        <p:nvSpPr>
          <p:cNvPr name="AutoShape 12" id="12"/>
          <p:cNvSpPr/>
          <p:nvPr/>
        </p:nvSpPr>
        <p:spPr>
          <a:xfrm rot="0" flipH="false" flipV="false">
            <a:off x="4236720" y="4679315"/>
            <a:ext cx="6433820" cy="473075"/>
          </a:xfrm>
          <a:prstGeom prst="rect">
            <a:avLst/>
          </a:prstGeom>
          <a:noFill/>
          <a:ln w="12700" cmpd="sng" cap="flat">
            <a:solidFill>
              <a:srgbClr val="41719C">
                <a:alpha val="100000"/>
              </a:srgbClr>
            </a:solidFill>
            <a:prstDash val="solid"/>
            <a:miter lim="8000000"/>
          </a:ln>
        </p:spPr>
        <p:txBody>
          <a:bodyPr anchor="ctr" rtlCol="false" lIns="91440" rIns="91440" tIns="45720" bIns="45720"/>
          <a:lstStyle/>
          <a:p>
            <a:pPr algn="ctr">
              <a:defRPr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