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4" r:id="rId8"/>
    <p:sldId id="263" r:id="rId9"/>
    <p:sldId id="260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622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F2F7F0-A224-4A17-95BC-E4E07BEFE71F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2AC1FF5-F9AD-4A6E-B92C-1F88A4BB6FAC}">
      <dgm:prSet phldrT="[Text]"/>
      <dgm:spPr/>
      <dgm:t>
        <a:bodyPr/>
        <a:lstStyle/>
        <a:p>
          <a:r>
            <a:rPr lang="en-US" smtClean="0"/>
            <a:t>Learn</a:t>
          </a:r>
          <a:endParaRPr lang="en-US"/>
        </a:p>
      </dgm:t>
    </dgm:pt>
    <dgm:pt modelId="{4C5C3D79-93CB-467A-9840-2A362FCE03AB}" type="parTrans" cxnId="{21272721-0610-4461-B525-C4B868E0E236}">
      <dgm:prSet/>
      <dgm:spPr/>
      <dgm:t>
        <a:bodyPr/>
        <a:lstStyle/>
        <a:p>
          <a:endParaRPr lang="en-US"/>
        </a:p>
      </dgm:t>
    </dgm:pt>
    <dgm:pt modelId="{88D160B8-F8EF-4A28-9FDF-BDE85541F8D6}" type="sibTrans" cxnId="{21272721-0610-4461-B525-C4B868E0E236}">
      <dgm:prSet/>
      <dgm:spPr/>
      <dgm:t>
        <a:bodyPr/>
        <a:lstStyle/>
        <a:p>
          <a:endParaRPr lang="en-US"/>
        </a:p>
      </dgm:t>
    </dgm:pt>
    <dgm:pt modelId="{EC3242A5-060A-4759-A738-7CB3833D3773}">
      <dgm:prSet/>
      <dgm:spPr/>
      <dgm:t>
        <a:bodyPr/>
        <a:lstStyle/>
        <a:p>
          <a:r>
            <a:rPr lang="en-US" dirty="0" smtClean="0"/>
            <a:t>Get familiarized with a data set before starting EDA</a:t>
          </a:r>
          <a:endParaRPr lang="en-US" dirty="0"/>
        </a:p>
      </dgm:t>
    </dgm:pt>
    <dgm:pt modelId="{C4D1FC2C-886D-420B-A4A2-A83CA3BC06FC}" type="parTrans" cxnId="{29DCC951-1C8B-4AC0-8C22-A1806580C4D8}">
      <dgm:prSet/>
      <dgm:spPr/>
      <dgm:t>
        <a:bodyPr/>
        <a:lstStyle/>
        <a:p>
          <a:endParaRPr lang="en-US"/>
        </a:p>
      </dgm:t>
    </dgm:pt>
    <dgm:pt modelId="{BA29B091-6CB6-4407-9F53-5744F50B9971}" type="sibTrans" cxnId="{29DCC951-1C8B-4AC0-8C22-A1806580C4D8}">
      <dgm:prSet/>
      <dgm:spPr/>
      <dgm:t>
        <a:bodyPr/>
        <a:lstStyle/>
        <a:p>
          <a:endParaRPr lang="en-US"/>
        </a:p>
      </dgm:t>
    </dgm:pt>
    <dgm:pt modelId="{ABC498B1-A532-4F5B-86F4-766CC8C7AFD5}">
      <dgm:prSet/>
      <dgm:spPr/>
      <dgm:t>
        <a:bodyPr/>
        <a:lstStyle/>
        <a:p>
          <a:r>
            <a:rPr lang="en-US" dirty="0" smtClean="0"/>
            <a:t>Document</a:t>
          </a:r>
          <a:endParaRPr lang="en-US" dirty="0"/>
        </a:p>
      </dgm:t>
    </dgm:pt>
    <dgm:pt modelId="{514A91E8-13E4-4B91-AD74-544CAEC7E415}" type="parTrans" cxnId="{8E5887F0-27EF-4861-BCD1-9533C129DD09}">
      <dgm:prSet/>
      <dgm:spPr/>
      <dgm:t>
        <a:bodyPr/>
        <a:lstStyle/>
        <a:p>
          <a:endParaRPr lang="en-US"/>
        </a:p>
      </dgm:t>
    </dgm:pt>
    <dgm:pt modelId="{345A0531-7D34-44FB-AF66-1CC271388E10}" type="sibTrans" cxnId="{8E5887F0-27EF-4861-BCD1-9533C129DD09}">
      <dgm:prSet/>
      <dgm:spPr/>
      <dgm:t>
        <a:bodyPr/>
        <a:lstStyle/>
        <a:p>
          <a:endParaRPr lang="en-US"/>
        </a:p>
      </dgm:t>
    </dgm:pt>
    <dgm:pt modelId="{47474C20-3BDE-4C1D-938F-3612C1971121}">
      <dgm:prSet/>
      <dgm:spPr/>
      <dgm:t>
        <a:bodyPr/>
        <a:lstStyle/>
        <a:p>
          <a:r>
            <a:rPr lang="en-US" dirty="0" smtClean="0"/>
            <a:t>Add descriptions, notes, and questions about the dataset</a:t>
          </a:r>
          <a:endParaRPr lang="en-US" dirty="0"/>
        </a:p>
      </dgm:t>
    </dgm:pt>
    <dgm:pt modelId="{B136FF0E-7CEE-4721-9067-71E686D82527}" type="parTrans" cxnId="{22902194-37A6-46B3-80A2-200F06F183AE}">
      <dgm:prSet/>
      <dgm:spPr/>
      <dgm:t>
        <a:bodyPr/>
        <a:lstStyle/>
        <a:p>
          <a:endParaRPr lang="en-US"/>
        </a:p>
      </dgm:t>
    </dgm:pt>
    <dgm:pt modelId="{93CE1AA4-5289-4030-8E1D-8899F71D2DC1}" type="sibTrans" cxnId="{22902194-37A6-46B3-80A2-200F06F183AE}">
      <dgm:prSet/>
      <dgm:spPr/>
      <dgm:t>
        <a:bodyPr/>
        <a:lstStyle/>
        <a:p>
          <a:endParaRPr lang="en-US"/>
        </a:p>
      </dgm:t>
    </dgm:pt>
    <dgm:pt modelId="{14B99206-EC7D-446A-A502-571FACB697F5}">
      <dgm:prSet/>
      <dgm:spPr/>
      <dgm:t>
        <a:bodyPr/>
        <a:lstStyle/>
        <a:p>
          <a:r>
            <a:rPr lang="en-US" smtClean="0"/>
            <a:t>Share</a:t>
          </a:r>
          <a:endParaRPr lang="en-US" dirty="0"/>
        </a:p>
      </dgm:t>
    </dgm:pt>
    <dgm:pt modelId="{C5AED335-B4B5-4347-85CA-5B697303D715}" type="parTrans" cxnId="{FFA601F1-0E56-47D8-8EA5-6FEA950573CB}">
      <dgm:prSet/>
      <dgm:spPr/>
      <dgm:t>
        <a:bodyPr/>
        <a:lstStyle/>
        <a:p>
          <a:endParaRPr lang="en-US"/>
        </a:p>
      </dgm:t>
    </dgm:pt>
    <dgm:pt modelId="{F182BC3F-DE6E-44B9-A970-A8A98D1113EE}" type="sibTrans" cxnId="{FFA601F1-0E56-47D8-8EA5-6FEA950573CB}">
      <dgm:prSet/>
      <dgm:spPr/>
      <dgm:t>
        <a:bodyPr/>
        <a:lstStyle/>
        <a:p>
          <a:endParaRPr lang="en-US"/>
        </a:p>
      </dgm:t>
    </dgm:pt>
    <dgm:pt modelId="{0DD77721-4B7B-4F5D-806C-0DBEE058EA5C}">
      <dgm:prSet/>
      <dgm:spPr/>
      <dgm:t>
        <a:bodyPr/>
        <a:lstStyle/>
        <a:p>
          <a:r>
            <a:rPr lang="en-US" dirty="0" smtClean="0"/>
            <a:t>Save your findings and share them with others</a:t>
          </a:r>
          <a:endParaRPr lang="en-US" dirty="0"/>
        </a:p>
      </dgm:t>
    </dgm:pt>
    <dgm:pt modelId="{CDF1F8FF-2516-4BE8-9D48-188EF0E22C66}" type="parTrans" cxnId="{B9901739-7AB7-4180-AE20-0DF7D14CE851}">
      <dgm:prSet/>
      <dgm:spPr/>
      <dgm:t>
        <a:bodyPr/>
        <a:lstStyle/>
        <a:p>
          <a:endParaRPr lang="en-US"/>
        </a:p>
      </dgm:t>
    </dgm:pt>
    <dgm:pt modelId="{4A8F66EB-A303-4468-B733-00E201D09AE0}" type="sibTrans" cxnId="{B9901739-7AB7-4180-AE20-0DF7D14CE851}">
      <dgm:prSet/>
      <dgm:spPr/>
      <dgm:t>
        <a:bodyPr/>
        <a:lstStyle/>
        <a:p>
          <a:endParaRPr lang="en-US"/>
        </a:p>
      </dgm:t>
    </dgm:pt>
    <dgm:pt modelId="{C2D32EDE-2407-4AAD-B3B2-50FF25870F02}" type="pres">
      <dgm:prSet presAssocID="{05F2F7F0-A224-4A17-95BC-E4E07BEFE71F}" presName="Name0" presStyleCnt="0">
        <dgm:presLayoutVars>
          <dgm:dir/>
          <dgm:animLvl val="lvl"/>
          <dgm:resizeHandles val="exact"/>
        </dgm:presLayoutVars>
      </dgm:prSet>
      <dgm:spPr/>
    </dgm:pt>
    <dgm:pt modelId="{98BF1DE3-5DED-4077-8F45-9016B920AD3C}" type="pres">
      <dgm:prSet presAssocID="{92AC1FF5-F9AD-4A6E-B92C-1F88A4BB6FAC}" presName="composite" presStyleCnt="0"/>
      <dgm:spPr/>
    </dgm:pt>
    <dgm:pt modelId="{6DACCFE4-AEC7-4B5A-BCD0-356DFA440780}" type="pres">
      <dgm:prSet presAssocID="{92AC1FF5-F9AD-4A6E-B92C-1F88A4BB6FA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EE83EB-2D37-43BE-853C-9A7B73EB7385}" type="pres">
      <dgm:prSet presAssocID="{92AC1FF5-F9AD-4A6E-B92C-1F88A4BB6FAC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6B9EB7-5203-470E-8A77-F02F8A0B7B57}" type="pres">
      <dgm:prSet presAssocID="{88D160B8-F8EF-4A28-9FDF-BDE85541F8D6}" presName="space" presStyleCnt="0"/>
      <dgm:spPr/>
    </dgm:pt>
    <dgm:pt modelId="{0AEA019B-2AB6-4210-BC7C-8A17D00A739A}" type="pres">
      <dgm:prSet presAssocID="{ABC498B1-A532-4F5B-86F4-766CC8C7AFD5}" presName="composite" presStyleCnt="0"/>
      <dgm:spPr/>
    </dgm:pt>
    <dgm:pt modelId="{73C3393C-41F8-41D0-8A85-A8BA31B7B064}" type="pres">
      <dgm:prSet presAssocID="{ABC498B1-A532-4F5B-86F4-766CC8C7AFD5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20383C1D-31CC-41BA-BD31-5AEF915F0312}" type="pres">
      <dgm:prSet presAssocID="{ABC498B1-A532-4F5B-86F4-766CC8C7AFD5}" presName="desTx" presStyleLbl="alignAccFollowNode1" presStyleIdx="1" presStyleCnt="3">
        <dgm:presLayoutVars>
          <dgm:bulletEnabled val="1"/>
        </dgm:presLayoutVars>
      </dgm:prSet>
      <dgm:spPr/>
    </dgm:pt>
    <dgm:pt modelId="{268405B2-943C-4C10-B7CC-B292504174AB}" type="pres">
      <dgm:prSet presAssocID="{345A0531-7D34-44FB-AF66-1CC271388E10}" presName="space" presStyleCnt="0"/>
      <dgm:spPr/>
    </dgm:pt>
    <dgm:pt modelId="{FBEC61CB-2C51-43D8-AC2D-73A19B6CF625}" type="pres">
      <dgm:prSet presAssocID="{14B99206-EC7D-446A-A502-571FACB697F5}" presName="composite" presStyleCnt="0"/>
      <dgm:spPr/>
    </dgm:pt>
    <dgm:pt modelId="{55F76707-C125-4D27-BD96-E85419144C81}" type="pres">
      <dgm:prSet presAssocID="{14B99206-EC7D-446A-A502-571FACB697F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388CCF7D-8C19-4B7C-8F5A-C0C20BEBC371}" type="pres">
      <dgm:prSet presAssocID="{14B99206-EC7D-446A-A502-571FACB697F5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7D2BF115-1D99-437E-9CE0-03E528A89359}" type="presOf" srcId="{ABC498B1-A532-4F5B-86F4-766CC8C7AFD5}" destId="{73C3393C-41F8-41D0-8A85-A8BA31B7B064}" srcOrd="0" destOrd="0" presId="urn:microsoft.com/office/officeart/2005/8/layout/hList1"/>
    <dgm:cxn modelId="{F919EC57-CEFE-4CB5-8EAD-A83D3B1A1DB5}" type="presOf" srcId="{05F2F7F0-A224-4A17-95BC-E4E07BEFE71F}" destId="{C2D32EDE-2407-4AAD-B3B2-50FF25870F02}" srcOrd="0" destOrd="0" presId="urn:microsoft.com/office/officeart/2005/8/layout/hList1"/>
    <dgm:cxn modelId="{D78E3186-D47A-437F-A365-28309F268B3E}" type="presOf" srcId="{14B99206-EC7D-446A-A502-571FACB697F5}" destId="{55F76707-C125-4D27-BD96-E85419144C81}" srcOrd="0" destOrd="0" presId="urn:microsoft.com/office/officeart/2005/8/layout/hList1"/>
    <dgm:cxn modelId="{8E5887F0-27EF-4861-BCD1-9533C129DD09}" srcId="{05F2F7F0-A224-4A17-95BC-E4E07BEFE71F}" destId="{ABC498B1-A532-4F5B-86F4-766CC8C7AFD5}" srcOrd="1" destOrd="0" parTransId="{514A91E8-13E4-4B91-AD74-544CAEC7E415}" sibTransId="{345A0531-7D34-44FB-AF66-1CC271388E10}"/>
    <dgm:cxn modelId="{6937CAFD-8297-4A9E-8717-4458045C4A19}" type="presOf" srcId="{0DD77721-4B7B-4F5D-806C-0DBEE058EA5C}" destId="{388CCF7D-8C19-4B7C-8F5A-C0C20BEBC371}" srcOrd="0" destOrd="0" presId="urn:microsoft.com/office/officeart/2005/8/layout/hList1"/>
    <dgm:cxn modelId="{B9901739-7AB7-4180-AE20-0DF7D14CE851}" srcId="{14B99206-EC7D-446A-A502-571FACB697F5}" destId="{0DD77721-4B7B-4F5D-806C-0DBEE058EA5C}" srcOrd="0" destOrd="0" parTransId="{CDF1F8FF-2516-4BE8-9D48-188EF0E22C66}" sibTransId="{4A8F66EB-A303-4468-B733-00E201D09AE0}"/>
    <dgm:cxn modelId="{29DCC951-1C8B-4AC0-8C22-A1806580C4D8}" srcId="{92AC1FF5-F9AD-4A6E-B92C-1F88A4BB6FAC}" destId="{EC3242A5-060A-4759-A738-7CB3833D3773}" srcOrd="0" destOrd="0" parTransId="{C4D1FC2C-886D-420B-A4A2-A83CA3BC06FC}" sibTransId="{BA29B091-6CB6-4407-9F53-5744F50B9971}"/>
    <dgm:cxn modelId="{21272721-0610-4461-B525-C4B868E0E236}" srcId="{05F2F7F0-A224-4A17-95BC-E4E07BEFE71F}" destId="{92AC1FF5-F9AD-4A6E-B92C-1F88A4BB6FAC}" srcOrd="0" destOrd="0" parTransId="{4C5C3D79-93CB-467A-9840-2A362FCE03AB}" sibTransId="{88D160B8-F8EF-4A28-9FDF-BDE85541F8D6}"/>
    <dgm:cxn modelId="{FFA601F1-0E56-47D8-8EA5-6FEA950573CB}" srcId="{05F2F7F0-A224-4A17-95BC-E4E07BEFE71F}" destId="{14B99206-EC7D-446A-A502-571FACB697F5}" srcOrd="2" destOrd="0" parTransId="{C5AED335-B4B5-4347-85CA-5B697303D715}" sibTransId="{F182BC3F-DE6E-44B9-A970-A8A98D1113EE}"/>
    <dgm:cxn modelId="{AF7471D0-6667-48A7-B656-3F355003D1E4}" type="presOf" srcId="{EC3242A5-060A-4759-A738-7CB3833D3773}" destId="{BBEE83EB-2D37-43BE-853C-9A7B73EB7385}" srcOrd="0" destOrd="0" presId="urn:microsoft.com/office/officeart/2005/8/layout/hList1"/>
    <dgm:cxn modelId="{FEA55044-2EE5-475C-B261-FDD06F9418E7}" type="presOf" srcId="{92AC1FF5-F9AD-4A6E-B92C-1F88A4BB6FAC}" destId="{6DACCFE4-AEC7-4B5A-BCD0-356DFA440780}" srcOrd="0" destOrd="0" presId="urn:microsoft.com/office/officeart/2005/8/layout/hList1"/>
    <dgm:cxn modelId="{8C521B71-629E-4423-BEE0-4676C528D71C}" type="presOf" srcId="{47474C20-3BDE-4C1D-938F-3612C1971121}" destId="{20383C1D-31CC-41BA-BD31-5AEF915F0312}" srcOrd="0" destOrd="0" presId="urn:microsoft.com/office/officeart/2005/8/layout/hList1"/>
    <dgm:cxn modelId="{22902194-37A6-46B3-80A2-200F06F183AE}" srcId="{ABC498B1-A532-4F5B-86F4-766CC8C7AFD5}" destId="{47474C20-3BDE-4C1D-938F-3612C1971121}" srcOrd="0" destOrd="0" parTransId="{B136FF0E-7CEE-4721-9067-71E686D82527}" sibTransId="{93CE1AA4-5289-4030-8E1D-8899F71D2DC1}"/>
    <dgm:cxn modelId="{F84E771D-0382-41BF-9D08-AA24AB413F19}" type="presParOf" srcId="{C2D32EDE-2407-4AAD-B3B2-50FF25870F02}" destId="{98BF1DE3-5DED-4077-8F45-9016B920AD3C}" srcOrd="0" destOrd="0" presId="urn:microsoft.com/office/officeart/2005/8/layout/hList1"/>
    <dgm:cxn modelId="{5BFA90C6-424D-4932-AB90-2F45F034E6F6}" type="presParOf" srcId="{98BF1DE3-5DED-4077-8F45-9016B920AD3C}" destId="{6DACCFE4-AEC7-4B5A-BCD0-356DFA440780}" srcOrd="0" destOrd="0" presId="urn:microsoft.com/office/officeart/2005/8/layout/hList1"/>
    <dgm:cxn modelId="{DEFCAA5C-635E-43A3-8942-616AC0782E1C}" type="presParOf" srcId="{98BF1DE3-5DED-4077-8F45-9016B920AD3C}" destId="{BBEE83EB-2D37-43BE-853C-9A7B73EB7385}" srcOrd="1" destOrd="0" presId="urn:microsoft.com/office/officeart/2005/8/layout/hList1"/>
    <dgm:cxn modelId="{12C7CAD0-FC37-47BE-BB9A-46E5ED5215D2}" type="presParOf" srcId="{C2D32EDE-2407-4AAD-B3B2-50FF25870F02}" destId="{396B9EB7-5203-470E-8A77-F02F8A0B7B57}" srcOrd="1" destOrd="0" presId="urn:microsoft.com/office/officeart/2005/8/layout/hList1"/>
    <dgm:cxn modelId="{637DDBD4-7690-4954-815C-984452241912}" type="presParOf" srcId="{C2D32EDE-2407-4AAD-B3B2-50FF25870F02}" destId="{0AEA019B-2AB6-4210-BC7C-8A17D00A739A}" srcOrd="2" destOrd="0" presId="urn:microsoft.com/office/officeart/2005/8/layout/hList1"/>
    <dgm:cxn modelId="{6BBE792D-79E0-46BB-9CAD-8FEBC4302B64}" type="presParOf" srcId="{0AEA019B-2AB6-4210-BC7C-8A17D00A739A}" destId="{73C3393C-41F8-41D0-8A85-A8BA31B7B064}" srcOrd="0" destOrd="0" presId="urn:microsoft.com/office/officeart/2005/8/layout/hList1"/>
    <dgm:cxn modelId="{EFEDFC39-335C-4479-8500-F117F59D089F}" type="presParOf" srcId="{0AEA019B-2AB6-4210-BC7C-8A17D00A739A}" destId="{20383C1D-31CC-41BA-BD31-5AEF915F0312}" srcOrd="1" destOrd="0" presId="urn:microsoft.com/office/officeart/2005/8/layout/hList1"/>
    <dgm:cxn modelId="{28894DA8-A269-459B-843A-BB395DEEC618}" type="presParOf" srcId="{C2D32EDE-2407-4AAD-B3B2-50FF25870F02}" destId="{268405B2-943C-4C10-B7CC-B292504174AB}" srcOrd="3" destOrd="0" presId="urn:microsoft.com/office/officeart/2005/8/layout/hList1"/>
    <dgm:cxn modelId="{2A869F2F-FA2A-4C4C-8859-76FA14D8B39E}" type="presParOf" srcId="{C2D32EDE-2407-4AAD-B3B2-50FF25870F02}" destId="{FBEC61CB-2C51-43D8-AC2D-73A19B6CF625}" srcOrd="4" destOrd="0" presId="urn:microsoft.com/office/officeart/2005/8/layout/hList1"/>
    <dgm:cxn modelId="{1E754F72-360B-4AEE-A092-6B98EE342D29}" type="presParOf" srcId="{FBEC61CB-2C51-43D8-AC2D-73A19B6CF625}" destId="{55F76707-C125-4D27-BD96-E85419144C81}" srcOrd="0" destOrd="0" presId="urn:microsoft.com/office/officeart/2005/8/layout/hList1"/>
    <dgm:cxn modelId="{5620CC1A-0BFF-4FAE-921A-AC99A36C31A4}" type="presParOf" srcId="{FBEC61CB-2C51-43D8-AC2D-73A19B6CF625}" destId="{388CCF7D-8C19-4B7C-8F5A-C0C20BEBC37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432026-08C8-4FDF-952F-70B894A0F2C9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7C6B522-5942-4552-9A0D-A9E40A69AAE0}">
      <dgm:prSet phldrT="[Text]"/>
      <dgm:spPr/>
      <dgm:t>
        <a:bodyPr/>
        <a:lstStyle/>
        <a:p>
          <a:r>
            <a:rPr lang="en-US" smtClean="0"/>
            <a:t>Backend</a:t>
          </a:r>
          <a:endParaRPr lang="en-US"/>
        </a:p>
      </dgm:t>
    </dgm:pt>
    <dgm:pt modelId="{62E065F8-FBA9-4BD4-9FB2-7432C8686B6F}" type="parTrans" cxnId="{CEBB1F46-EEE3-4D1E-8E3E-3093ED9F9845}">
      <dgm:prSet/>
      <dgm:spPr/>
      <dgm:t>
        <a:bodyPr/>
        <a:lstStyle/>
        <a:p>
          <a:endParaRPr lang="en-US"/>
        </a:p>
      </dgm:t>
    </dgm:pt>
    <dgm:pt modelId="{863B1449-883B-4ACF-849F-A760B5CB81C8}" type="sibTrans" cxnId="{CEBB1F46-EEE3-4D1E-8E3E-3093ED9F9845}">
      <dgm:prSet/>
      <dgm:spPr/>
      <dgm:t>
        <a:bodyPr/>
        <a:lstStyle/>
        <a:p>
          <a:endParaRPr lang="en-US"/>
        </a:p>
      </dgm:t>
    </dgm:pt>
    <dgm:pt modelId="{C7299359-851B-445F-B270-3E9CB452B140}">
      <dgm:prSet/>
      <dgm:spPr/>
      <dgm:t>
        <a:bodyPr/>
        <a:lstStyle/>
        <a:p>
          <a:r>
            <a:rPr lang="en-US" smtClean="0"/>
            <a:t>Jquery</a:t>
          </a:r>
          <a:endParaRPr lang="en-US" dirty="0" smtClean="0"/>
        </a:p>
      </dgm:t>
    </dgm:pt>
    <dgm:pt modelId="{50F87B91-7691-4B18-A64B-8C35C041FA3B}" type="parTrans" cxnId="{A1D04D15-00AF-4CE7-92D4-3D29ED241063}">
      <dgm:prSet/>
      <dgm:spPr/>
      <dgm:t>
        <a:bodyPr/>
        <a:lstStyle/>
        <a:p>
          <a:endParaRPr lang="en-US"/>
        </a:p>
      </dgm:t>
    </dgm:pt>
    <dgm:pt modelId="{A0BB2542-58DB-468D-9213-603095510640}" type="sibTrans" cxnId="{A1D04D15-00AF-4CE7-92D4-3D29ED241063}">
      <dgm:prSet/>
      <dgm:spPr/>
      <dgm:t>
        <a:bodyPr/>
        <a:lstStyle/>
        <a:p>
          <a:endParaRPr lang="en-US"/>
        </a:p>
      </dgm:t>
    </dgm:pt>
    <dgm:pt modelId="{E87260ED-1681-4D6B-9AE2-E03AC34D4292}">
      <dgm:prSet/>
      <dgm:spPr/>
      <dgm:t>
        <a:bodyPr/>
        <a:lstStyle/>
        <a:p>
          <a:r>
            <a:rPr lang="en-US" dirty="0" smtClean="0"/>
            <a:t>Lo dash</a:t>
          </a:r>
          <a:endParaRPr lang="en-US" dirty="0" smtClean="0"/>
        </a:p>
      </dgm:t>
    </dgm:pt>
    <dgm:pt modelId="{7ED83AB7-E72D-4825-84CA-23D86AA0B72C}" type="parTrans" cxnId="{9DF6554C-2230-4311-9416-4020DB3F240D}">
      <dgm:prSet/>
      <dgm:spPr/>
      <dgm:t>
        <a:bodyPr/>
        <a:lstStyle/>
        <a:p>
          <a:endParaRPr lang="en-US"/>
        </a:p>
      </dgm:t>
    </dgm:pt>
    <dgm:pt modelId="{F6B525C7-A9FF-4C16-80B2-DFEE00A55B98}" type="sibTrans" cxnId="{9DF6554C-2230-4311-9416-4020DB3F240D}">
      <dgm:prSet/>
      <dgm:spPr/>
      <dgm:t>
        <a:bodyPr/>
        <a:lstStyle/>
        <a:p>
          <a:endParaRPr lang="en-US"/>
        </a:p>
      </dgm:t>
    </dgm:pt>
    <dgm:pt modelId="{46F98585-F61E-4394-9DDD-1E9BDB3FE089}">
      <dgm:prSet/>
      <dgm:spPr/>
      <dgm:t>
        <a:bodyPr/>
        <a:lstStyle/>
        <a:p>
          <a:r>
            <a:rPr lang="en-US" dirty="0" smtClean="0"/>
            <a:t>Layout</a:t>
          </a:r>
          <a:endParaRPr lang="en-US" dirty="0" smtClean="0"/>
        </a:p>
      </dgm:t>
    </dgm:pt>
    <dgm:pt modelId="{12849EDE-FD47-47C1-8353-FC06F071D833}" type="parTrans" cxnId="{20C9D86E-E1D3-4967-AE64-AAE26DDB48F0}">
      <dgm:prSet/>
      <dgm:spPr/>
      <dgm:t>
        <a:bodyPr/>
        <a:lstStyle/>
        <a:p>
          <a:endParaRPr lang="en-US"/>
        </a:p>
      </dgm:t>
    </dgm:pt>
    <dgm:pt modelId="{95DD92F6-AA47-4814-890D-ABF254CC29A4}" type="sibTrans" cxnId="{20C9D86E-E1D3-4967-AE64-AAE26DDB48F0}">
      <dgm:prSet/>
      <dgm:spPr/>
      <dgm:t>
        <a:bodyPr/>
        <a:lstStyle/>
        <a:p>
          <a:endParaRPr lang="en-US"/>
        </a:p>
      </dgm:t>
    </dgm:pt>
    <dgm:pt modelId="{14FF61F1-D79B-4E16-9F45-8F9A4F15DD14}">
      <dgm:prSet/>
      <dgm:spPr/>
      <dgm:t>
        <a:bodyPr/>
        <a:lstStyle/>
        <a:p>
          <a:r>
            <a:rPr lang="en-US" dirty="0" smtClean="0"/>
            <a:t>Bootstrap</a:t>
          </a:r>
          <a:endParaRPr lang="en-US" dirty="0" smtClean="0"/>
        </a:p>
      </dgm:t>
    </dgm:pt>
    <dgm:pt modelId="{9D01B84C-60CB-4E71-BF71-8173230F9F17}" type="parTrans" cxnId="{DBAB29AA-77E9-4989-89D7-296ED77459E5}">
      <dgm:prSet/>
      <dgm:spPr/>
      <dgm:t>
        <a:bodyPr/>
        <a:lstStyle/>
        <a:p>
          <a:endParaRPr lang="en-US"/>
        </a:p>
      </dgm:t>
    </dgm:pt>
    <dgm:pt modelId="{4A028F60-14E6-4D83-B8E9-5A757879A652}" type="sibTrans" cxnId="{DBAB29AA-77E9-4989-89D7-296ED77459E5}">
      <dgm:prSet/>
      <dgm:spPr/>
      <dgm:t>
        <a:bodyPr/>
        <a:lstStyle/>
        <a:p>
          <a:endParaRPr lang="en-US"/>
        </a:p>
      </dgm:t>
    </dgm:pt>
    <dgm:pt modelId="{1716EAD0-6BDE-4000-9C21-FA99FC5026C6}">
      <dgm:prSet/>
      <dgm:spPr/>
      <dgm:t>
        <a:bodyPr/>
        <a:lstStyle/>
        <a:p>
          <a:r>
            <a:rPr lang="en-US" dirty="0" smtClean="0"/>
            <a:t>Data processing</a:t>
          </a:r>
          <a:endParaRPr lang="en-US" dirty="0" smtClean="0"/>
        </a:p>
      </dgm:t>
    </dgm:pt>
    <dgm:pt modelId="{1A82CDA7-A1DE-4685-A947-698C4ED3A4AA}" type="parTrans" cxnId="{32DD62F2-9533-4406-9508-42BCFF8D1D26}">
      <dgm:prSet/>
      <dgm:spPr/>
      <dgm:t>
        <a:bodyPr/>
        <a:lstStyle/>
        <a:p>
          <a:endParaRPr lang="en-US"/>
        </a:p>
      </dgm:t>
    </dgm:pt>
    <dgm:pt modelId="{CF747ACB-37A8-4666-A078-FBE3889197DB}" type="sibTrans" cxnId="{32DD62F2-9533-4406-9508-42BCFF8D1D26}">
      <dgm:prSet/>
      <dgm:spPr/>
      <dgm:t>
        <a:bodyPr/>
        <a:lstStyle/>
        <a:p>
          <a:endParaRPr lang="en-US"/>
        </a:p>
      </dgm:t>
    </dgm:pt>
    <dgm:pt modelId="{E8202AC7-574D-4231-BED2-77B87374F649}">
      <dgm:prSet/>
      <dgm:spPr/>
      <dgm:t>
        <a:bodyPr/>
        <a:lstStyle/>
        <a:p>
          <a:r>
            <a:rPr lang="en-US" dirty="0" smtClean="0"/>
            <a:t>PapaParse.js</a:t>
          </a:r>
          <a:endParaRPr lang="en-US" dirty="0"/>
        </a:p>
      </dgm:t>
    </dgm:pt>
    <dgm:pt modelId="{408656AB-8B26-4A82-8263-979EF6332274}" type="parTrans" cxnId="{B4FF2722-06DD-4F0E-8D02-2E0209A4AE67}">
      <dgm:prSet/>
      <dgm:spPr/>
      <dgm:t>
        <a:bodyPr/>
        <a:lstStyle/>
        <a:p>
          <a:endParaRPr lang="en-US"/>
        </a:p>
      </dgm:t>
    </dgm:pt>
    <dgm:pt modelId="{79D4236A-A2E0-43AC-B27A-2DA64EC7C3FD}" type="sibTrans" cxnId="{B4FF2722-06DD-4F0E-8D02-2E0209A4AE67}">
      <dgm:prSet/>
      <dgm:spPr/>
      <dgm:t>
        <a:bodyPr/>
        <a:lstStyle/>
        <a:p>
          <a:endParaRPr lang="en-US"/>
        </a:p>
      </dgm:t>
    </dgm:pt>
    <dgm:pt modelId="{6A1EC90D-CF3F-41E4-B43A-C9BACBC370FC}">
      <dgm:prSet/>
      <dgm:spPr/>
      <dgm:t>
        <a:bodyPr/>
        <a:lstStyle/>
        <a:p>
          <a:r>
            <a:rPr lang="en-US" dirty="0" smtClean="0"/>
            <a:t>Moment.js + plugins</a:t>
          </a:r>
          <a:endParaRPr lang="en-US" dirty="0" smtClean="0"/>
        </a:p>
      </dgm:t>
    </dgm:pt>
    <dgm:pt modelId="{4FFF8375-76F6-4A0E-81C6-B0ED2A4271C3}" type="parTrans" cxnId="{4FB02648-3ABE-4268-BE78-C32F958F2474}">
      <dgm:prSet/>
      <dgm:spPr/>
      <dgm:t>
        <a:bodyPr/>
        <a:lstStyle/>
        <a:p>
          <a:endParaRPr lang="en-US"/>
        </a:p>
      </dgm:t>
    </dgm:pt>
    <dgm:pt modelId="{4E3C67B5-89D4-4E76-BAEB-FDDCB01AABF7}" type="sibTrans" cxnId="{4FB02648-3ABE-4268-BE78-C32F958F2474}">
      <dgm:prSet/>
      <dgm:spPr/>
      <dgm:t>
        <a:bodyPr/>
        <a:lstStyle/>
        <a:p>
          <a:endParaRPr lang="en-US"/>
        </a:p>
      </dgm:t>
    </dgm:pt>
    <dgm:pt modelId="{FCBF33A9-146D-421C-8AEE-03A7D81E7D80}">
      <dgm:prSet/>
      <dgm:spPr/>
      <dgm:t>
        <a:bodyPr/>
        <a:lstStyle/>
        <a:p>
          <a:r>
            <a:rPr lang="en-US" dirty="0" err="1" smtClean="0"/>
            <a:t>sb</a:t>
          </a:r>
          <a:r>
            <a:rPr lang="en-US" dirty="0" smtClean="0"/>
            <a:t> admin template</a:t>
          </a:r>
          <a:endParaRPr lang="en-US" dirty="0" smtClean="0"/>
        </a:p>
      </dgm:t>
    </dgm:pt>
    <dgm:pt modelId="{7173838E-253F-4D58-BE99-2A09899E7563}" type="parTrans" cxnId="{FBA1D8B1-FEBC-4D84-87EC-2AA84022E535}">
      <dgm:prSet/>
      <dgm:spPr/>
      <dgm:t>
        <a:bodyPr/>
        <a:lstStyle/>
        <a:p>
          <a:endParaRPr lang="en-US"/>
        </a:p>
      </dgm:t>
    </dgm:pt>
    <dgm:pt modelId="{87509FD2-581C-4CDC-959A-9F28D50468A5}" type="sibTrans" cxnId="{FBA1D8B1-FEBC-4D84-87EC-2AA84022E535}">
      <dgm:prSet/>
      <dgm:spPr/>
      <dgm:t>
        <a:bodyPr/>
        <a:lstStyle/>
        <a:p>
          <a:endParaRPr lang="en-US"/>
        </a:p>
      </dgm:t>
    </dgm:pt>
    <dgm:pt modelId="{981B4B1B-C988-4852-B6E0-F792050B10E7}" type="pres">
      <dgm:prSet presAssocID="{16432026-08C8-4FDF-952F-70B894A0F2C9}" presName="Name0" presStyleCnt="0">
        <dgm:presLayoutVars>
          <dgm:dir/>
          <dgm:animLvl val="lvl"/>
          <dgm:resizeHandles val="exact"/>
        </dgm:presLayoutVars>
      </dgm:prSet>
      <dgm:spPr/>
    </dgm:pt>
    <dgm:pt modelId="{AAAD83F7-213E-4CDC-AEC3-B8A42BA62AFD}" type="pres">
      <dgm:prSet presAssocID="{B7C6B522-5942-4552-9A0D-A9E40A69AAE0}" presName="composite" presStyleCnt="0"/>
      <dgm:spPr/>
    </dgm:pt>
    <dgm:pt modelId="{96614094-6FF2-4F0B-AB42-64D6898BBF3F}" type="pres">
      <dgm:prSet presAssocID="{B7C6B522-5942-4552-9A0D-A9E40A69AAE0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C479ED-BB90-4461-BF2E-312070E0AFCC}" type="pres">
      <dgm:prSet presAssocID="{B7C6B522-5942-4552-9A0D-A9E40A69AAE0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CD882F-10F4-4E0E-AACB-3CFBA42CB768}" type="pres">
      <dgm:prSet presAssocID="{863B1449-883B-4ACF-849F-A760B5CB81C8}" presName="space" presStyleCnt="0"/>
      <dgm:spPr/>
    </dgm:pt>
    <dgm:pt modelId="{870E4401-752C-4F73-9043-3DE32493AF95}" type="pres">
      <dgm:prSet presAssocID="{46F98585-F61E-4394-9DDD-1E9BDB3FE089}" presName="composite" presStyleCnt="0"/>
      <dgm:spPr/>
    </dgm:pt>
    <dgm:pt modelId="{C101A671-B8CD-426A-87DC-9F27FBBB0989}" type="pres">
      <dgm:prSet presAssocID="{46F98585-F61E-4394-9DDD-1E9BDB3FE08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4DD5A7-0189-437C-B4B7-58DF7AC058CB}" type="pres">
      <dgm:prSet presAssocID="{46F98585-F61E-4394-9DDD-1E9BDB3FE089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D7F7EC-6109-41E8-8174-7F5CF1AC1797}" type="pres">
      <dgm:prSet presAssocID="{95DD92F6-AA47-4814-890D-ABF254CC29A4}" presName="space" presStyleCnt="0"/>
      <dgm:spPr/>
    </dgm:pt>
    <dgm:pt modelId="{92AEA7E0-5AC6-481F-BF97-5EE1C8F1FB35}" type="pres">
      <dgm:prSet presAssocID="{1716EAD0-6BDE-4000-9C21-FA99FC5026C6}" presName="composite" presStyleCnt="0"/>
      <dgm:spPr/>
    </dgm:pt>
    <dgm:pt modelId="{216D6703-4CD4-4BA3-B42D-BA5B33DCD020}" type="pres">
      <dgm:prSet presAssocID="{1716EAD0-6BDE-4000-9C21-FA99FC5026C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E616B35D-9B5D-49D0-83EF-78E5F8E20B56}" type="pres">
      <dgm:prSet presAssocID="{1716EAD0-6BDE-4000-9C21-FA99FC5026C6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1CBF67AA-5025-4C20-A0F1-42DDFAEE690E}" type="presOf" srcId="{B7C6B522-5942-4552-9A0D-A9E40A69AAE0}" destId="{96614094-6FF2-4F0B-AB42-64D6898BBF3F}" srcOrd="0" destOrd="0" presId="urn:microsoft.com/office/officeart/2005/8/layout/hList1"/>
    <dgm:cxn modelId="{20C9D86E-E1D3-4967-AE64-AAE26DDB48F0}" srcId="{16432026-08C8-4FDF-952F-70B894A0F2C9}" destId="{46F98585-F61E-4394-9DDD-1E9BDB3FE089}" srcOrd="1" destOrd="0" parTransId="{12849EDE-FD47-47C1-8353-FC06F071D833}" sibTransId="{95DD92F6-AA47-4814-890D-ABF254CC29A4}"/>
    <dgm:cxn modelId="{4FB02648-3ABE-4268-BE78-C32F958F2474}" srcId="{1716EAD0-6BDE-4000-9C21-FA99FC5026C6}" destId="{6A1EC90D-CF3F-41E4-B43A-C9BACBC370FC}" srcOrd="1" destOrd="0" parTransId="{4FFF8375-76F6-4A0E-81C6-B0ED2A4271C3}" sibTransId="{4E3C67B5-89D4-4E76-BAEB-FDDCB01AABF7}"/>
    <dgm:cxn modelId="{284B93EE-D11B-4C84-BCE2-AF0AB87581BE}" type="presOf" srcId="{C7299359-851B-445F-B270-3E9CB452B140}" destId="{43C479ED-BB90-4461-BF2E-312070E0AFCC}" srcOrd="0" destOrd="0" presId="urn:microsoft.com/office/officeart/2005/8/layout/hList1"/>
    <dgm:cxn modelId="{E9900805-12B3-48F5-8E46-0944289AECA7}" type="presOf" srcId="{6A1EC90D-CF3F-41E4-B43A-C9BACBC370FC}" destId="{E616B35D-9B5D-49D0-83EF-78E5F8E20B56}" srcOrd="0" destOrd="1" presId="urn:microsoft.com/office/officeart/2005/8/layout/hList1"/>
    <dgm:cxn modelId="{EB2FCD50-CB2C-4E49-A340-B62CF3742C9F}" type="presOf" srcId="{16432026-08C8-4FDF-952F-70B894A0F2C9}" destId="{981B4B1B-C988-4852-B6E0-F792050B10E7}" srcOrd="0" destOrd="0" presId="urn:microsoft.com/office/officeart/2005/8/layout/hList1"/>
    <dgm:cxn modelId="{32DD62F2-9533-4406-9508-42BCFF8D1D26}" srcId="{16432026-08C8-4FDF-952F-70B894A0F2C9}" destId="{1716EAD0-6BDE-4000-9C21-FA99FC5026C6}" srcOrd="2" destOrd="0" parTransId="{1A82CDA7-A1DE-4685-A947-698C4ED3A4AA}" sibTransId="{CF747ACB-37A8-4666-A078-FBE3889197DB}"/>
    <dgm:cxn modelId="{B7E986CD-1696-4FC4-A545-AC6F6E33106E}" type="presOf" srcId="{46F98585-F61E-4394-9DDD-1E9BDB3FE089}" destId="{C101A671-B8CD-426A-87DC-9F27FBBB0989}" srcOrd="0" destOrd="0" presId="urn:microsoft.com/office/officeart/2005/8/layout/hList1"/>
    <dgm:cxn modelId="{A1D04D15-00AF-4CE7-92D4-3D29ED241063}" srcId="{B7C6B522-5942-4552-9A0D-A9E40A69AAE0}" destId="{C7299359-851B-445F-B270-3E9CB452B140}" srcOrd="0" destOrd="0" parTransId="{50F87B91-7691-4B18-A64B-8C35C041FA3B}" sibTransId="{A0BB2542-58DB-468D-9213-603095510640}"/>
    <dgm:cxn modelId="{B4FF2722-06DD-4F0E-8D02-2E0209A4AE67}" srcId="{1716EAD0-6BDE-4000-9C21-FA99FC5026C6}" destId="{E8202AC7-574D-4231-BED2-77B87374F649}" srcOrd="0" destOrd="0" parTransId="{408656AB-8B26-4A82-8263-979EF6332274}" sibTransId="{79D4236A-A2E0-43AC-B27A-2DA64EC7C3FD}"/>
    <dgm:cxn modelId="{63EBDDF0-3552-4C5B-9498-C9D5F91D46BE}" type="presOf" srcId="{1716EAD0-6BDE-4000-9C21-FA99FC5026C6}" destId="{216D6703-4CD4-4BA3-B42D-BA5B33DCD020}" srcOrd="0" destOrd="0" presId="urn:microsoft.com/office/officeart/2005/8/layout/hList1"/>
    <dgm:cxn modelId="{0B58F4D4-1285-4C3C-9B28-0511C9E19AB0}" type="presOf" srcId="{E87260ED-1681-4D6B-9AE2-E03AC34D4292}" destId="{43C479ED-BB90-4461-BF2E-312070E0AFCC}" srcOrd="0" destOrd="1" presId="urn:microsoft.com/office/officeart/2005/8/layout/hList1"/>
    <dgm:cxn modelId="{FBA1D8B1-FEBC-4D84-87EC-2AA84022E535}" srcId="{46F98585-F61E-4394-9DDD-1E9BDB3FE089}" destId="{FCBF33A9-146D-421C-8AEE-03A7D81E7D80}" srcOrd="1" destOrd="0" parTransId="{7173838E-253F-4D58-BE99-2A09899E7563}" sibTransId="{87509FD2-581C-4CDC-959A-9F28D50468A5}"/>
    <dgm:cxn modelId="{DBAB29AA-77E9-4989-89D7-296ED77459E5}" srcId="{46F98585-F61E-4394-9DDD-1E9BDB3FE089}" destId="{14FF61F1-D79B-4E16-9F45-8F9A4F15DD14}" srcOrd="0" destOrd="0" parTransId="{9D01B84C-60CB-4E71-BF71-8173230F9F17}" sibTransId="{4A028F60-14E6-4D83-B8E9-5A757879A652}"/>
    <dgm:cxn modelId="{BA422F1D-3AD1-497E-A0AD-7059A49315A3}" type="presOf" srcId="{14FF61F1-D79B-4E16-9F45-8F9A4F15DD14}" destId="{0D4DD5A7-0189-437C-B4B7-58DF7AC058CB}" srcOrd="0" destOrd="0" presId="urn:microsoft.com/office/officeart/2005/8/layout/hList1"/>
    <dgm:cxn modelId="{CEBB1F46-EEE3-4D1E-8E3E-3093ED9F9845}" srcId="{16432026-08C8-4FDF-952F-70B894A0F2C9}" destId="{B7C6B522-5942-4552-9A0D-A9E40A69AAE0}" srcOrd="0" destOrd="0" parTransId="{62E065F8-FBA9-4BD4-9FB2-7432C8686B6F}" sibTransId="{863B1449-883B-4ACF-849F-A760B5CB81C8}"/>
    <dgm:cxn modelId="{04318D0D-5A29-4784-BDA9-0DCDCB4A4ADE}" type="presOf" srcId="{FCBF33A9-146D-421C-8AEE-03A7D81E7D80}" destId="{0D4DD5A7-0189-437C-B4B7-58DF7AC058CB}" srcOrd="0" destOrd="1" presId="urn:microsoft.com/office/officeart/2005/8/layout/hList1"/>
    <dgm:cxn modelId="{E3DED26A-0BC3-4B1B-8103-CDAA5D617E3E}" type="presOf" srcId="{E8202AC7-574D-4231-BED2-77B87374F649}" destId="{E616B35D-9B5D-49D0-83EF-78E5F8E20B56}" srcOrd="0" destOrd="0" presId="urn:microsoft.com/office/officeart/2005/8/layout/hList1"/>
    <dgm:cxn modelId="{9DF6554C-2230-4311-9416-4020DB3F240D}" srcId="{B7C6B522-5942-4552-9A0D-A9E40A69AAE0}" destId="{E87260ED-1681-4D6B-9AE2-E03AC34D4292}" srcOrd="1" destOrd="0" parTransId="{7ED83AB7-E72D-4825-84CA-23D86AA0B72C}" sibTransId="{F6B525C7-A9FF-4C16-80B2-DFEE00A55B98}"/>
    <dgm:cxn modelId="{0A89BE71-8216-4C41-89D0-C3E3BE6B54F0}" type="presParOf" srcId="{981B4B1B-C988-4852-B6E0-F792050B10E7}" destId="{AAAD83F7-213E-4CDC-AEC3-B8A42BA62AFD}" srcOrd="0" destOrd="0" presId="urn:microsoft.com/office/officeart/2005/8/layout/hList1"/>
    <dgm:cxn modelId="{38265EA5-F987-4E93-B04E-01F9F2D5E01C}" type="presParOf" srcId="{AAAD83F7-213E-4CDC-AEC3-B8A42BA62AFD}" destId="{96614094-6FF2-4F0B-AB42-64D6898BBF3F}" srcOrd="0" destOrd="0" presId="urn:microsoft.com/office/officeart/2005/8/layout/hList1"/>
    <dgm:cxn modelId="{8DFB846C-0124-4F5F-BF77-A02088EAF0E9}" type="presParOf" srcId="{AAAD83F7-213E-4CDC-AEC3-B8A42BA62AFD}" destId="{43C479ED-BB90-4461-BF2E-312070E0AFCC}" srcOrd="1" destOrd="0" presId="urn:microsoft.com/office/officeart/2005/8/layout/hList1"/>
    <dgm:cxn modelId="{EF6867AD-2556-4073-95F2-44643125786A}" type="presParOf" srcId="{981B4B1B-C988-4852-B6E0-F792050B10E7}" destId="{A8CD882F-10F4-4E0E-AACB-3CFBA42CB768}" srcOrd="1" destOrd="0" presId="urn:microsoft.com/office/officeart/2005/8/layout/hList1"/>
    <dgm:cxn modelId="{1DB8AA06-1EEC-4653-BE37-246B479DAEDA}" type="presParOf" srcId="{981B4B1B-C988-4852-B6E0-F792050B10E7}" destId="{870E4401-752C-4F73-9043-3DE32493AF95}" srcOrd="2" destOrd="0" presId="urn:microsoft.com/office/officeart/2005/8/layout/hList1"/>
    <dgm:cxn modelId="{3F146CCA-C17A-4315-90AB-7FE859543A04}" type="presParOf" srcId="{870E4401-752C-4F73-9043-3DE32493AF95}" destId="{C101A671-B8CD-426A-87DC-9F27FBBB0989}" srcOrd="0" destOrd="0" presId="urn:microsoft.com/office/officeart/2005/8/layout/hList1"/>
    <dgm:cxn modelId="{C334CBF3-9A57-43D6-93D0-2BD43D40FA5A}" type="presParOf" srcId="{870E4401-752C-4F73-9043-3DE32493AF95}" destId="{0D4DD5A7-0189-437C-B4B7-58DF7AC058CB}" srcOrd="1" destOrd="0" presId="urn:microsoft.com/office/officeart/2005/8/layout/hList1"/>
    <dgm:cxn modelId="{42BF8C3A-2528-4A4A-B01A-7BF114B876AE}" type="presParOf" srcId="{981B4B1B-C988-4852-B6E0-F792050B10E7}" destId="{07D7F7EC-6109-41E8-8174-7F5CF1AC1797}" srcOrd="3" destOrd="0" presId="urn:microsoft.com/office/officeart/2005/8/layout/hList1"/>
    <dgm:cxn modelId="{4203514F-8563-4AAB-8459-C9BC4DAAD114}" type="presParOf" srcId="{981B4B1B-C988-4852-B6E0-F792050B10E7}" destId="{92AEA7E0-5AC6-481F-BF97-5EE1C8F1FB35}" srcOrd="4" destOrd="0" presId="urn:microsoft.com/office/officeart/2005/8/layout/hList1"/>
    <dgm:cxn modelId="{056DE3CA-9244-4B7B-B38B-D5EF0979BD36}" type="presParOf" srcId="{92AEA7E0-5AC6-481F-BF97-5EE1C8F1FB35}" destId="{216D6703-4CD4-4BA3-B42D-BA5B33DCD020}" srcOrd="0" destOrd="0" presId="urn:microsoft.com/office/officeart/2005/8/layout/hList1"/>
    <dgm:cxn modelId="{7E01DDA8-5CD6-4632-9090-4E88DD9CB854}" type="presParOf" srcId="{92AEA7E0-5AC6-481F-BF97-5EE1C8F1FB35}" destId="{E616B35D-9B5D-49D0-83EF-78E5F8E20B5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CD356C8-50C5-4EAB-965A-56C93E28D026}" type="doc">
      <dgm:prSet loTypeId="urn:microsoft.com/office/officeart/2005/8/layout/hList1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D777B480-5331-4CCA-899F-C1FD7D78FACB}">
      <dgm:prSet/>
      <dgm:spPr/>
      <dgm:t>
        <a:bodyPr/>
        <a:lstStyle/>
        <a:p>
          <a:r>
            <a:rPr lang="en-US" smtClean="0"/>
            <a:t>Visualization</a:t>
          </a:r>
          <a:endParaRPr lang="en-US"/>
        </a:p>
      </dgm:t>
    </dgm:pt>
    <dgm:pt modelId="{B8289560-BA52-40CC-BA84-6671B2250BCF}" type="parTrans" cxnId="{A1F55559-DC39-48DA-B88D-14ABB9F80F8E}">
      <dgm:prSet/>
      <dgm:spPr/>
      <dgm:t>
        <a:bodyPr/>
        <a:lstStyle/>
        <a:p>
          <a:endParaRPr lang="en-US"/>
        </a:p>
      </dgm:t>
    </dgm:pt>
    <dgm:pt modelId="{CAE91063-0F28-4199-A98F-649FC05AF627}" type="sibTrans" cxnId="{A1F55559-DC39-48DA-B88D-14ABB9F80F8E}">
      <dgm:prSet/>
      <dgm:spPr/>
      <dgm:t>
        <a:bodyPr/>
        <a:lstStyle/>
        <a:p>
          <a:endParaRPr lang="en-US"/>
        </a:p>
      </dgm:t>
    </dgm:pt>
    <dgm:pt modelId="{69B1A472-040A-4381-A8F7-0381ED7DBCC7}">
      <dgm:prSet/>
      <dgm:spPr/>
      <dgm:t>
        <a:bodyPr/>
        <a:lstStyle/>
        <a:p>
          <a:r>
            <a:rPr lang="en-US" dirty="0" smtClean="0"/>
            <a:t>D3</a:t>
          </a:r>
          <a:endParaRPr lang="en-US" dirty="0" smtClean="0"/>
        </a:p>
      </dgm:t>
    </dgm:pt>
    <dgm:pt modelId="{37DAD5E6-32F0-451C-8841-83C28EB73443}" type="parTrans" cxnId="{D934799D-4FE1-413A-868B-0C5646A63581}">
      <dgm:prSet/>
      <dgm:spPr/>
      <dgm:t>
        <a:bodyPr/>
        <a:lstStyle/>
        <a:p>
          <a:endParaRPr lang="en-US"/>
        </a:p>
      </dgm:t>
    </dgm:pt>
    <dgm:pt modelId="{6A5D99A7-E72A-49B5-A6EC-068FCB3ABD4F}" type="sibTrans" cxnId="{D934799D-4FE1-413A-868B-0C5646A63581}">
      <dgm:prSet/>
      <dgm:spPr/>
      <dgm:t>
        <a:bodyPr/>
        <a:lstStyle/>
        <a:p>
          <a:endParaRPr lang="en-US"/>
        </a:p>
      </dgm:t>
    </dgm:pt>
    <dgm:pt modelId="{903D00BD-0FC4-427D-9080-CCDA6F4D8C1D}">
      <dgm:prSet/>
      <dgm:spPr/>
      <dgm:t>
        <a:bodyPr/>
        <a:lstStyle/>
        <a:p>
          <a:r>
            <a:rPr lang="en-US" dirty="0" smtClean="0"/>
            <a:t>Rickshaw.js</a:t>
          </a:r>
          <a:endParaRPr lang="en-US" dirty="0" smtClean="0"/>
        </a:p>
      </dgm:t>
    </dgm:pt>
    <dgm:pt modelId="{75168CA1-1361-472A-A556-18958B49DD92}" type="parTrans" cxnId="{C933B496-6274-4A76-96B0-AB562FECA9D5}">
      <dgm:prSet/>
      <dgm:spPr/>
      <dgm:t>
        <a:bodyPr/>
        <a:lstStyle/>
        <a:p>
          <a:endParaRPr lang="en-US"/>
        </a:p>
      </dgm:t>
    </dgm:pt>
    <dgm:pt modelId="{D2665252-E2BF-4D40-944E-0301FBBCB55C}" type="sibTrans" cxnId="{C933B496-6274-4A76-96B0-AB562FECA9D5}">
      <dgm:prSet/>
      <dgm:spPr/>
      <dgm:t>
        <a:bodyPr/>
        <a:lstStyle/>
        <a:p>
          <a:endParaRPr lang="en-US"/>
        </a:p>
      </dgm:t>
    </dgm:pt>
    <dgm:pt modelId="{68F97C95-FA50-4F89-87DD-A6269E8B7008}">
      <dgm:prSet/>
      <dgm:spPr/>
      <dgm:t>
        <a:bodyPr/>
        <a:lstStyle/>
        <a:p>
          <a:r>
            <a:rPr lang="en-US" dirty="0" smtClean="0"/>
            <a:t>MetricGraphics.js</a:t>
          </a:r>
          <a:endParaRPr lang="en-US" dirty="0" smtClean="0"/>
        </a:p>
      </dgm:t>
    </dgm:pt>
    <dgm:pt modelId="{E544DA7C-973B-435C-8EDC-8FBA983F4345}" type="parTrans" cxnId="{1392885E-4DA2-48BC-8B3F-D7F56C0BA7A1}">
      <dgm:prSet/>
      <dgm:spPr/>
      <dgm:t>
        <a:bodyPr/>
        <a:lstStyle/>
        <a:p>
          <a:endParaRPr lang="en-US"/>
        </a:p>
      </dgm:t>
    </dgm:pt>
    <dgm:pt modelId="{E4E8B6B1-C14E-41AD-91DC-FDF7267C8270}" type="sibTrans" cxnId="{1392885E-4DA2-48BC-8B3F-D7F56C0BA7A1}">
      <dgm:prSet/>
      <dgm:spPr/>
      <dgm:t>
        <a:bodyPr/>
        <a:lstStyle/>
        <a:p>
          <a:endParaRPr lang="en-US"/>
        </a:p>
      </dgm:t>
    </dgm:pt>
    <dgm:pt modelId="{F8A64EF1-1A2F-4EAD-BA9B-D8647964D24E}">
      <dgm:prSet/>
      <dgm:spPr/>
      <dgm:t>
        <a:bodyPr/>
        <a:lstStyle/>
        <a:p>
          <a:r>
            <a:rPr lang="en-US" dirty="0" smtClean="0"/>
            <a:t>Saving</a:t>
          </a:r>
          <a:endParaRPr lang="en-US" dirty="0" smtClean="0"/>
        </a:p>
      </dgm:t>
    </dgm:pt>
    <dgm:pt modelId="{7BEA2E19-1663-44BD-82CA-CA23236D42CC}" type="parTrans" cxnId="{E2A5C19E-93B5-4F13-827F-A8FDDEC99ADE}">
      <dgm:prSet/>
      <dgm:spPr/>
      <dgm:t>
        <a:bodyPr/>
        <a:lstStyle/>
        <a:p>
          <a:endParaRPr lang="en-US"/>
        </a:p>
      </dgm:t>
    </dgm:pt>
    <dgm:pt modelId="{7E768BF5-B7B8-4B5D-A911-5ED55928847C}" type="sibTrans" cxnId="{E2A5C19E-93B5-4F13-827F-A8FDDEC99ADE}">
      <dgm:prSet/>
      <dgm:spPr/>
      <dgm:t>
        <a:bodyPr/>
        <a:lstStyle/>
        <a:p>
          <a:endParaRPr lang="en-US"/>
        </a:p>
      </dgm:t>
    </dgm:pt>
    <dgm:pt modelId="{4AC37BCF-C370-43BC-A5D2-ABECF72081C3}">
      <dgm:prSet/>
      <dgm:spPr/>
      <dgm:t>
        <a:bodyPr/>
        <a:lstStyle/>
        <a:p>
          <a:r>
            <a:rPr lang="en-US" dirty="0" smtClean="0"/>
            <a:t>FileSaver.js</a:t>
          </a:r>
          <a:endParaRPr lang="en-US" dirty="0" smtClean="0"/>
        </a:p>
      </dgm:t>
    </dgm:pt>
    <dgm:pt modelId="{D97BF1FF-C1FD-488F-9914-E9FE9E9D5B30}" type="parTrans" cxnId="{C087ABFF-C3A9-48FB-BB27-A01D51D4B2F1}">
      <dgm:prSet/>
      <dgm:spPr/>
      <dgm:t>
        <a:bodyPr/>
        <a:lstStyle/>
        <a:p>
          <a:endParaRPr lang="en-US"/>
        </a:p>
      </dgm:t>
    </dgm:pt>
    <dgm:pt modelId="{B3C0C705-85AD-49B3-950D-8465CE48C6F1}" type="sibTrans" cxnId="{C087ABFF-C3A9-48FB-BB27-A01D51D4B2F1}">
      <dgm:prSet/>
      <dgm:spPr/>
      <dgm:t>
        <a:bodyPr/>
        <a:lstStyle/>
        <a:p>
          <a:endParaRPr lang="en-US"/>
        </a:p>
      </dgm:t>
    </dgm:pt>
    <dgm:pt modelId="{BA07D201-ED41-4404-ABBA-6400C05DB06F}">
      <dgm:prSet/>
      <dgm:spPr/>
      <dgm:t>
        <a:bodyPr/>
        <a:lstStyle/>
        <a:p>
          <a:r>
            <a:rPr lang="en-US" dirty="0" smtClean="0"/>
            <a:t>saveSvgAsPng.js</a:t>
          </a:r>
          <a:endParaRPr lang="en-US" dirty="0"/>
        </a:p>
      </dgm:t>
    </dgm:pt>
    <dgm:pt modelId="{A85C9B6E-3B48-4FE4-9112-21D47A392EFE}" type="parTrans" cxnId="{46BF7DEE-F688-4D64-9619-D3FEA5EA9596}">
      <dgm:prSet/>
      <dgm:spPr/>
      <dgm:t>
        <a:bodyPr/>
        <a:lstStyle/>
        <a:p>
          <a:endParaRPr lang="en-US"/>
        </a:p>
      </dgm:t>
    </dgm:pt>
    <dgm:pt modelId="{B0E3F862-76F9-458D-B3BC-EC305F06A81A}" type="sibTrans" cxnId="{46BF7DEE-F688-4D64-9619-D3FEA5EA9596}">
      <dgm:prSet/>
      <dgm:spPr/>
      <dgm:t>
        <a:bodyPr/>
        <a:lstStyle/>
        <a:p>
          <a:endParaRPr lang="en-US"/>
        </a:p>
      </dgm:t>
    </dgm:pt>
    <dgm:pt modelId="{83EA1B21-CC81-4792-AD97-478055875F5C}" type="pres">
      <dgm:prSet presAssocID="{3CD356C8-50C5-4EAB-965A-56C93E28D026}" presName="Name0" presStyleCnt="0">
        <dgm:presLayoutVars>
          <dgm:dir/>
          <dgm:animLvl val="lvl"/>
          <dgm:resizeHandles val="exact"/>
        </dgm:presLayoutVars>
      </dgm:prSet>
      <dgm:spPr/>
    </dgm:pt>
    <dgm:pt modelId="{D533EFA2-CD0E-42BC-8F55-CB58E5A931B4}" type="pres">
      <dgm:prSet presAssocID="{D777B480-5331-4CCA-899F-C1FD7D78FACB}" presName="composite" presStyleCnt="0"/>
      <dgm:spPr/>
    </dgm:pt>
    <dgm:pt modelId="{4298CDA5-1026-4D2F-B9AC-A93BB9710C1D}" type="pres">
      <dgm:prSet presAssocID="{D777B480-5331-4CCA-899F-C1FD7D78FACB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120B5C-062D-48B7-A94F-E36D5AFADE76}" type="pres">
      <dgm:prSet presAssocID="{D777B480-5331-4CCA-899F-C1FD7D78FACB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677B27-869F-489E-80CF-706193E86B84}" type="pres">
      <dgm:prSet presAssocID="{CAE91063-0F28-4199-A98F-649FC05AF627}" presName="space" presStyleCnt="0"/>
      <dgm:spPr/>
    </dgm:pt>
    <dgm:pt modelId="{06EB5146-FBC4-43C6-8B09-3A00F5CAD1F2}" type="pres">
      <dgm:prSet presAssocID="{F8A64EF1-1A2F-4EAD-BA9B-D8647964D24E}" presName="composite" presStyleCnt="0"/>
      <dgm:spPr/>
    </dgm:pt>
    <dgm:pt modelId="{82239CD8-D690-47F5-AAB8-3EAAB3A2A1B8}" type="pres">
      <dgm:prSet presAssocID="{F8A64EF1-1A2F-4EAD-BA9B-D8647964D24E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1FC74699-7A92-46E1-9BBE-0D7ECE982CFF}" type="pres">
      <dgm:prSet presAssocID="{F8A64EF1-1A2F-4EAD-BA9B-D8647964D24E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E2A5C19E-93B5-4F13-827F-A8FDDEC99ADE}" srcId="{3CD356C8-50C5-4EAB-965A-56C93E28D026}" destId="{F8A64EF1-1A2F-4EAD-BA9B-D8647964D24E}" srcOrd="1" destOrd="0" parTransId="{7BEA2E19-1663-44BD-82CA-CA23236D42CC}" sibTransId="{7E768BF5-B7B8-4B5D-A911-5ED55928847C}"/>
    <dgm:cxn modelId="{EC116941-B89E-474F-ADBB-374BDAA1EE0C}" type="presOf" srcId="{D777B480-5331-4CCA-899F-C1FD7D78FACB}" destId="{4298CDA5-1026-4D2F-B9AC-A93BB9710C1D}" srcOrd="0" destOrd="0" presId="urn:microsoft.com/office/officeart/2005/8/layout/hList1"/>
    <dgm:cxn modelId="{A6B2159B-4C24-4128-BC19-DD7965C15C97}" type="presOf" srcId="{4AC37BCF-C370-43BC-A5D2-ABECF72081C3}" destId="{1FC74699-7A92-46E1-9BBE-0D7ECE982CFF}" srcOrd="0" destOrd="0" presId="urn:microsoft.com/office/officeart/2005/8/layout/hList1"/>
    <dgm:cxn modelId="{C280989D-12E7-4652-9F67-AA45C06E98F9}" type="presOf" srcId="{69B1A472-040A-4381-A8F7-0381ED7DBCC7}" destId="{4E120B5C-062D-48B7-A94F-E36D5AFADE76}" srcOrd="0" destOrd="0" presId="urn:microsoft.com/office/officeart/2005/8/layout/hList1"/>
    <dgm:cxn modelId="{5BF0C910-1122-4078-AFBF-EE1E362E34FC}" type="presOf" srcId="{68F97C95-FA50-4F89-87DD-A6269E8B7008}" destId="{4E120B5C-062D-48B7-A94F-E36D5AFADE76}" srcOrd="0" destOrd="2" presId="urn:microsoft.com/office/officeart/2005/8/layout/hList1"/>
    <dgm:cxn modelId="{46BF7DEE-F688-4D64-9619-D3FEA5EA9596}" srcId="{F8A64EF1-1A2F-4EAD-BA9B-D8647964D24E}" destId="{BA07D201-ED41-4404-ABBA-6400C05DB06F}" srcOrd="1" destOrd="0" parTransId="{A85C9B6E-3B48-4FE4-9112-21D47A392EFE}" sibTransId="{B0E3F862-76F9-458D-B3BC-EC305F06A81A}"/>
    <dgm:cxn modelId="{C933B496-6274-4A76-96B0-AB562FECA9D5}" srcId="{D777B480-5331-4CCA-899F-C1FD7D78FACB}" destId="{903D00BD-0FC4-427D-9080-CCDA6F4D8C1D}" srcOrd="1" destOrd="0" parTransId="{75168CA1-1361-472A-A556-18958B49DD92}" sibTransId="{D2665252-E2BF-4D40-944E-0301FBBCB55C}"/>
    <dgm:cxn modelId="{B499A843-6666-4B47-AE0C-A0D5A96817B2}" type="presOf" srcId="{3CD356C8-50C5-4EAB-965A-56C93E28D026}" destId="{83EA1B21-CC81-4792-AD97-478055875F5C}" srcOrd="0" destOrd="0" presId="urn:microsoft.com/office/officeart/2005/8/layout/hList1"/>
    <dgm:cxn modelId="{D934799D-4FE1-413A-868B-0C5646A63581}" srcId="{D777B480-5331-4CCA-899F-C1FD7D78FACB}" destId="{69B1A472-040A-4381-A8F7-0381ED7DBCC7}" srcOrd="0" destOrd="0" parTransId="{37DAD5E6-32F0-451C-8841-83C28EB73443}" sibTransId="{6A5D99A7-E72A-49B5-A6EC-068FCB3ABD4F}"/>
    <dgm:cxn modelId="{4D180F8E-CEB8-4B3B-96C4-61A240B53743}" type="presOf" srcId="{F8A64EF1-1A2F-4EAD-BA9B-D8647964D24E}" destId="{82239CD8-D690-47F5-AAB8-3EAAB3A2A1B8}" srcOrd="0" destOrd="0" presId="urn:microsoft.com/office/officeart/2005/8/layout/hList1"/>
    <dgm:cxn modelId="{FC93A1E4-5094-42BE-9886-B11E628B17BD}" type="presOf" srcId="{BA07D201-ED41-4404-ABBA-6400C05DB06F}" destId="{1FC74699-7A92-46E1-9BBE-0D7ECE982CFF}" srcOrd="0" destOrd="1" presId="urn:microsoft.com/office/officeart/2005/8/layout/hList1"/>
    <dgm:cxn modelId="{CBF6C170-41DE-49C3-AE19-F0527ADCAEF5}" type="presOf" srcId="{903D00BD-0FC4-427D-9080-CCDA6F4D8C1D}" destId="{4E120B5C-062D-48B7-A94F-E36D5AFADE76}" srcOrd="0" destOrd="1" presId="urn:microsoft.com/office/officeart/2005/8/layout/hList1"/>
    <dgm:cxn modelId="{C087ABFF-C3A9-48FB-BB27-A01D51D4B2F1}" srcId="{F8A64EF1-1A2F-4EAD-BA9B-D8647964D24E}" destId="{4AC37BCF-C370-43BC-A5D2-ABECF72081C3}" srcOrd="0" destOrd="0" parTransId="{D97BF1FF-C1FD-488F-9914-E9FE9E9D5B30}" sibTransId="{B3C0C705-85AD-49B3-950D-8465CE48C6F1}"/>
    <dgm:cxn modelId="{1392885E-4DA2-48BC-8B3F-D7F56C0BA7A1}" srcId="{D777B480-5331-4CCA-899F-C1FD7D78FACB}" destId="{68F97C95-FA50-4F89-87DD-A6269E8B7008}" srcOrd="2" destOrd="0" parTransId="{E544DA7C-973B-435C-8EDC-8FBA983F4345}" sibTransId="{E4E8B6B1-C14E-41AD-91DC-FDF7267C8270}"/>
    <dgm:cxn modelId="{A1F55559-DC39-48DA-B88D-14ABB9F80F8E}" srcId="{3CD356C8-50C5-4EAB-965A-56C93E28D026}" destId="{D777B480-5331-4CCA-899F-C1FD7D78FACB}" srcOrd="0" destOrd="0" parTransId="{B8289560-BA52-40CC-BA84-6671B2250BCF}" sibTransId="{CAE91063-0F28-4199-A98F-649FC05AF627}"/>
    <dgm:cxn modelId="{FB3A2EEA-81C4-412F-BBAE-77BA75907244}" type="presParOf" srcId="{83EA1B21-CC81-4792-AD97-478055875F5C}" destId="{D533EFA2-CD0E-42BC-8F55-CB58E5A931B4}" srcOrd="0" destOrd="0" presId="urn:microsoft.com/office/officeart/2005/8/layout/hList1"/>
    <dgm:cxn modelId="{23FD42BB-86A6-4C62-A305-D4C7897477F8}" type="presParOf" srcId="{D533EFA2-CD0E-42BC-8F55-CB58E5A931B4}" destId="{4298CDA5-1026-4D2F-B9AC-A93BB9710C1D}" srcOrd="0" destOrd="0" presId="urn:microsoft.com/office/officeart/2005/8/layout/hList1"/>
    <dgm:cxn modelId="{6E6B9AD5-A144-4DA7-880B-838F96BD93FD}" type="presParOf" srcId="{D533EFA2-CD0E-42BC-8F55-CB58E5A931B4}" destId="{4E120B5C-062D-48B7-A94F-E36D5AFADE76}" srcOrd="1" destOrd="0" presId="urn:microsoft.com/office/officeart/2005/8/layout/hList1"/>
    <dgm:cxn modelId="{BCCD9590-04D3-43C0-AC33-D88A690C5DE2}" type="presParOf" srcId="{83EA1B21-CC81-4792-AD97-478055875F5C}" destId="{63677B27-869F-489E-80CF-706193E86B84}" srcOrd="1" destOrd="0" presId="urn:microsoft.com/office/officeart/2005/8/layout/hList1"/>
    <dgm:cxn modelId="{4BA83FD4-A5A2-4709-A6F5-91083B43CF2F}" type="presParOf" srcId="{83EA1B21-CC81-4792-AD97-478055875F5C}" destId="{06EB5146-FBC4-43C6-8B09-3A00F5CAD1F2}" srcOrd="2" destOrd="0" presId="urn:microsoft.com/office/officeart/2005/8/layout/hList1"/>
    <dgm:cxn modelId="{42604CCE-BAEF-41D6-906E-9AE270AB264C}" type="presParOf" srcId="{06EB5146-FBC4-43C6-8B09-3A00F5CAD1F2}" destId="{82239CD8-D690-47F5-AAB8-3EAAB3A2A1B8}" srcOrd="0" destOrd="0" presId="urn:microsoft.com/office/officeart/2005/8/layout/hList1"/>
    <dgm:cxn modelId="{DBB6D4D5-566C-4659-B9A6-A1B9177843D8}" type="presParOf" srcId="{06EB5146-FBC4-43C6-8B09-3A00F5CAD1F2}" destId="{1FC74699-7A92-46E1-9BBE-0D7ECE982CF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642F593-C6D4-41FF-9483-C17DB3F14C47}" type="doc">
      <dgm:prSet loTypeId="urn:microsoft.com/office/officeart/2005/8/layout/h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8E0BDD0-6E70-4E10-B5A6-345429E8D011}">
      <dgm:prSet phldrT="[Text]"/>
      <dgm:spPr/>
      <dgm:t>
        <a:bodyPr/>
        <a:lstStyle/>
        <a:p>
          <a:r>
            <a:rPr lang="en-US" dirty="0" smtClean="0"/>
            <a:t>System Generated</a:t>
          </a:r>
          <a:endParaRPr lang="en-US" dirty="0"/>
        </a:p>
      </dgm:t>
    </dgm:pt>
    <dgm:pt modelId="{C303E675-42B4-4254-8340-39E5CF40293B}" type="parTrans" cxnId="{E2917EA1-4E4E-41A8-84A2-814510DA618A}">
      <dgm:prSet/>
      <dgm:spPr/>
      <dgm:t>
        <a:bodyPr/>
        <a:lstStyle/>
        <a:p>
          <a:endParaRPr lang="en-US"/>
        </a:p>
      </dgm:t>
    </dgm:pt>
    <dgm:pt modelId="{28721247-1A6F-4309-9366-5A27B092EC62}" type="sibTrans" cxnId="{E2917EA1-4E4E-41A8-84A2-814510DA618A}">
      <dgm:prSet/>
      <dgm:spPr/>
      <dgm:t>
        <a:bodyPr/>
        <a:lstStyle/>
        <a:p>
          <a:endParaRPr lang="en-US"/>
        </a:p>
      </dgm:t>
    </dgm:pt>
    <dgm:pt modelId="{851A6CEF-35F8-430E-91E4-2E0D2B086318}">
      <dgm:prSet/>
      <dgm:spPr/>
      <dgm:t>
        <a:bodyPr/>
        <a:lstStyle/>
        <a:p>
          <a:r>
            <a:rPr lang="en-US" dirty="0" smtClean="0"/>
            <a:t>Statistics</a:t>
          </a:r>
          <a:endParaRPr lang="en-US" dirty="0" smtClean="0"/>
        </a:p>
      </dgm:t>
    </dgm:pt>
    <dgm:pt modelId="{BCD1B009-BFF9-449E-8F3F-9D5822379CAE}" type="parTrans" cxnId="{9D41C3A4-4159-456D-A67E-D9649B767109}">
      <dgm:prSet/>
      <dgm:spPr/>
      <dgm:t>
        <a:bodyPr/>
        <a:lstStyle/>
        <a:p>
          <a:endParaRPr lang="en-US"/>
        </a:p>
      </dgm:t>
    </dgm:pt>
    <dgm:pt modelId="{F31E5FF5-C024-4DC1-9639-AB2FF7318B6F}" type="sibTrans" cxnId="{9D41C3A4-4159-456D-A67E-D9649B767109}">
      <dgm:prSet/>
      <dgm:spPr/>
      <dgm:t>
        <a:bodyPr/>
        <a:lstStyle/>
        <a:p>
          <a:endParaRPr lang="en-US"/>
        </a:p>
      </dgm:t>
    </dgm:pt>
    <dgm:pt modelId="{EE5EF1BE-7509-4539-8499-35238F7E9B4F}">
      <dgm:prSet/>
      <dgm:spPr/>
      <dgm:t>
        <a:bodyPr/>
        <a:lstStyle/>
        <a:p>
          <a:r>
            <a:rPr lang="en-US" smtClean="0"/>
            <a:t>Visualizations</a:t>
          </a:r>
          <a:endParaRPr lang="en-US" dirty="0" smtClean="0"/>
        </a:p>
      </dgm:t>
    </dgm:pt>
    <dgm:pt modelId="{C391A4A7-D70A-4199-8A1B-FC8E7A1B0B49}" type="parTrans" cxnId="{CF04AFE8-5CD9-4902-9E94-D4024AB14045}">
      <dgm:prSet/>
      <dgm:spPr/>
      <dgm:t>
        <a:bodyPr/>
        <a:lstStyle/>
        <a:p>
          <a:endParaRPr lang="en-US"/>
        </a:p>
      </dgm:t>
    </dgm:pt>
    <dgm:pt modelId="{3340EA7B-398B-4742-BD75-AF5C1A881423}" type="sibTrans" cxnId="{CF04AFE8-5CD9-4902-9E94-D4024AB14045}">
      <dgm:prSet/>
      <dgm:spPr/>
      <dgm:t>
        <a:bodyPr/>
        <a:lstStyle/>
        <a:p>
          <a:endParaRPr lang="en-US"/>
        </a:p>
      </dgm:t>
    </dgm:pt>
    <dgm:pt modelId="{8AA45961-6191-46B5-A8ED-07742D1B4DB3}">
      <dgm:prSet/>
      <dgm:spPr/>
      <dgm:t>
        <a:bodyPr/>
        <a:lstStyle/>
        <a:p>
          <a:r>
            <a:rPr lang="en-US" smtClean="0"/>
            <a:t>Suggestions</a:t>
          </a:r>
          <a:endParaRPr lang="en-US" dirty="0" smtClean="0"/>
        </a:p>
      </dgm:t>
    </dgm:pt>
    <dgm:pt modelId="{C4B16CFE-9133-48CC-87F1-75E38FA717AB}" type="parTrans" cxnId="{DA71C300-540A-4432-8CEA-83DB6B0E2B67}">
      <dgm:prSet/>
      <dgm:spPr/>
      <dgm:t>
        <a:bodyPr/>
        <a:lstStyle/>
        <a:p>
          <a:endParaRPr lang="en-US"/>
        </a:p>
      </dgm:t>
    </dgm:pt>
    <dgm:pt modelId="{63228EF9-012A-4723-B329-B567DB44D639}" type="sibTrans" cxnId="{DA71C300-540A-4432-8CEA-83DB6B0E2B67}">
      <dgm:prSet/>
      <dgm:spPr/>
      <dgm:t>
        <a:bodyPr/>
        <a:lstStyle/>
        <a:p>
          <a:endParaRPr lang="en-US"/>
        </a:p>
      </dgm:t>
    </dgm:pt>
    <dgm:pt modelId="{64817874-E938-4DD0-A85F-9705D7ECE98B}">
      <dgm:prSet/>
      <dgm:spPr/>
      <dgm:t>
        <a:bodyPr/>
        <a:lstStyle/>
        <a:p>
          <a:r>
            <a:rPr lang="en-US" smtClean="0"/>
            <a:t>User Input</a:t>
          </a:r>
          <a:endParaRPr lang="en-US" dirty="0" smtClean="0"/>
        </a:p>
      </dgm:t>
    </dgm:pt>
    <dgm:pt modelId="{4962A3B8-A9C5-4674-AC29-20F15397A0AA}" type="parTrans" cxnId="{3F981FDE-5944-4AB3-914E-DCA96239F5DC}">
      <dgm:prSet/>
      <dgm:spPr/>
      <dgm:t>
        <a:bodyPr/>
        <a:lstStyle/>
        <a:p>
          <a:endParaRPr lang="en-US"/>
        </a:p>
      </dgm:t>
    </dgm:pt>
    <dgm:pt modelId="{F7A0D424-D68E-4E40-9306-00A54F411417}" type="sibTrans" cxnId="{3F981FDE-5944-4AB3-914E-DCA96239F5DC}">
      <dgm:prSet/>
      <dgm:spPr/>
      <dgm:t>
        <a:bodyPr/>
        <a:lstStyle/>
        <a:p>
          <a:endParaRPr lang="en-US"/>
        </a:p>
      </dgm:t>
    </dgm:pt>
    <dgm:pt modelId="{86B0EBA6-6689-4BCA-ADF8-E11A58C673CF}">
      <dgm:prSet/>
      <dgm:spPr/>
      <dgm:t>
        <a:bodyPr/>
        <a:lstStyle/>
        <a:p>
          <a:r>
            <a:rPr lang="en-US" smtClean="0"/>
            <a:t>Descriptions</a:t>
          </a:r>
          <a:endParaRPr lang="en-US" dirty="0" smtClean="0"/>
        </a:p>
      </dgm:t>
    </dgm:pt>
    <dgm:pt modelId="{8AF6A74A-F1F5-4762-A135-4324F3102A4F}" type="parTrans" cxnId="{AD4F715B-6747-45BE-B10F-98985B207D86}">
      <dgm:prSet/>
      <dgm:spPr/>
      <dgm:t>
        <a:bodyPr/>
        <a:lstStyle/>
        <a:p>
          <a:endParaRPr lang="en-US"/>
        </a:p>
      </dgm:t>
    </dgm:pt>
    <dgm:pt modelId="{4D50E974-EA83-4203-9690-D2F70B5DABFF}" type="sibTrans" cxnId="{AD4F715B-6747-45BE-B10F-98985B207D86}">
      <dgm:prSet/>
      <dgm:spPr/>
      <dgm:t>
        <a:bodyPr/>
        <a:lstStyle/>
        <a:p>
          <a:endParaRPr lang="en-US"/>
        </a:p>
      </dgm:t>
    </dgm:pt>
    <dgm:pt modelId="{AEBB1B69-160A-422D-8496-1D57A7BCDDDF}">
      <dgm:prSet/>
      <dgm:spPr/>
      <dgm:t>
        <a:bodyPr/>
        <a:lstStyle/>
        <a:p>
          <a:r>
            <a:rPr lang="en-US" smtClean="0"/>
            <a:t>Notes</a:t>
          </a:r>
          <a:endParaRPr lang="en-US" dirty="0" smtClean="0"/>
        </a:p>
      </dgm:t>
    </dgm:pt>
    <dgm:pt modelId="{A7D7991D-44FE-4BD0-A796-3162E081AFE8}" type="parTrans" cxnId="{7A51005D-AC11-4891-B110-F6B6BA018146}">
      <dgm:prSet/>
      <dgm:spPr/>
      <dgm:t>
        <a:bodyPr/>
        <a:lstStyle/>
        <a:p>
          <a:endParaRPr lang="en-US"/>
        </a:p>
      </dgm:t>
    </dgm:pt>
    <dgm:pt modelId="{A759E948-C732-4554-9566-F9F338540B43}" type="sibTrans" cxnId="{7A51005D-AC11-4891-B110-F6B6BA018146}">
      <dgm:prSet/>
      <dgm:spPr/>
      <dgm:t>
        <a:bodyPr/>
        <a:lstStyle/>
        <a:p>
          <a:endParaRPr lang="en-US"/>
        </a:p>
      </dgm:t>
    </dgm:pt>
    <dgm:pt modelId="{44D109CF-8554-48F0-A915-5638B059C2D7}">
      <dgm:prSet/>
      <dgm:spPr/>
      <dgm:t>
        <a:bodyPr/>
        <a:lstStyle/>
        <a:p>
          <a:r>
            <a:rPr lang="en-US" smtClean="0"/>
            <a:t>Questions</a:t>
          </a:r>
          <a:endParaRPr lang="en-US" dirty="0"/>
        </a:p>
      </dgm:t>
    </dgm:pt>
    <dgm:pt modelId="{3A16EAE8-05AA-4219-831B-18F518D7C18F}" type="parTrans" cxnId="{434B9E63-BE70-465F-9769-BE1737B3727E}">
      <dgm:prSet/>
      <dgm:spPr/>
      <dgm:t>
        <a:bodyPr/>
        <a:lstStyle/>
        <a:p>
          <a:endParaRPr lang="en-US"/>
        </a:p>
      </dgm:t>
    </dgm:pt>
    <dgm:pt modelId="{DA1B2DB2-4626-4DA8-8FB0-69BF77DDFBA5}" type="sibTrans" cxnId="{434B9E63-BE70-465F-9769-BE1737B3727E}">
      <dgm:prSet/>
      <dgm:spPr/>
      <dgm:t>
        <a:bodyPr/>
        <a:lstStyle/>
        <a:p>
          <a:endParaRPr lang="en-US"/>
        </a:p>
      </dgm:t>
    </dgm:pt>
    <dgm:pt modelId="{1CA8CF67-E40E-4AC6-916F-0D36358E5FC3}" type="pres">
      <dgm:prSet presAssocID="{0642F593-C6D4-41FF-9483-C17DB3F14C47}" presName="Name0" presStyleCnt="0">
        <dgm:presLayoutVars>
          <dgm:dir/>
          <dgm:animLvl val="lvl"/>
          <dgm:resizeHandles val="exact"/>
        </dgm:presLayoutVars>
      </dgm:prSet>
      <dgm:spPr/>
    </dgm:pt>
    <dgm:pt modelId="{54FDB44E-46B7-4F5A-BFBE-C60C2D4560D3}" type="pres">
      <dgm:prSet presAssocID="{78E0BDD0-6E70-4E10-B5A6-345429E8D011}" presName="composite" presStyleCnt="0"/>
      <dgm:spPr/>
    </dgm:pt>
    <dgm:pt modelId="{09D23FFE-0D11-4A0F-9993-42654D10F746}" type="pres">
      <dgm:prSet presAssocID="{78E0BDD0-6E70-4E10-B5A6-345429E8D011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5CE01B-6062-49E1-8505-C0EBEBCDE3BB}" type="pres">
      <dgm:prSet presAssocID="{78E0BDD0-6E70-4E10-B5A6-345429E8D011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60DC83-D764-4023-8BBC-98B8B28D7A1D}" type="pres">
      <dgm:prSet presAssocID="{28721247-1A6F-4309-9366-5A27B092EC62}" presName="space" presStyleCnt="0"/>
      <dgm:spPr/>
    </dgm:pt>
    <dgm:pt modelId="{4FF2B060-DE3F-417D-A2ED-CA7F528FB92E}" type="pres">
      <dgm:prSet presAssocID="{64817874-E938-4DD0-A85F-9705D7ECE98B}" presName="composite" presStyleCnt="0"/>
      <dgm:spPr/>
    </dgm:pt>
    <dgm:pt modelId="{A40C30D1-298B-4D54-AF4A-378E26D77756}" type="pres">
      <dgm:prSet presAssocID="{64817874-E938-4DD0-A85F-9705D7ECE98B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D0ADE9F5-8677-46B4-B601-DC5E07257D10}" type="pres">
      <dgm:prSet presAssocID="{64817874-E938-4DD0-A85F-9705D7ECE98B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7A51005D-AC11-4891-B110-F6B6BA018146}" srcId="{64817874-E938-4DD0-A85F-9705D7ECE98B}" destId="{AEBB1B69-160A-422D-8496-1D57A7BCDDDF}" srcOrd="1" destOrd="0" parTransId="{A7D7991D-44FE-4BD0-A796-3162E081AFE8}" sibTransId="{A759E948-C732-4554-9566-F9F338540B43}"/>
    <dgm:cxn modelId="{52D445A1-853E-4660-AD53-BDE01A811DF1}" type="presOf" srcId="{44D109CF-8554-48F0-A915-5638B059C2D7}" destId="{D0ADE9F5-8677-46B4-B601-DC5E07257D10}" srcOrd="0" destOrd="2" presId="urn:microsoft.com/office/officeart/2005/8/layout/hList1"/>
    <dgm:cxn modelId="{AD4F715B-6747-45BE-B10F-98985B207D86}" srcId="{64817874-E938-4DD0-A85F-9705D7ECE98B}" destId="{86B0EBA6-6689-4BCA-ADF8-E11A58C673CF}" srcOrd="0" destOrd="0" parTransId="{8AF6A74A-F1F5-4762-A135-4324F3102A4F}" sibTransId="{4D50E974-EA83-4203-9690-D2F70B5DABFF}"/>
    <dgm:cxn modelId="{CF04AFE8-5CD9-4902-9E94-D4024AB14045}" srcId="{78E0BDD0-6E70-4E10-B5A6-345429E8D011}" destId="{EE5EF1BE-7509-4539-8499-35238F7E9B4F}" srcOrd="1" destOrd="0" parTransId="{C391A4A7-D70A-4199-8A1B-FC8E7A1B0B49}" sibTransId="{3340EA7B-398B-4742-BD75-AF5C1A881423}"/>
    <dgm:cxn modelId="{3F981FDE-5944-4AB3-914E-DCA96239F5DC}" srcId="{0642F593-C6D4-41FF-9483-C17DB3F14C47}" destId="{64817874-E938-4DD0-A85F-9705D7ECE98B}" srcOrd="1" destOrd="0" parTransId="{4962A3B8-A9C5-4674-AC29-20F15397A0AA}" sibTransId="{F7A0D424-D68E-4E40-9306-00A54F411417}"/>
    <dgm:cxn modelId="{5755DC72-2756-456B-BDFD-5FBAC4071A3C}" type="presOf" srcId="{8AA45961-6191-46B5-A8ED-07742D1B4DB3}" destId="{D95CE01B-6062-49E1-8505-C0EBEBCDE3BB}" srcOrd="0" destOrd="2" presId="urn:microsoft.com/office/officeart/2005/8/layout/hList1"/>
    <dgm:cxn modelId="{4B1BD440-2F01-495D-86E3-49246B231A8F}" type="presOf" srcId="{64817874-E938-4DD0-A85F-9705D7ECE98B}" destId="{A40C30D1-298B-4D54-AF4A-378E26D77756}" srcOrd="0" destOrd="0" presId="urn:microsoft.com/office/officeart/2005/8/layout/hList1"/>
    <dgm:cxn modelId="{E2917EA1-4E4E-41A8-84A2-814510DA618A}" srcId="{0642F593-C6D4-41FF-9483-C17DB3F14C47}" destId="{78E0BDD0-6E70-4E10-B5A6-345429E8D011}" srcOrd="0" destOrd="0" parTransId="{C303E675-42B4-4254-8340-39E5CF40293B}" sibTransId="{28721247-1A6F-4309-9366-5A27B092EC62}"/>
    <dgm:cxn modelId="{A45F858E-AAC7-48A3-82B3-BDA326A094E1}" type="presOf" srcId="{86B0EBA6-6689-4BCA-ADF8-E11A58C673CF}" destId="{D0ADE9F5-8677-46B4-B601-DC5E07257D10}" srcOrd="0" destOrd="0" presId="urn:microsoft.com/office/officeart/2005/8/layout/hList1"/>
    <dgm:cxn modelId="{A611E089-EB40-4D5C-856F-CD8FA3F76F2B}" type="presOf" srcId="{EE5EF1BE-7509-4539-8499-35238F7E9B4F}" destId="{D95CE01B-6062-49E1-8505-C0EBEBCDE3BB}" srcOrd="0" destOrd="1" presId="urn:microsoft.com/office/officeart/2005/8/layout/hList1"/>
    <dgm:cxn modelId="{434B9E63-BE70-465F-9769-BE1737B3727E}" srcId="{64817874-E938-4DD0-A85F-9705D7ECE98B}" destId="{44D109CF-8554-48F0-A915-5638B059C2D7}" srcOrd="2" destOrd="0" parTransId="{3A16EAE8-05AA-4219-831B-18F518D7C18F}" sibTransId="{DA1B2DB2-4626-4DA8-8FB0-69BF77DDFBA5}"/>
    <dgm:cxn modelId="{B4EF4325-7E3A-4774-81A6-90AF8DCBE2E0}" type="presOf" srcId="{0642F593-C6D4-41FF-9483-C17DB3F14C47}" destId="{1CA8CF67-E40E-4AC6-916F-0D36358E5FC3}" srcOrd="0" destOrd="0" presId="urn:microsoft.com/office/officeart/2005/8/layout/hList1"/>
    <dgm:cxn modelId="{9D41C3A4-4159-456D-A67E-D9649B767109}" srcId="{78E0BDD0-6E70-4E10-B5A6-345429E8D011}" destId="{851A6CEF-35F8-430E-91E4-2E0D2B086318}" srcOrd="0" destOrd="0" parTransId="{BCD1B009-BFF9-449E-8F3F-9D5822379CAE}" sibTransId="{F31E5FF5-C024-4DC1-9639-AB2FF7318B6F}"/>
    <dgm:cxn modelId="{93BCF5A8-6178-4FCF-941F-25187D63D964}" type="presOf" srcId="{78E0BDD0-6E70-4E10-B5A6-345429E8D011}" destId="{09D23FFE-0D11-4A0F-9993-42654D10F746}" srcOrd="0" destOrd="0" presId="urn:microsoft.com/office/officeart/2005/8/layout/hList1"/>
    <dgm:cxn modelId="{7938349A-5F5A-43AD-9B21-16481B5029BE}" type="presOf" srcId="{AEBB1B69-160A-422D-8496-1D57A7BCDDDF}" destId="{D0ADE9F5-8677-46B4-B601-DC5E07257D10}" srcOrd="0" destOrd="1" presId="urn:microsoft.com/office/officeart/2005/8/layout/hList1"/>
    <dgm:cxn modelId="{24B7897D-DFFE-4387-B2DA-52CF9AC04DA2}" type="presOf" srcId="{851A6CEF-35F8-430E-91E4-2E0D2B086318}" destId="{D95CE01B-6062-49E1-8505-C0EBEBCDE3BB}" srcOrd="0" destOrd="0" presId="urn:microsoft.com/office/officeart/2005/8/layout/hList1"/>
    <dgm:cxn modelId="{DA71C300-540A-4432-8CEA-83DB6B0E2B67}" srcId="{78E0BDD0-6E70-4E10-B5A6-345429E8D011}" destId="{8AA45961-6191-46B5-A8ED-07742D1B4DB3}" srcOrd="2" destOrd="0" parTransId="{C4B16CFE-9133-48CC-87F1-75E38FA717AB}" sibTransId="{63228EF9-012A-4723-B329-B567DB44D639}"/>
    <dgm:cxn modelId="{398FD0EA-CD27-4C2B-B7DB-149701ED7C96}" type="presParOf" srcId="{1CA8CF67-E40E-4AC6-916F-0D36358E5FC3}" destId="{54FDB44E-46B7-4F5A-BFBE-C60C2D4560D3}" srcOrd="0" destOrd="0" presId="urn:microsoft.com/office/officeart/2005/8/layout/hList1"/>
    <dgm:cxn modelId="{0D7587CD-43E3-48BC-94DD-318141EF2A18}" type="presParOf" srcId="{54FDB44E-46B7-4F5A-BFBE-C60C2D4560D3}" destId="{09D23FFE-0D11-4A0F-9993-42654D10F746}" srcOrd="0" destOrd="0" presId="urn:microsoft.com/office/officeart/2005/8/layout/hList1"/>
    <dgm:cxn modelId="{E681CF8D-473E-4601-B40D-CE8BB3CAA2C8}" type="presParOf" srcId="{54FDB44E-46B7-4F5A-BFBE-C60C2D4560D3}" destId="{D95CE01B-6062-49E1-8505-C0EBEBCDE3BB}" srcOrd="1" destOrd="0" presId="urn:microsoft.com/office/officeart/2005/8/layout/hList1"/>
    <dgm:cxn modelId="{F51742EE-E721-4E27-858A-0C5BEFBC77D4}" type="presParOf" srcId="{1CA8CF67-E40E-4AC6-916F-0D36358E5FC3}" destId="{8560DC83-D764-4023-8BBC-98B8B28D7A1D}" srcOrd="1" destOrd="0" presId="urn:microsoft.com/office/officeart/2005/8/layout/hList1"/>
    <dgm:cxn modelId="{40582294-D9A0-4A93-B106-37BAF2EC41B2}" type="presParOf" srcId="{1CA8CF67-E40E-4AC6-916F-0D36358E5FC3}" destId="{4FF2B060-DE3F-417D-A2ED-CA7F528FB92E}" srcOrd="2" destOrd="0" presId="urn:microsoft.com/office/officeart/2005/8/layout/hList1"/>
    <dgm:cxn modelId="{2D09E0FD-316E-4C5C-A58A-136B440A6555}" type="presParOf" srcId="{4FF2B060-DE3F-417D-A2ED-CA7F528FB92E}" destId="{A40C30D1-298B-4D54-AF4A-378E26D77756}" srcOrd="0" destOrd="0" presId="urn:microsoft.com/office/officeart/2005/8/layout/hList1"/>
    <dgm:cxn modelId="{0C7EAAD2-7226-4084-AF7C-5DE49B80A34B}" type="presParOf" srcId="{4FF2B060-DE3F-417D-A2ED-CA7F528FB92E}" destId="{D0ADE9F5-8677-46B4-B601-DC5E07257D1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4F727C6-387E-4970-8AEE-33C41232317E}" type="doc">
      <dgm:prSet loTypeId="urn:microsoft.com/office/officeart/2005/8/layout/h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6B847895-60BC-46FD-8DC3-0FB2C36F8BEB}">
      <dgm:prSet phldrT="[Text]"/>
      <dgm:spPr/>
      <dgm:t>
        <a:bodyPr/>
        <a:lstStyle/>
        <a:p>
          <a:r>
            <a:rPr lang="en-US" smtClean="0"/>
            <a:t>General</a:t>
          </a:r>
          <a:endParaRPr lang="en-US"/>
        </a:p>
      </dgm:t>
    </dgm:pt>
    <dgm:pt modelId="{EF108B30-CE86-4227-AB58-F855CDDE1735}" type="parTrans" cxnId="{D8402ABD-04C3-47DA-8A23-FF8D3DDD8623}">
      <dgm:prSet/>
      <dgm:spPr/>
      <dgm:t>
        <a:bodyPr/>
        <a:lstStyle/>
        <a:p>
          <a:endParaRPr lang="en-US"/>
        </a:p>
      </dgm:t>
    </dgm:pt>
    <dgm:pt modelId="{3C65AA68-2072-4551-9FD8-D08B2A5510BE}" type="sibTrans" cxnId="{D8402ABD-04C3-47DA-8A23-FF8D3DDD8623}">
      <dgm:prSet/>
      <dgm:spPr/>
      <dgm:t>
        <a:bodyPr/>
        <a:lstStyle/>
        <a:p>
          <a:endParaRPr lang="en-US"/>
        </a:p>
      </dgm:t>
    </dgm:pt>
    <dgm:pt modelId="{692EBACE-192D-4E67-8CD5-8B8D59B41279}">
      <dgm:prSet/>
      <dgm:spPr/>
      <dgm:t>
        <a:bodyPr/>
        <a:lstStyle/>
        <a:p>
          <a:r>
            <a:rPr lang="en-US" dirty="0" smtClean="0"/>
            <a:t>Count</a:t>
          </a:r>
          <a:endParaRPr lang="en-US" dirty="0" smtClean="0"/>
        </a:p>
      </dgm:t>
    </dgm:pt>
    <dgm:pt modelId="{03C53704-AA76-4596-A757-A446739BD016}" type="parTrans" cxnId="{2E5CF924-2EF8-4F6A-A979-12A53EDE707D}">
      <dgm:prSet/>
      <dgm:spPr/>
      <dgm:t>
        <a:bodyPr/>
        <a:lstStyle/>
        <a:p>
          <a:endParaRPr lang="en-US"/>
        </a:p>
      </dgm:t>
    </dgm:pt>
    <dgm:pt modelId="{4EF16809-115D-4017-ABA4-CA589F2F668D}" type="sibTrans" cxnId="{2E5CF924-2EF8-4F6A-A979-12A53EDE707D}">
      <dgm:prSet/>
      <dgm:spPr/>
      <dgm:t>
        <a:bodyPr/>
        <a:lstStyle/>
        <a:p>
          <a:endParaRPr lang="en-US"/>
        </a:p>
      </dgm:t>
    </dgm:pt>
    <dgm:pt modelId="{AEA3A2E8-914C-41C5-9EE5-D8D7656F0E87}">
      <dgm:prSet/>
      <dgm:spPr/>
      <dgm:t>
        <a:bodyPr/>
        <a:lstStyle/>
        <a:p>
          <a:r>
            <a:rPr lang="en-US" dirty="0" smtClean="0"/>
            <a:t>Numbers</a:t>
          </a:r>
          <a:endParaRPr lang="en-US" dirty="0" smtClean="0"/>
        </a:p>
      </dgm:t>
    </dgm:pt>
    <dgm:pt modelId="{9E3D02AD-3A30-43CB-BD0F-2287AAB6AF6F}" type="parTrans" cxnId="{9F9678C8-5825-44BB-98A3-1BF7D095A870}">
      <dgm:prSet/>
      <dgm:spPr/>
      <dgm:t>
        <a:bodyPr/>
        <a:lstStyle/>
        <a:p>
          <a:endParaRPr lang="en-US"/>
        </a:p>
      </dgm:t>
    </dgm:pt>
    <dgm:pt modelId="{D55C6D74-8697-421D-B493-D851215C4F81}" type="sibTrans" cxnId="{9F9678C8-5825-44BB-98A3-1BF7D095A870}">
      <dgm:prSet/>
      <dgm:spPr/>
      <dgm:t>
        <a:bodyPr/>
        <a:lstStyle/>
        <a:p>
          <a:endParaRPr lang="en-US"/>
        </a:p>
      </dgm:t>
    </dgm:pt>
    <dgm:pt modelId="{387FA5CE-C8D6-4CBD-846A-864448AF562A}">
      <dgm:prSet/>
      <dgm:spPr/>
      <dgm:t>
        <a:bodyPr/>
        <a:lstStyle/>
        <a:p>
          <a:r>
            <a:rPr lang="en-US" dirty="0" smtClean="0"/>
            <a:t>Mean,</a:t>
          </a:r>
          <a:endParaRPr lang="en-US" dirty="0" smtClean="0"/>
        </a:p>
      </dgm:t>
    </dgm:pt>
    <dgm:pt modelId="{73B1FB50-2340-48C4-8C00-80788840B54F}" type="parTrans" cxnId="{5395D088-527C-46D5-BAB0-1111C817F5B6}">
      <dgm:prSet/>
      <dgm:spPr/>
      <dgm:t>
        <a:bodyPr/>
        <a:lstStyle/>
        <a:p>
          <a:endParaRPr lang="en-US"/>
        </a:p>
      </dgm:t>
    </dgm:pt>
    <dgm:pt modelId="{8E949181-A930-4071-A323-E974EE63EEE4}" type="sibTrans" cxnId="{5395D088-527C-46D5-BAB0-1111C817F5B6}">
      <dgm:prSet/>
      <dgm:spPr/>
      <dgm:t>
        <a:bodyPr/>
        <a:lstStyle/>
        <a:p>
          <a:endParaRPr lang="en-US"/>
        </a:p>
      </dgm:t>
    </dgm:pt>
    <dgm:pt modelId="{FC813208-613A-4B4A-B4FD-3344BEF7344E}">
      <dgm:prSet/>
      <dgm:spPr/>
      <dgm:t>
        <a:bodyPr/>
        <a:lstStyle/>
        <a:p>
          <a:r>
            <a:rPr lang="en-US" dirty="0" smtClean="0"/>
            <a:t>Median</a:t>
          </a:r>
          <a:endParaRPr lang="en-US" dirty="0" smtClean="0"/>
        </a:p>
      </dgm:t>
    </dgm:pt>
    <dgm:pt modelId="{40507772-9A2B-402C-838B-FD639095745D}" type="parTrans" cxnId="{75A50525-C447-4E8C-9674-3978448B942E}">
      <dgm:prSet/>
      <dgm:spPr/>
      <dgm:t>
        <a:bodyPr/>
        <a:lstStyle/>
        <a:p>
          <a:endParaRPr lang="en-US"/>
        </a:p>
      </dgm:t>
    </dgm:pt>
    <dgm:pt modelId="{CC9F72DF-8451-4215-93ED-4140B380600F}" type="sibTrans" cxnId="{75A50525-C447-4E8C-9674-3978448B942E}">
      <dgm:prSet/>
      <dgm:spPr/>
      <dgm:t>
        <a:bodyPr/>
        <a:lstStyle/>
        <a:p>
          <a:endParaRPr lang="en-US"/>
        </a:p>
      </dgm:t>
    </dgm:pt>
    <dgm:pt modelId="{23B0A0AC-8551-4F02-9574-0C9DD6086902}">
      <dgm:prSet/>
      <dgm:spPr/>
      <dgm:t>
        <a:bodyPr/>
        <a:lstStyle/>
        <a:p>
          <a:r>
            <a:rPr lang="en-US" dirty="0" smtClean="0"/>
            <a:t>Min, Max …etc.</a:t>
          </a:r>
          <a:endParaRPr lang="en-US" dirty="0" smtClean="0"/>
        </a:p>
      </dgm:t>
    </dgm:pt>
    <dgm:pt modelId="{35A428C8-EF9B-430F-BD78-A85AB5CB9DB5}" type="parTrans" cxnId="{2F95BDAE-7412-4216-96B7-5D90EF42FB29}">
      <dgm:prSet/>
      <dgm:spPr/>
      <dgm:t>
        <a:bodyPr/>
        <a:lstStyle/>
        <a:p>
          <a:endParaRPr lang="en-US"/>
        </a:p>
      </dgm:t>
    </dgm:pt>
    <dgm:pt modelId="{C9B2200B-7F18-48D4-8DC5-D8AE306A1A97}" type="sibTrans" cxnId="{2F95BDAE-7412-4216-96B7-5D90EF42FB29}">
      <dgm:prSet/>
      <dgm:spPr/>
      <dgm:t>
        <a:bodyPr/>
        <a:lstStyle/>
        <a:p>
          <a:endParaRPr lang="en-US"/>
        </a:p>
      </dgm:t>
    </dgm:pt>
    <dgm:pt modelId="{D928BCDB-D515-4DB7-B4B9-F58A54013ACF}">
      <dgm:prSet/>
      <dgm:spPr/>
      <dgm:t>
        <a:bodyPr/>
        <a:lstStyle/>
        <a:p>
          <a:r>
            <a:rPr lang="en-US" dirty="0" smtClean="0"/>
            <a:t>Unique count</a:t>
          </a:r>
          <a:endParaRPr lang="en-US" dirty="0" smtClean="0"/>
        </a:p>
      </dgm:t>
    </dgm:pt>
    <dgm:pt modelId="{612F3172-6BE8-4CA5-8B30-1E96BB6B1189}" type="parTrans" cxnId="{E5D9B450-1E64-47A9-AFAF-179134AC39DB}">
      <dgm:prSet/>
      <dgm:spPr/>
      <dgm:t>
        <a:bodyPr/>
        <a:lstStyle/>
        <a:p>
          <a:endParaRPr lang="en-US"/>
        </a:p>
      </dgm:t>
    </dgm:pt>
    <dgm:pt modelId="{F6CEE14C-C92C-4207-A41F-06C67B9A52B1}" type="sibTrans" cxnId="{E5D9B450-1E64-47A9-AFAF-179134AC39DB}">
      <dgm:prSet/>
      <dgm:spPr/>
      <dgm:t>
        <a:bodyPr/>
        <a:lstStyle/>
        <a:p>
          <a:endParaRPr lang="en-US"/>
        </a:p>
      </dgm:t>
    </dgm:pt>
    <dgm:pt modelId="{070955D0-4669-4A0A-A92C-D175629BBF7B}">
      <dgm:prSet/>
      <dgm:spPr/>
      <dgm:t>
        <a:bodyPr/>
        <a:lstStyle/>
        <a:p>
          <a:r>
            <a:rPr lang="en-US" b="1" dirty="0" smtClean="0"/>
            <a:t>Missing values</a:t>
          </a:r>
          <a:endParaRPr lang="en-US" b="1" dirty="0" smtClean="0"/>
        </a:p>
      </dgm:t>
    </dgm:pt>
    <dgm:pt modelId="{56B7410F-904D-468C-9D10-B3D25B7046E2}" type="parTrans" cxnId="{2084DD59-D1FE-46D7-8799-C58664B9C3F2}">
      <dgm:prSet/>
      <dgm:spPr/>
      <dgm:t>
        <a:bodyPr/>
        <a:lstStyle/>
        <a:p>
          <a:endParaRPr lang="en-US"/>
        </a:p>
      </dgm:t>
    </dgm:pt>
    <dgm:pt modelId="{C68F8B7E-42B0-4C16-9E53-53B0574B1FDA}" type="sibTrans" cxnId="{2084DD59-D1FE-46D7-8799-C58664B9C3F2}">
      <dgm:prSet/>
      <dgm:spPr/>
      <dgm:t>
        <a:bodyPr/>
        <a:lstStyle/>
        <a:p>
          <a:endParaRPr lang="en-US"/>
        </a:p>
      </dgm:t>
    </dgm:pt>
    <dgm:pt modelId="{F32FCA51-E85B-48AD-B540-C3E68460E850}" type="pres">
      <dgm:prSet presAssocID="{44F727C6-387E-4970-8AEE-33C41232317E}" presName="Name0" presStyleCnt="0">
        <dgm:presLayoutVars>
          <dgm:dir/>
          <dgm:animLvl val="lvl"/>
          <dgm:resizeHandles val="exact"/>
        </dgm:presLayoutVars>
      </dgm:prSet>
      <dgm:spPr/>
    </dgm:pt>
    <dgm:pt modelId="{C476FF33-A809-4BBA-AD20-3B03376BA6E7}" type="pres">
      <dgm:prSet presAssocID="{6B847895-60BC-46FD-8DC3-0FB2C36F8BEB}" presName="composite" presStyleCnt="0"/>
      <dgm:spPr/>
    </dgm:pt>
    <dgm:pt modelId="{4AC5E25B-F544-4CA6-9B12-2571CA2BCEE8}" type="pres">
      <dgm:prSet presAssocID="{6B847895-60BC-46FD-8DC3-0FB2C36F8BEB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F0BA23-7BD3-4745-88F3-5D0ED57E236F}" type="pres">
      <dgm:prSet presAssocID="{6B847895-60BC-46FD-8DC3-0FB2C36F8BEB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A52EC8-84FB-405C-A392-14883F3F0740}" type="pres">
      <dgm:prSet presAssocID="{3C65AA68-2072-4551-9FD8-D08B2A5510BE}" presName="space" presStyleCnt="0"/>
      <dgm:spPr/>
    </dgm:pt>
    <dgm:pt modelId="{498C68C1-A9AC-4D81-B490-31713164D113}" type="pres">
      <dgm:prSet presAssocID="{AEA3A2E8-914C-41C5-9EE5-D8D7656F0E87}" presName="composite" presStyleCnt="0"/>
      <dgm:spPr/>
    </dgm:pt>
    <dgm:pt modelId="{9DE74BFA-79A8-49CE-B22E-D5B15EA15916}" type="pres">
      <dgm:prSet presAssocID="{AEA3A2E8-914C-41C5-9EE5-D8D7656F0E87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E23D9C6A-7919-4DE1-92E1-C86BAC5338A5}" type="pres">
      <dgm:prSet presAssocID="{AEA3A2E8-914C-41C5-9EE5-D8D7656F0E87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D9B450-1E64-47A9-AFAF-179134AC39DB}" srcId="{6B847895-60BC-46FD-8DC3-0FB2C36F8BEB}" destId="{D928BCDB-D515-4DB7-B4B9-F58A54013ACF}" srcOrd="1" destOrd="0" parTransId="{612F3172-6BE8-4CA5-8B30-1E96BB6B1189}" sibTransId="{F6CEE14C-C92C-4207-A41F-06C67B9A52B1}"/>
    <dgm:cxn modelId="{2084DD59-D1FE-46D7-8799-C58664B9C3F2}" srcId="{6B847895-60BC-46FD-8DC3-0FB2C36F8BEB}" destId="{070955D0-4669-4A0A-A92C-D175629BBF7B}" srcOrd="2" destOrd="0" parTransId="{56B7410F-904D-468C-9D10-B3D25B7046E2}" sibTransId="{C68F8B7E-42B0-4C16-9E53-53B0574B1FDA}"/>
    <dgm:cxn modelId="{ACCA8873-9D1D-4F32-A2E2-37464280C8BD}" type="presOf" srcId="{692EBACE-192D-4E67-8CD5-8B8D59B41279}" destId="{A9F0BA23-7BD3-4745-88F3-5D0ED57E236F}" srcOrd="0" destOrd="0" presId="urn:microsoft.com/office/officeart/2005/8/layout/hList1"/>
    <dgm:cxn modelId="{8EF56FAB-C8E8-4D32-9FED-4B7FE5D9B038}" type="presOf" srcId="{6B847895-60BC-46FD-8DC3-0FB2C36F8BEB}" destId="{4AC5E25B-F544-4CA6-9B12-2571CA2BCEE8}" srcOrd="0" destOrd="0" presId="urn:microsoft.com/office/officeart/2005/8/layout/hList1"/>
    <dgm:cxn modelId="{D8402ABD-04C3-47DA-8A23-FF8D3DDD8623}" srcId="{44F727C6-387E-4970-8AEE-33C41232317E}" destId="{6B847895-60BC-46FD-8DC3-0FB2C36F8BEB}" srcOrd="0" destOrd="0" parTransId="{EF108B30-CE86-4227-AB58-F855CDDE1735}" sibTransId="{3C65AA68-2072-4551-9FD8-D08B2A5510BE}"/>
    <dgm:cxn modelId="{75A50525-C447-4E8C-9674-3978448B942E}" srcId="{AEA3A2E8-914C-41C5-9EE5-D8D7656F0E87}" destId="{FC813208-613A-4B4A-B4FD-3344BEF7344E}" srcOrd="1" destOrd="0" parTransId="{40507772-9A2B-402C-838B-FD639095745D}" sibTransId="{CC9F72DF-8451-4215-93ED-4140B380600F}"/>
    <dgm:cxn modelId="{2E5CF924-2EF8-4F6A-A979-12A53EDE707D}" srcId="{6B847895-60BC-46FD-8DC3-0FB2C36F8BEB}" destId="{692EBACE-192D-4E67-8CD5-8B8D59B41279}" srcOrd="0" destOrd="0" parTransId="{03C53704-AA76-4596-A757-A446739BD016}" sibTransId="{4EF16809-115D-4017-ABA4-CA589F2F668D}"/>
    <dgm:cxn modelId="{2F95BDAE-7412-4216-96B7-5D90EF42FB29}" srcId="{AEA3A2E8-914C-41C5-9EE5-D8D7656F0E87}" destId="{23B0A0AC-8551-4F02-9574-0C9DD6086902}" srcOrd="2" destOrd="0" parTransId="{35A428C8-EF9B-430F-BD78-A85AB5CB9DB5}" sibTransId="{C9B2200B-7F18-48D4-8DC5-D8AE306A1A97}"/>
    <dgm:cxn modelId="{9F9678C8-5825-44BB-98A3-1BF7D095A870}" srcId="{44F727C6-387E-4970-8AEE-33C41232317E}" destId="{AEA3A2E8-914C-41C5-9EE5-D8D7656F0E87}" srcOrd="1" destOrd="0" parTransId="{9E3D02AD-3A30-43CB-BD0F-2287AAB6AF6F}" sibTransId="{D55C6D74-8697-421D-B493-D851215C4F81}"/>
    <dgm:cxn modelId="{52D4B112-8F46-4FE0-B85A-590774DC0F3A}" type="presOf" srcId="{387FA5CE-C8D6-4CBD-846A-864448AF562A}" destId="{E23D9C6A-7919-4DE1-92E1-C86BAC5338A5}" srcOrd="0" destOrd="0" presId="urn:microsoft.com/office/officeart/2005/8/layout/hList1"/>
    <dgm:cxn modelId="{732216AA-D54F-44A4-A8BB-6DDF868002E2}" type="presOf" srcId="{AEA3A2E8-914C-41C5-9EE5-D8D7656F0E87}" destId="{9DE74BFA-79A8-49CE-B22E-D5B15EA15916}" srcOrd="0" destOrd="0" presId="urn:microsoft.com/office/officeart/2005/8/layout/hList1"/>
    <dgm:cxn modelId="{2B33F816-BA7A-47C6-99E6-C4B1C4011851}" type="presOf" srcId="{070955D0-4669-4A0A-A92C-D175629BBF7B}" destId="{A9F0BA23-7BD3-4745-88F3-5D0ED57E236F}" srcOrd="0" destOrd="2" presId="urn:microsoft.com/office/officeart/2005/8/layout/hList1"/>
    <dgm:cxn modelId="{F7DD7EAC-F45F-4AC9-B30D-83438EAD2245}" type="presOf" srcId="{44F727C6-387E-4970-8AEE-33C41232317E}" destId="{F32FCA51-E85B-48AD-B540-C3E68460E850}" srcOrd="0" destOrd="0" presId="urn:microsoft.com/office/officeart/2005/8/layout/hList1"/>
    <dgm:cxn modelId="{A7F4AD5E-8642-4FE1-9BBB-67EE25875088}" type="presOf" srcId="{23B0A0AC-8551-4F02-9574-0C9DD6086902}" destId="{E23D9C6A-7919-4DE1-92E1-C86BAC5338A5}" srcOrd="0" destOrd="2" presId="urn:microsoft.com/office/officeart/2005/8/layout/hList1"/>
    <dgm:cxn modelId="{4C66CA7D-783F-42F7-B803-27508643DB66}" type="presOf" srcId="{D928BCDB-D515-4DB7-B4B9-F58A54013ACF}" destId="{A9F0BA23-7BD3-4745-88F3-5D0ED57E236F}" srcOrd="0" destOrd="1" presId="urn:microsoft.com/office/officeart/2005/8/layout/hList1"/>
    <dgm:cxn modelId="{5395D088-527C-46D5-BAB0-1111C817F5B6}" srcId="{AEA3A2E8-914C-41C5-9EE5-D8D7656F0E87}" destId="{387FA5CE-C8D6-4CBD-846A-864448AF562A}" srcOrd="0" destOrd="0" parTransId="{73B1FB50-2340-48C4-8C00-80788840B54F}" sibTransId="{8E949181-A930-4071-A323-E974EE63EEE4}"/>
    <dgm:cxn modelId="{4E8531BA-81B6-4441-9E9B-9357EE69240A}" type="presOf" srcId="{FC813208-613A-4B4A-B4FD-3344BEF7344E}" destId="{E23D9C6A-7919-4DE1-92E1-C86BAC5338A5}" srcOrd="0" destOrd="1" presId="urn:microsoft.com/office/officeart/2005/8/layout/hList1"/>
    <dgm:cxn modelId="{AE7FA2E3-9576-42B2-B382-6466C1645E30}" type="presParOf" srcId="{F32FCA51-E85B-48AD-B540-C3E68460E850}" destId="{C476FF33-A809-4BBA-AD20-3B03376BA6E7}" srcOrd="0" destOrd="0" presId="urn:microsoft.com/office/officeart/2005/8/layout/hList1"/>
    <dgm:cxn modelId="{BDBCE1AF-DEA1-4138-96C6-918AC741B1C4}" type="presParOf" srcId="{C476FF33-A809-4BBA-AD20-3B03376BA6E7}" destId="{4AC5E25B-F544-4CA6-9B12-2571CA2BCEE8}" srcOrd="0" destOrd="0" presId="urn:microsoft.com/office/officeart/2005/8/layout/hList1"/>
    <dgm:cxn modelId="{099F1F25-65F8-43CC-B185-A4A602D56CEE}" type="presParOf" srcId="{C476FF33-A809-4BBA-AD20-3B03376BA6E7}" destId="{A9F0BA23-7BD3-4745-88F3-5D0ED57E236F}" srcOrd="1" destOrd="0" presId="urn:microsoft.com/office/officeart/2005/8/layout/hList1"/>
    <dgm:cxn modelId="{13B61E90-65DA-4B29-99DD-4B94C2DB0EB8}" type="presParOf" srcId="{F32FCA51-E85B-48AD-B540-C3E68460E850}" destId="{1FA52EC8-84FB-405C-A392-14883F3F0740}" srcOrd="1" destOrd="0" presId="urn:microsoft.com/office/officeart/2005/8/layout/hList1"/>
    <dgm:cxn modelId="{664B911B-5C44-4F7C-B57F-03B33F005FC1}" type="presParOf" srcId="{F32FCA51-E85B-48AD-B540-C3E68460E850}" destId="{498C68C1-A9AC-4D81-B490-31713164D113}" srcOrd="2" destOrd="0" presId="urn:microsoft.com/office/officeart/2005/8/layout/hList1"/>
    <dgm:cxn modelId="{893CC954-CB8D-4756-8AEA-0EE35936053A}" type="presParOf" srcId="{498C68C1-A9AC-4D81-B490-31713164D113}" destId="{9DE74BFA-79A8-49CE-B22E-D5B15EA15916}" srcOrd="0" destOrd="0" presId="urn:microsoft.com/office/officeart/2005/8/layout/hList1"/>
    <dgm:cxn modelId="{B463FA86-EDCB-4223-890D-ECCCA6660CE9}" type="presParOf" srcId="{498C68C1-A9AC-4D81-B490-31713164D113}" destId="{E23D9C6A-7919-4DE1-92E1-C86BAC5338A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57AE8E4-5CC9-4FB8-BA31-FC354BFDB3E2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8DC9234-F034-45B5-B096-B3EE0CC9568F}">
      <dgm:prSet/>
      <dgm:spPr/>
      <dgm:t>
        <a:bodyPr/>
        <a:lstStyle/>
        <a:p>
          <a:r>
            <a:rPr lang="en-US" smtClean="0"/>
            <a:t>Date</a:t>
          </a:r>
          <a:endParaRPr lang="en-US"/>
        </a:p>
      </dgm:t>
    </dgm:pt>
    <dgm:pt modelId="{FEF172D1-3C48-426F-986C-FEF75D97D0FF}" type="parTrans" cxnId="{FF39B6BC-4C25-4E88-9F9B-28C5351DE830}">
      <dgm:prSet/>
      <dgm:spPr/>
      <dgm:t>
        <a:bodyPr/>
        <a:lstStyle/>
        <a:p>
          <a:endParaRPr lang="en-US"/>
        </a:p>
      </dgm:t>
    </dgm:pt>
    <dgm:pt modelId="{58E50F60-82D9-4FCF-8604-42A8B50400AD}" type="sibTrans" cxnId="{FF39B6BC-4C25-4E88-9F9B-28C5351DE830}">
      <dgm:prSet/>
      <dgm:spPr/>
      <dgm:t>
        <a:bodyPr/>
        <a:lstStyle/>
        <a:p>
          <a:endParaRPr lang="en-US"/>
        </a:p>
      </dgm:t>
    </dgm:pt>
    <dgm:pt modelId="{391343C1-AA39-41F2-90B6-1078BBFEC53C}">
      <dgm:prSet/>
      <dgm:spPr/>
      <dgm:t>
        <a:bodyPr/>
        <a:lstStyle/>
        <a:p>
          <a:r>
            <a:rPr lang="en-US" b="1" dirty="0" smtClean="0"/>
            <a:t>Humanized range</a:t>
          </a:r>
          <a:endParaRPr lang="en-US" b="1" dirty="0" smtClean="0"/>
        </a:p>
      </dgm:t>
    </dgm:pt>
    <dgm:pt modelId="{29DB25EB-20F7-4E14-A699-EEBA2536D564}" type="parTrans" cxnId="{3EC74631-55C5-4986-AA74-22DDC3F8340E}">
      <dgm:prSet/>
      <dgm:spPr/>
      <dgm:t>
        <a:bodyPr/>
        <a:lstStyle/>
        <a:p>
          <a:endParaRPr lang="en-US"/>
        </a:p>
      </dgm:t>
    </dgm:pt>
    <dgm:pt modelId="{3790F208-7873-49B6-B96C-339A1CC4011D}" type="sibTrans" cxnId="{3EC74631-55C5-4986-AA74-22DDC3F8340E}">
      <dgm:prSet/>
      <dgm:spPr/>
      <dgm:t>
        <a:bodyPr/>
        <a:lstStyle/>
        <a:p>
          <a:endParaRPr lang="en-US"/>
        </a:p>
      </dgm:t>
    </dgm:pt>
    <dgm:pt modelId="{5562A974-51A5-46C9-94D3-9A4062A388CA}">
      <dgm:prSet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Text</a:t>
          </a:r>
          <a:endParaRPr lang="en-US" dirty="0" smtClean="0"/>
        </a:p>
      </dgm:t>
    </dgm:pt>
    <dgm:pt modelId="{3F97BC23-D84E-471C-872A-17F34231353A}" type="parTrans" cxnId="{AF882EEE-7633-4A01-A728-4C1B7723D92A}">
      <dgm:prSet/>
      <dgm:spPr/>
      <dgm:t>
        <a:bodyPr/>
        <a:lstStyle/>
        <a:p>
          <a:endParaRPr lang="en-US"/>
        </a:p>
      </dgm:t>
    </dgm:pt>
    <dgm:pt modelId="{13961B33-5A72-4EC5-9275-F233FBC36042}" type="sibTrans" cxnId="{AF882EEE-7633-4A01-A728-4C1B7723D92A}">
      <dgm:prSet/>
      <dgm:spPr/>
      <dgm:t>
        <a:bodyPr/>
        <a:lstStyle/>
        <a:p>
          <a:endParaRPr lang="en-US"/>
        </a:p>
      </dgm:t>
    </dgm:pt>
    <dgm:pt modelId="{65FE01B3-94D8-4A6F-A914-FAB84A1715A8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 smtClean="0"/>
            <a:t>Avg. Word count,</a:t>
          </a:r>
          <a:endParaRPr lang="en-US" dirty="0" smtClean="0"/>
        </a:p>
      </dgm:t>
    </dgm:pt>
    <dgm:pt modelId="{1430DB47-B657-4C85-AA7D-3E7DEAB2E4AB}" type="parTrans" cxnId="{5B7DCF0C-0968-44F9-BF09-0CC398C86DD3}">
      <dgm:prSet/>
      <dgm:spPr/>
      <dgm:t>
        <a:bodyPr/>
        <a:lstStyle/>
        <a:p>
          <a:endParaRPr lang="en-US"/>
        </a:p>
      </dgm:t>
    </dgm:pt>
    <dgm:pt modelId="{E3BFEDCD-0300-432C-9F01-368B422A5571}" type="sibTrans" cxnId="{5B7DCF0C-0968-44F9-BF09-0CC398C86DD3}">
      <dgm:prSet/>
      <dgm:spPr/>
      <dgm:t>
        <a:bodyPr/>
        <a:lstStyle/>
        <a:p>
          <a:endParaRPr lang="en-US"/>
        </a:p>
      </dgm:t>
    </dgm:pt>
    <dgm:pt modelId="{C4A7734B-5B2D-45BE-A630-E6CC9A2C5300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 smtClean="0"/>
            <a:t>Avg. chart count</a:t>
          </a:r>
          <a:endParaRPr lang="en-US" dirty="0" smtClean="0"/>
        </a:p>
      </dgm:t>
    </dgm:pt>
    <dgm:pt modelId="{131F8CF8-6D28-493E-A5D6-9B045E9821A8}" type="parTrans" cxnId="{C20ADFF6-A7EF-4F45-BC10-DD683417A076}">
      <dgm:prSet/>
      <dgm:spPr/>
      <dgm:t>
        <a:bodyPr/>
        <a:lstStyle/>
        <a:p>
          <a:endParaRPr lang="en-US"/>
        </a:p>
      </dgm:t>
    </dgm:pt>
    <dgm:pt modelId="{26F26EA0-BB02-4351-B9CA-E6523465195C}" type="sibTrans" cxnId="{C20ADFF6-A7EF-4F45-BC10-DD683417A076}">
      <dgm:prSet/>
      <dgm:spPr/>
      <dgm:t>
        <a:bodyPr/>
        <a:lstStyle/>
        <a:p>
          <a:endParaRPr lang="en-US"/>
        </a:p>
      </dgm:t>
    </dgm:pt>
    <dgm:pt modelId="{D4FDA7C5-1843-48FA-9923-3145FE8288D9}" type="pres">
      <dgm:prSet presAssocID="{257AE8E4-5CC9-4FB8-BA31-FC354BFDB3E2}" presName="Name0" presStyleCnt="0">
        <dgm:presLayoutVars>
          <dgm:dir/>
          <dgm:animLvl val="lvl"/>
          <dgm:resizeHandles val="exact"/>
        </dgm:presLayoutVars>
      </dgm:prSet>
      <dgm:spPr/>
    </dgm:pt>
    <dgm:pt modelId="{5D6EFC2C-EE09-432C-B963-6CB104306F48}" type="pres">
      <dgm:prSet presAssocID="{58DC9234-F034-45B5-B096-B3EE0CC9568F}" presName="composite" presStyleCnt="0"/>
      <dgm:spPr/>
    </dgm:pt>
    <dgm:pt modelId="{5F804026-3208-4A85-B8A1-743E6F36C293}" type="pres">
      <dgm:prSet presAssocID="{58DC9234-F034-45B5-B096-B3EE0CC9568F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F15B95-F2D6-48E9-919A-F575A28D189B}" type="pres">
      <dgm:prSet presAssocID="{58DC9234-F034-45B5-B096-B3EE0CC9568F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FB1B24-89F4-414B-99E3-662EA6C24B06}" type="pres">
      <dgm:prSet presAssocID="{58E50F60-82D9-4FCF-8604-42A8B50400AD}" presName="space" presStyleCnt="0"/>
      <dgm:spPr/>
    </dgm:pt>
    <dgm:pt modelId="{2B791706-3AA2-4C11-A734-358E3D74A23C}" type="pres">
      <dgm:prSet presAssocID="{5562A974-51A5-46C9-94D3-9A4062A388CA}" presName="composite" presStyleCnt="0"/>
      <dgm:spPr/>
    </dgm:pt>
    <dgm:pt modelId="{9B0FCB7D-5D4E-4839-820E-0E02361D78CA}" type="pres">
      <dgm:prSet presAssocID="{5562A974-51A5-46C9-94D3-9A4062A388CA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6FF8C488-FD23-46D1-ADF1-F98B5769D85D}" type="pres">
      <dgm:prSet presAssocID="{5562A974-51A5-46C9-94D3-9A4062A388CA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0FBA68D0-3562-42F2-8695-E9D1DBDD2370}" type="presOf" srcId="{C4A7734B-5B2D-45BE-A630-E6CC9A2C5300}" destId="{6FF8C488-FD23-46D1-ADF1-F98B5769D85D}" srcOrd="0" destOrd="1" presId="urn:microsoft.com/office/officeart/2005/8/layout/hList1"/>
    <dgm:cxn modelId="{AF882EEE-7633-4A01-A728-4C1B7723D92A}" srcId="{257AE8E4-5CC9-4FB8-BA31-FC354BFDB3E2}" destId="{5562A974-51A5-46C9-94D3-9A4062A388CA}" srcOrd="1" destOrd="0" parTransId="{3F97BC23-D84E-471C-872A-17F34231353A}" sibTransId="{13961B33-5A72-4EC5-9275-F233FBC36042}"/>
    <dgm:cxn modelId="{B98ECF92-E570-405F-A2FA-4DCF55A6A0A2}" type="presOf" srcId="{5562A974-51A5-46C9-94D3-9A4062A388CA}" destId="{9B0FCB7D-5D4E-4839-820E-0E02361D78CA}" srcOrd="0" destOrd="0" presId="urn:microsoft.com/office/officeart/2005/8/layout/hList1"/>
    <dgm:cxn modelId="{6FFA3829-AAAF-41CD-98A2-6FB5807BF159}" type="presOf" srcId="{65FE01B3-94D8-4A6F-A914-FAB84A1715A8}" destId="{6FF8C488-FD23-46D1-ADF1-F98B5769D85D}" srcOrd="0" destOrd="0" presId="urn:microsoft.com/office/officeart/2005/8/layout/hList1"/>
    <dgm:cxn modelId="{5B7DCF0C-0968-44F9-BF09-0CC398C86DD3}" srcId="{5562A974-51A5-46C9-94D3-9A4062A388CA}" destId="{65FE01B3-94D8-4A6F-A914-FAB84A1715A8}" srcOrd="0" destOrd="0" parTransId="{1430DB47-B657-4C85-AA7D-3E7DEAB2E4AB}" sibTransId="{E3BFEDCD-0300-432C-9F01-368B422A5571}"/>
    <dgm:cxn modelId="{C20ADFF6-A7EF-4F45-BC10-DD683417A076}" srcId="{5562A974-51A5-46C9-94D3-9A4062A388CA}" destId="{C4A7734B-5B2D-45BE-A630-E6CC9A2C5300}" srcOrd="1" destOrd="0" parTransId="{131F8CF8-6D28-493E-A5D6-9B045E9821A8}" sibTransId="{26F26EA0-BB02-4351-B9CA-E6523465195C}"/>
    <dgm:cxn modelId="{FF39B6BC-4C25-4E88-9F9B-28C5351DE830}" srcId="{257AE8E4-5CC9-4FB8-BA31-FC354BFDB3E2}" destId="{58DC9234-F034-45B5-B096-B3EE0CC9568F}" srcOrd="0" destOrd="0" parTransId="{FEF172D1-3C48-426F-986C-FEF75D97D0FF}" sibTransId="{58E50F60-82D9-4FCF-8604-42A8B50400AD}"/>
    <dgm:cxn modelId="{CDD09D61-BA7A-441D-90DA-3A7BFEDE95DF}" type="presOf" srcId="{58DC9234-F034-45B5-B096-B3EE0CC9568F}" destId="{5F804026-3208-4A85-B8A1-743E6F36C293}" srcOrd="0" destOrd="0" presId="urn:microsoft.com/office/officeart/2005/8/layout/hList1"/>
    <dgm:cxn modelId="{CA270096-4AC2-428C-949C-34927EA66716}" type="presOf" srcId="{257AE8E4-5CC9-4FB8-BA31-FC354BFDB3E2}" destId="{D4FDA7C5-1843-48FA-9923-3145FE8288D9}" srcOrd="0" destOrd="0" presId="urn:microsoft.com/office/officeart/2005/8/layout/hList1"/>
    <dgm:cxn modelId="{3EC74631-55C5-4986-AA74-22DDC3F8340E}" srcId="{58DC9234-F034-45B5-B096-B3EE0CC9568F}" destId="{391343C1-AA39-41F2-90B6-1078BBFEC53C}" srcOrd="0" destOrd="0" parTransId="{29DB25EB-20F7-4E14-A699-EEBA2536D564}" sibTransId="{3790F208-7873-49B6-B96C-339A1CC4011D}"/>
    <dgm:cxn modelId="{A70CB2B8-0B5C-4BA1-958F-13AE885F7C40}" type="presOf" srcId="{391343C1-AA39-41F2-90B6-1078BBFEC53C}" destId="{8AF15B95-F2D6-48E9-919A-F575A28D189B}" srcOrd="0" destOrd="0" presId="urn:microsoft.com/office/officeart/2005/8/layout/hList1"/>
    <dgm:cxn modelId="{9767283A-71DF-426B-A224-8780A6D7CA17}" type="presParOf" srcId="{D4FDA7C5-1843-48FA-9923-3145FE8288D9}" destId="{5D6EFC2C-EE09-432C-B963-6CB104306F48}" srcOrd="0" destOrd="0" presId="urn:microsoft.com/office/officeart/2005/8/layout/hList1"/>
    <dgm:cxn modelId="{8417F338-0804-4979-8198-7E9CF7EB6A34}" type="presParOf" srcId="{5D6EFC2C-EE09-432C-B963-6CB104306F48}" destId="{5F804026-3208-4A85-B8A1-743E6F36C293}" srcOrd="0" destOrd="0" presId="urn:microsoft.com/office/officeart/2005/8/layout/hList1"/>
    <dgm:cxn modelId="{113044EF-47CA-49ED-8F74-60E7238C23A7}" type="presParOf" srcId="{5D6EFC2C-EE09-432C-B963-6CB104306F48}" destId="{8AF15B95-F2D6-48E9-919A-F575A28D189B}" srcOrd="1" destOrd="0" presId="urn:microsoft.com/office/officeart/2005/8/layout/hList1"/>
    <dgm:cxn modelId="{E6A17DBA-BD7A-44A1-B94A-38506FF4BD24}" type="presParOf" srcId="{D4FDA7C5-1843-48FA-9923-3145FE8288D9}" destId="{3EFB1B24-89F4-414B-99E3-662EA6C24B06}" srcOrd="1" destOrd="0" presId="urn:microsoft.com/office/officeart/2005/8/layout/hList1"/>
    <dgm:cxn modelId="{13357793-A4CD-444E-9E8B-035E79A128C0}" type="presParOf" srcId="{D4FDA7C5-1843-48FA-9923-3145FE8288D9}" destId="{2B791706-3AA2-4C11-A734-358E3D74A23C}" srcOrd="2" destOrd="0" presId="urn:microsoft.com/office/officeart/2005/8/layout/hList1"/>
    <dgm:cxn modelId="{D448E351-C8B3-44A6-B6AB-736002ED9A09}" type="presParOf" srcId="{2B791706-3AA2-4C11-A734-358E3D74A23C}" destId="{9B0FCB7D-5D4E-4839-820E-0E02361D78CA}" srcOrd="0" destOrd="0" presId="urn:microsoft.com/office/officeart/2005/8/layout/hList1"/>
    <dgm:cxn modelId="{C073DA6B-F62C-40FD-A49F-0C121CD5689E}" type="presParOf" srcId="{2B791706-3AA2-4C11-A734-358E3D74A23C}" destId="{6FF8C488-FD23-46D1-ADF1-F98B5769D85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4F727C6-387E-4970-8AEE-33C41232317E}" type="doc">
      <dgm:prSet loTypeId="urn:microsoft.com/office/officeart/2005/8/layout/h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EA3A2E8-914C-41C5-9EE5-D8D7656F0E87}">
      <dgm:prSet/>
      <dgm:spPr/>
      <dgm:t>
        <a:bodyPr/>
        <a:lstStyle/>
        <a:p>
          <a:r>
            <a:rPr lang="en-US" dirty="0" smtClean="0"/>
            <a:t>Numbers</a:t>
          </a:r>
          <a:endParaRPr lang="en-US" dirty="0" smtClean="0"/>
        </a:p>
      </dgm:t>
    </dgm:pt>
    <dgm:pt modelId="{9E3D02AD-3A30-43CB-BD0F-2287AAB6AF6F}" type="parTrans" cxnId="{9F9678C8-5825-44BB-98A3-1BF7D095A870}">
      <dgm:prSet/>
      <dgm:spPr/>
      <dgm:t>
        <a:bodyPr/>
        <a:lstStyle/>
        <a:p>
          <a:endParaRPr lang="en-US"/>
        </a:p>
      </dgm:t>
    </dgm:pt>
    <dgm:pt modelId="{D55C6D74-8697-421D-B493-D851215C4F81}" type="sibTrans" cxnId="{9F9678C8-5825-44BB-98A3-1BF7D095A870}">
      <dgm:prSet/>
      <dgm:spPr/>
      <dgm:t>
        <a:bodyPr/>
        <a:lstStyle/>
        <a:p>
          <a:endParaRPr lang="en-US"/>
        </a:p>
      </dgm:t>
    </dgm:pt>
    <dgm:pt modelId="{387FA5CE-C8D6-4CBD-846A-864448AF562A}">
      <dgm:prSet/>
      <dgm:spPr/>
      <dgm:t>
        <a:bodyPr/>
        <a:lstStyle/>
        <a:p>
          <a:r>
            <a:rPr lang="en-US" dirty="0" smtClean="0"/>
            <a:t>Box Plot</a:t>
          </a:r>
          <a:endParaRPr lang="en-US" dirty="0" smtClean="0"/>
        </a:p>
      </dgm:t>
    </dgm:pt>
    <dgm:pt modelId="{73B1FB50-2340-48C4-8C00-80788840B54F}" type="parTrans" cxnId="{5395D088-527C-46D5-BAB0-1111C817F5B6}">
      <dgm:prSet/>
      <dgm:spPr/>
      <dgm:t>
        <a:bodyPr/>
        <a:lstStyle/>
        <a:p>
          <a:endParaRPr lang="en-US"/>
        </a:p>
      </dgm:t>
    </dgm:pt>
    <dgm:pt modelId="{8E949181-A930-4071-A323-E974EE63EEE4}" type="sibTrans" cxnId="{5395D088-527C-46D5-BAB0-1111C817F5B6}">
      <dgm:prSet/>
      <dgm:spPr/>
      <dgm:t>
        <a:bodyPr/>
        <a:lstStyle/>
        <a:p>
          <a:endParaRPr lang="en-US"/>
        </a:p>
      </dgm:t>
    </dgm:pt>
    <dgm:pt modelId="{AB2B899C-AB67-49B8-9F54-8189DD11459E}">
      <dgm:prSet/>
      <dgm:spPr/>
      <dgm:t>
        <a:bodyPr/>
        <a:lstStyle/>
        <a:p>
          <a:r>
            <a:rPr lang="en-US" dirty="0" smtClean="0"/>
            <a:t>Date</a:t>
          </a:r>
          <a:endParaRPr lang="en-US" dirty="0" smtClean="0"/>
        </a:p>
      </dgm:t>
    </dgm:pt>
    <dgm:pt modelId="{FBD8839A-4F73-4303-AB91-E03F52E4ACE1}" type="parTrans" cxnId="{8324E5FE-2C12-4039-A5CE-08800F774266}">
      <dgm:prSet/>
      <dgm:spPr/>
      <dgm:t>
        <a:bodyPr/>
        <a:lstStyle/>
        <a:p>
          <a:endParaRPr lang="en-US"/>
        </a:p>
      </dgm:t>
    </dgm:pt>
    <dgm:pt modelId="{A0D8A904-C345-4276-B940-C502A2916BB4}" type="sibTrans" cxnId="{8324E5FE-2C12-4039-A5CE-08800F774266}">
      <dgm:prSet/>
      <dgm:spPr/>
      <dgm:t>
        <a:bodyPr/>
        <a:lstStyle/>
        <a:p>
          <a:endParaRPr lang="en-US"/>
        </a:p>
      </dgm:t>
    </dgm:pt>
    <dgm:pt modelId="{198989BC-E3B5-414A-A2AC-9CC8B047CE97}">
      <dgm:prSet/>
      <dgm:spPr/>
      <dgm:t>
        <a:bodyPr/>
        <a:lstStyle/>
        <a:p>
          <a:r>
            <a:rPr lang="en-US" dirty="0" smtClean="0"/>
            <a:t>Text</a:t>
          </a:r>
          <a:endParaRPr lang="en-US" dirty="0" smtClean="0"/>
        </a:p>
      </dgm:t>
    </dgm:pt>
    <dgm:pt modelId="{E472411B-6F15-40D9-A658-4CD07359772F}" type="parTrans" cxnId="{8DD9D06C-4B6C-4D7A-A18F-8D0679DCFF57}">
      <dgm:prSet/>
      <dgm:spPr/>
      <dgm:t>
        <a:bodyPr/>
        <a:lstStyle/>
        <a:p>
          <a:endParaRPr lang="en-US"/>
        </a:p>
      </dgm:t>
    </dgm:pt>
    <dgm:pt modelId="{2D4E5A77-E3D2-4D5D-B9DA-AA141F15D198}" type="sibTrans" cxnId="{8DD9D06C-4B6C-4D7A-A18F-8D0679DCFF57}">
      <dgm:prSet/>
      <dgm:spPr/>
      <dgm:t>
        <a:bodyPr/>
        <a:lstStyle/>
        <a:p>
          <a:endParaRPr lang="en-US"/>
        </a:p>
      </dgm:t>
    </dgm:pt>
    <dgm:pt modelId="{12D59B98-75FA-4243-92E8-546B28CC8EEB}">
      <dgm:prSet/>
      <dgm:spPr/>
      <dgm:t>
        <a:bodyPr/>
        <a:lstStyle/>
        <a:p>
          <a:r>
            <a:rPr lang="en-US" dirty="0" smtClean="0"/>
            <a:t>FD Lollipop</a:t>
          </a:r>
          <a:endParaRPr lang="en-US" dirty="0" smtClean="0"/>
        </a:p>
      </dgm:t>
    </dgm:pt>
    <dgm:pt modelId="{DA3F14EE-0531-423B-A6E9-76F45D542FE7}" type="parTrans" cxnId="{B0811043-B438-4B80-A0FD-B17B9E81DAB9}">
      <dgm:prSet/>
      <dgm:spPr/>
      <dgm:t>
        <a:bodyPr/>
        <a:lstStyle/>
        <a:p>
          <a:endParaRPr lang="en-US"/>
        </a:p>
      </dgm:t>
    </dgm:pt>
    <dgm:pt modelId="{09188E46-1323-4D75-84FF-20F5579C5D94}" type="sibTrans" cxnId="{B0811043-B438-4B80-A0FD-B17B9E81DAB9}">
      <dgm:prSet/>
      <dgm:spPr/>
      <dgm:t>
        <a:bodyPr/>
        <a:lstStyle/>
        <a:p>
          <a:endParaRPr lang="en-US"/>
        </a:p>
      </dgm:t>
    </dgm:pt>
    <dgm:pt modelId="{12CE82AA-D66F-47A5-BECD-12DF5C169D65}">
      <dgm:prSet/>
      <dgm:spPr/>
      <dgm:t>
        <a:bodyPr/>
        <a:lstStyle/>
        <a:p>
          <a:r>
            <a:rPr lang="en-US" dirty="0" smtClean="0"/>
            <a:t>Color spectrum</a:t>
          </a:r>
          <a:endParaRPr lang="en-US" dirty="0" smtClean="0"/>
        </a:p>
      </dgm:t>
    </dgm:pt>
    <dgm:pt modelId="{1D6BF16D-2042-41EF-98D4-A3E29728A8F6}" type="parTrans" cxnId="{18DB0FEE-C1C5-4C60-872E-988562B19C2C}">
      <dgm:prSet/>
      <dgm:spPr/>
      <dgm:t>
        <a:bodyPr/>
        <a:lstStyle/>
        <a:p>
          <a:endParaRPr lang="en-US"/>
        </a:p>
      </dgm:t>
    </dgm:pt>
    <dgm:pt modelId="{0ED9E71C-00C1-4F09-96F3-1677D3B887A5}" type="sibTrans" cxnId="{18DB0FEE-C1C5-4C60-872E-988562B19C2C}">
      <dgm:prSet/>
      <dgm:spPr/>
      <dgm:t>
        <a:bodyPr/>
        <a:lstStyle/>
        <a:p>
          <a:endParaRPr lang="en-US"/>
        </a:p>
      </dgm:t>
    </dgm:pt>
    <dgm:pt modelId="{E4E03AC1-FB40-4CAD-A95F-8922470F39CC}">
      <dgm:prSet/>
      <dgm:spPr/>
      <dgm:t>
        <a:bodyPr/>
        <a:lstStyle/>
        <a:p>
          <a:r>
            <a:rPr lang="en-US" dirty="0" smtClean="0"/>
            <a:t>FD Lollipop</a:t>
          </a:r>
          <a:endParaRPr lang="en-US" dirty="0" smtClean="0"/>
        </a:p>
      </dgm:t>
    </dgm:pt>
    <dgm:pt modelId="{961424DC-3D24-4B7E-AC5B-AA74189CA61A}" type="parTrans" cxnId="{CB9C09E0-C086-4426-AB3A-B7D3A2B3E1DE}">
      <dgm:prSet/>
      <dgm:spPr/>
      <dgm:t>
        <a:bodyPr/>
        <a:lstStyle/>
        <a:p>
          <a:endParaRPr lang="en-US"/>
        </a:p>
      </dgm:t>
    </dgm:pt>
    <dgm:pt modelId="{AC23693C-D0CA-4041-B8E8-45F141133B35}" type="sibTrans" cxnId="{CB9C09E0-C086-4426-AB3A-B7D3A2B3E1DE}">
      <dgm:prSet/>
      <dgm:spPr/>
      <dgm:t>
        <a:bodyPr/>
        <a:lstStyle/>
        <a:p>
          <a:endParaRPr lang="en-US"/>
        </a:p>
      </dgm:t>
    </dgm:pt>
    <dgm:pt modelId="{34BEA326-E17B-4CC0-8931-AE47F29C33A2}">
      <dgm:prSet/>
      <dgm:spPr/>
      <dgm:t>
        <a:bodyPr/>
        <a:lstStyle/>
        <a:p>
          <a:r>
            <a:rPr lang="en-US" dirty="0" smtClean="0"/>
            <a:t>FD with Bins</a:t>
          </a:r>
          <a:endParaRPr lang="en-US" dirty="0" smtClean="0"/>
        </a:p>
      </dgm:t>
    </dgm:pt>
    <dgm:pt modelId="{BAE9EB05-2142-4427-8C6C-853BB948C544}" type="parTrans" cxnId="{11E22DB1-BF2C-4A2E-802C-AC64FDD15FE2}">
      <dgm:prSet/>
      <dgm:spPr/>
      <dgm:t>
        <a:bodyPr/>
        <a:lstStyle/>
        <a:p>
          <a:endParaRPr lang="en-US"/>
        </a:p>
      </dgm:t>
    </dgm:pt>
    <dgm:pt modelId="{23958461-822C-4F06-98AC-D10BBC674007}" type="sibTrans" cxnId="{11E22DB1-BF2C-4A2E-802C-AC64FDD15FE2}">
      <dgm:prSet/>
      <dgm:spPr/>
      <dgm:t>
        <a:bodyPr/>
        <a:lstStyle/>
        <a:p>
          <a:endParaRPr lang="en-US"/>
        </a:p>
      </dgm:t>
    </dgm:pt>
    <dgm:pt modelId="{C4D9CA98-E70C-4A0F-B252-5D5B7723045B}">
      <dgm:prSet/>
      <dgm:spPr/>
      <dgm:t>
        <a:bodyPr/>
        <a:lstStyle/>
        <a:p>
          <a:r>
            <a:rPr lang="en-US" dirty="0" smtClean="0"/>
            <a:t>Color spectrum</a:t>
          </a:r>
          <a:endParaRPr lang="en-US" dirty="0" smtClean="0"/>
        </a:p>
      </dgm:t>
    </dgm:pt>
    <dgm:pt modelId="{F3C81BBF-2E5A-4620-9D62-B01D94023BD6}" type="parTrans" cxnId="{974F7130-BA45-42AA-89D8-C5400E7DDB0A}">
      <dgm:prSet/>
      <dgm:spPr/>
      <dgm:t>
        <a:bodyPr/>
        <a:lstStyle/>
        <a:p>
          <a:endParaRPr lang="en-US"/>
        </a:p>
      </dgm:t>
    </dgm:pt>
    <dgm:pt modelId="{82817974-3543-4769-9CD5-DF1ADD10A038}" type="sibTrans" cxnId="{974F7130-BA45-42AA-89D8-C5400E7DDB0A}">
      <dgm:prSet/>
      <dgm:spPr/>
      <dgm:t>
        <a:bodyPr/>
        <a:lstStyle/>
        <a:p>
          <a:endParaRPr lang="en-US"/>
        </a:p>
      </dgm:t>
    </dgm:pt>
    <dgm:pt modelId="{15CD4B83-31F6-46C3-A4F7-0BC7EDB08783}">
      <dgm:prSet/>
      <dgm:spPr/>
      <dgm:t>
        <a:bodyPr/>
        <a:lstStyle/>
        <a:p>
          <a:r>
            <a:rPr lang="en-US" dirty="0" smtClean="0"/>
            <a:t>Scatter plot with outliers</a:t>
          </a:r>
          <a:endParaRPr lang="en-US" dirty="0" smtClean="0"/>
        </a:p>
      </dgm:t>
    </dgm:pt>
    <dgm:pt modelId="{32181A49-8900-46D2-A28C-76B6D1C8732D}" type="parTrans" cxnId="{EFB45594-370A-46A5-99D1-09292363B369}">
      <dgm:prSet/>
      <dgm:spPr/>
      <dgm:t>
        <a:bodyPr/>
        <a:lstStyle/>
        <a:p>
          <a:endParaRPr lang="en-US"/>
        </a:p>
      </dgm:t>
    </dgm:pt>
    <dgm:pt modelId="{81E1FE58-54A0-4B59-B137-E6D8E89D6EE4}" type="sibTrans" cxnId="{EFB45594-370A-46A5-99D1-09292363B369}">
      <dgm:prSet/>
      <dgm:spPr/>
      <dgm:t>
        <a:bodyPr/>
        <a:lstStyle/>
        <a:p>
          <a:endParaRPr lang="en-US"/>
        </a:p>
      </dgm:t>
    </dgm:pt>
    <dgm:pt modelId="{1BA9B565-E601-4BC8-B49A-E64BEF8BD8BC}">
      <dgm:prSet/>
      <dgm:spPr/>
      <dgm:t>
        <a:bodyPr/>
        <a:lstStyle/>
        <a:p>
          <a:r>
            <a:rPr lang="en-US" dirty="0" smtClean="0"/>
            <a:t>FD Time Series Line chart</a:t>
          </a:r>
          <a:endParaRPr lang="en-US" dirty="0" smtClean="0"/>
        </a:p>
      </dgm:t>
    </dgm:pt>
    <dgm:pt modelId="{D30CCDC3-F09D-4047-9928-6C5D9733ED7F}" type="parTrans" cxnId="{FA8D29D6-35C6-4E43-9BC0-57B1DA7491AB}">
      <dgm:prSet/>
      <dgm:spPr/>
      <dgm:t>
        <a:bodyPr/>
        <a:lstStyle/>
        <a:p>
          <a:endParaRPr lang="en-US"/>
        </a:p>
      </dgm:t>
    </dgm:pt>
    <dgm:pt modelId="{9749E2D1-3EFE-442C-9659-B1C018BFDB82}" type="sibTrans" cxnId="{FA8D29D6-35C6-4E43-9BC0-57B1DA7491AB}">
      <dgm:prSet/>
      <dgm:spPr/>
      <dgm:t>
        <a:bodyPr/>
        <a:lstStyle/>
        <a:p>
          <a:endParaRPr lang="en-US"/>
        </a:p>
      </dgm:t>
    </dgm:pt>
    <dgm:pt modelId="{4C91B26C-AFEC-49C9-A2D5-5800EC8406BE}">
      <dgm:prSet/>
      <dgm:spPr/>
      <dgm:t>
        <a:bodyPr/>
        <a:lstStyle/>
        <a:p>
          <a:r>
            <a:rPr lang="en-US" dirty="0" smtClean="0"/>
            <a:t>Word/Char count spectrum</a:t>
          </a:r>
          <a:endParaRPr lang="en-US" dirty="0" smtClean="0"/>
        </a:p>
      </dgm:t>
    </dgm:pt>
    <dgm:pt modelId="{C34AA2BB-D2C3-4D1C-8C8C-6313FD899385}" type="parTrans" cxnId="{7681C413-B40A-42DB-ABB0-7E133C18D96F}">
      <dgm:prSet/>
      <dgm:spPr/>
      <dgm:t>
        <a:bodyPr/>
        <a:lstStyle/>
        <a:p>
          <a:endParaRPr lang="en-US"/>
        </a:p>
      </dgm:t>
    </dgm:pt>
    <dgm:pt modelId="{83919FD4-D227-4838-A650-C798E0A8F157}" type="sibTrans" cxnId="{7681C413-B40A-42DB-ABB0-7E133C18D96F}">
      <dgm:prSet/>
      <dgm:spPr/>
      <dgm:t>
        <a:bodyPr/>
        <a:lstStyle/>
        <a:p>
          <a:endParaRPr lang="en-US"/>
        </a:p>
      </dgm:t>
    </dgm:pt>
    <dgm:pt modelId="{86203257-1CCC-44E5-86ED-E3BCB0808EF2}">
      <dgm:prSet/>
      <dgm:spPr/>
      <dgm:t>
        <a:bodyPr/>
        <a:lstStyle/>
        <a:p>
          <a:endParaRPr lang="en-US" dirty="0" smtClean="0"/>
        </a:p>
      </dgm:t>
    </dgm:pt>
    <dgm:pt modelId="{242B7611-2712-4F22-93A3-21335BFE8734}" type="parTrans" cxnId="{CD792BFD-58E8-4DB0-96FF-2AE97EE5BBD5}">
      <dgm:prSet/>
      <dgm:spPr/>
      <dgm:t>
        <a:bodyPr/>
        <a:lstStyle/>
        <a:p>
          <a:endParaRPr lang="en-US"/>
        </a:p>
      </dgm:t>
    </dgm:pt>
    <dgm:pt modelId="{5EAB5239-0C6F-4461-B8DD-45508A4AA568}" type="sibTrans" cxnId="{CD792BFD-58E8-4DB0-96FF-2AE97EE5BBD5}">
      <dgm:prSet/>
      <dgm:spPr/>
      <dgm:t>
        <a:bodyPr/>
        <a:lstStyle/>
        <a:p>
          <a:endParaRPr lang="en-US"/>
        </a:p>
      </dgm:t>
    </dgm:pt>
    <dgm:pt modelId="{F32FCA51-E85B-48AD-B540-C3E68460E850}" type="pres">
      <dgm:prSet presAssocID="{44F727C6-387E-4970-8AEE-33C41232317E}" presName="Name0" presStyleCnt="0">
        <dgm:presLayoutVars>
          <dgm:dir/>
          <dgm:animLvl val="lvl"/>
          <dgm:resizeHandles val="exact"/>
        </dgm:presLayoutVars>
      </dgm:prSet>
      <dgm:spPr/>
    </dgm:pt>
    <dgm:pt modelId="{498C68C1-A9AC-4D81-B490-31713164D113}" type="pres">
      <dgm:prSet presAssocID="{AEA3A2E8-914C-41C5-9EE5-D8D7656F0E87}" presName="composite" presStyleCnt="0"/>
      <dgm:spPr/>
    </dgm:pt>
    <dgm:pt modelId="{9DE74BFA-79A8-49CE-B22E-D5B15EA15916}" type="pres">
      <dgm:prSet presAssocID="{AEA3A2E8-914C-41C5-9EE5-D8D7656F0E87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E23D9C6A-7919-4DE1-92E1-C86BAC5338A5}" type="pres">
      <dgm:prSet presAssocID="{AEA3A2E8-914C-41C5-9EE5-D8D7656F0E87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0D4F29-9839-4A5D-83F3-3BF410CAF53B}" type="pres">
      <dgm:prSet presAssocID="{D55C6D74-8697-421D-B493-D851215C4F81}" presName="space" presStyleCnt="0"/>
      <dgm:spPr/>
    </dgm:pt>
    <dgm:pt modelId="{71552DA5-A25B-40B4-9A6E-8288549D46C9}" type="pres">
      <dgm:prSet presAssocID="{AB2B899C-AB67-49B8-9F54-8189DD11459E}" presName="composite" presStyleCnt="0"/>
      <dgm:spPr/>
    </dgm:pt>
    <dgm:pt modelId="{A632CA9F-E2DE-45EB-B416-608E7CBDBF70}" type="pres">
      <dgm:prSet presAssocID="{AB2B899C-AB67-49B8-9F54-8189DD11459E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181DA342-EE3F-43BA-A789-AC60238C5E22}" type="pres">
      <dgm:prSet presAssocID="{AB2B899C-AB67-49B8-9F54-8189DD11459E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743B0F-C060-4CF2-BED5-DA1B5EFB76C7}" type="pres">
      <dgm:prSet presAssocID="{A0D8A904-C345-4276-B940-C502A2916BB4}" presName="space" presStyleCnt="0"/>
      <dgm:spPr/>
    </dgm:pt>
    <dgm:pt modelId="{AF3C2EB8-8741-4735-82E9-C4F2F3EC4539}" type="pres">
      <dgm:prSet presAssocID="{198989BC-E3B5-414A-A2AC-9CC8B047CE97}" presName="composite" presStyleCnt="0"/>
      <dgm:spPr/>
    </dgm:pt>
    <dgm:pt modelId="{5F40C879-5887-45AD-A176-E97D8416DAAE}" type="pres">
      <dgm:prSet presAssocID="{198989BC-E3B5-414A-A2AC-9CC8B047CE97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04998C05-36E4-4ED3-8DB4-E6903F4AE516}" type="pres">
      <dgm:prSet presAssocID="{198989BC-E3B5-414A-A2AC-9CC8B047CE97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5A5CFE1-1E2B-460C-A4EF-21003F437411}" type="presOf" srcId="{86203257-1CCC-44E5-86ED-E3BCB0808EF2}" destId="{04998C05-36E4-4ED3-8DB4-E6903F4AE516}" srcOrd="0" destOrd="3" presId="urn:microsoft.com/office/officeart/2005/8/layout/hList1"/>
    <dgm:cxn modelId="{669E5022-851C-4D24-B144-40BA4B417414}" type="presOf" srcId="{AEA3A2E8-914C-41C5-9EE5-D8D7656F0E87}" destId="{9DE74BFA-79A8-49CE-B22E-D5B15EA15916}" srcOrd="0" destOrd="0" presId="urn:microsoft.com/office/officeart/2005/8/layout/hList1"/>
    <dgm:cxn modelId="{7681C413-B40A-42DB-ABB0-7E133C18D96F}" srcId="{198989BC-E3B5-414A-A2AC-9CC8B047CE97}" destId="{4C91B26C-AFEC-49C9-A2D5-5800EC8406BE}" srcOrd="2" destOrd="0" parTransId="{C34AA2BB-D2C3-4D1C-8C8C-6313FD899385}" sibTransId="{83919FD4-D227-4838-A650-C798E0A8F157}"/>
    <dgm:cxn modelId="{9F9678C8-5825-44BB-98A3-1BF7D095A870}" srcId="{44F727C6-387E-4970-8AEE-33C41232317E}" destId="{AEA3A2E8-914C-41C5-9EE5-D8D7656F0E87}" srcOrd="0" destOrd="0" parTransId="{9E3D02AD-3A30-43CB-BD0F-2287AAB6AF6F}" sibTransId="{D55C6D74-8697-421D-B493-D851215C4F81}"/>
    <dgm:cxn modelId="{FA8D29D6-35C6-4E43-9BC0-57B1DA7491AB}" srcId="{AB2B899C-AB67-49B8-9F54-8189DD11459E}" destId="{1BA9B565-E601-4BC8-B49A-E64BEF8BD8BC}" srcOrd="0" destOrd="0" parTransId="{D30CCDC3-F09D-4047-9928-6C5D9733ED7F}" sibTransId="{9749E2D1-3EFE-442C-9659-B1C018BFDB82}"/>
    <dgm:cxn modelId="{E7402328-5928-4402-A37D-A8368E98C9EF}" type="presOf" srcId="{15CD4B83-31F6-46C3-A4F7-0BC7EDB08783}" destId="{E23D9C6A-7919-4DE1-92E1-C86BAC5338A5}" srcOrd="0" destOrd="4" presId="urn:microsoft.com/office/officeart/2005/8/layout/hList1"/>
    <dgm:cxn modelId="{A1FC9914-F45E-4B00-997C-854A1A56E882}" type="presOf" srcId="{1BA9B565-E601-4BC8-B49A-E64BEF8BD8BC}" destId="{181DA342-EE3F-43BA-A789-AC60238C5E22}" srcOrd="0" destOrd="0" presId="urn:microsoft.com/office/officeart/2005/8/layout/hList1"/>
    <dgm:cxn modelId="{B0811043-B438-4B80-A0FD-B17B9E81DAB9}" srcId="{198989BC-E3B5-414A-A2AC-9CC8B047CE97}" destId="{12D59B98-75FA-4243-92E8-546B28CC8EEB}" srcOrd="0" destOrd="0" parTransId="{DA3F14EE-0531-423B-A6E9-76F45D542FE7}" sibTransId="{09188E46-1323-4D75-84FF-20F5579C5D94}"/>
    <dgm:cxn modelId="{8DD9D06C-4B6C-4D7A-A18F-8D0679DCFF57}" srcId="{44F727C6-387E-4970-8AEE-33C41232317E}" destId="{198989BC-E3B5-414A-A2AC-9CC8B047CE97}" srcOrd="2" destOrd="0" parTransId="{E472411B-6F15-40D9-A658-4CD07359772F}" sibTransId="{2D4E5A77-E3D2-4D5D-B9DA-AA141F15D198}"/>
    <dgm:cxn modelId="{B2CDEBED-3F3A-4395-A48E-39FE631B1731}" type="presOf" srcId="{AB2B899C-AB67-49B8-9F54-8189DD11459E}" destId="{A632CA9F-E2DE-45EB-B416-608E7CBDBF70}" srcOrd="0" destOrd="0" presId="urn:microsoft.com/office/officeart/2005/8/layout/hList1"/>
    <dgm:cxn modelId="{61A9EAF8-D4B1-4878-B7CD-B664C27C37C6}" type="presOf" srcId="{12CE82AA-D66F-47A5-BECD-12DF5C169D65}" destId="{04998C05-36E4-4ED3-8DB4-E6903F4AE516}" srcOrd="0" destOrd="1" presId="urn:microsoft.com/office/officeart/2005/8/layout/hList1"/>
    <dgm:cxn modelId="{5395D088-527C-46D5-BAB0-1111C817F5B6}" srcId="{AEA3A2E8-914C-41C5-9EE5-D8D7656F0E87}" destId="{387FA5CE-C8D6-4CBD-846A-864448AF562A}" srcOrd="0" destOrd="0" parTransId="{73B1FB50-2340-48C4-8C00-80788840B54F}" sibTransId="{8E949181-A930-4071-A323-E974EE63EEE4}"/>
    <dgm:cxn modelId="{6B1FDC35-AF91-4F40-8955-55330FB6B706}" type="presOf" srcId="{C4D9CA98-E70C-4A0F-B252-5D5B7723045B}" destId="{E23D9C6A-7919-4DE1-92E1-C86BAC5338A5}" srcOrd="0" destOrd="3" presId="urn:microsoft.com/office/officeart/2005/8/layout/hList1"/>
    <dgm:cxn modelId="{2A3F6CF0-32A5-4B5B-ACED-D3C21DE866FE}" type="presOf" srcId="{12D59B98-75FA-4243-92E8-546B28CC8EEB}" destId="{04998C05-36E4-4ED3-8DB4-E6903F4AE516}" srcOrd="0" destOrd="0" presId="urn:microsoft.com/office/officeart/2005/8/layout/hList1"/>
    <dgm:cxn modelId="{CB9C09E0-C086-4426-AB3A-B7D3A2B3E1DE}" srcId="{AEA3A2E8-914C-41C5-9EE5-D8D7656F0E87}" destId="{E4E03AC1-FB40-4CAD-A95F-8922470F39CC}" srcOrd="1" destOrd="0" parTransId="{961424DC-3D24-4B7E-AC5B-AA74189CA61A}" sibTransId="{AC23693C-D0CA-4041-B8E8-45F141133B35}"/>
    <dgm:cxn modelId="{8324E5FE-2C12-4039-A5CE-08800F774266}" srcId="{44F727C6-387E-4970-8AEE-33C41232317E}" destId="{AB2B899C-AB67-49B8-9F54-8189DD11459E}" srcOrd="1" destOrd="0" parTransId="{FBD8839A-4F73-4303-AB91-E03F52E4ACE1}" sibTransId="{A0D8A904-C345-4276-B940-C502A2916BB4}"/>
    <dgm:cxn modelId="{04651ADC-41AF-4376-A821-CAE08A9D227A}" type="presOf" srcId="{4C91B26C-AFEC-49C9-A2D5-5800EC8406BE}" destId="{04998C05-36E4-4ED3-8DB4-E6903F4AE516}" srcOrd="0" destOrd="2" presId="urn:microsoft.com/office/officeart/2005/8/layout/hList1"/>
    <dgm:cxn modelId="{18DB0FEE-C1C5-4C60-872E-988562B19C2C}" srcId="{198989BC-E3B5-414A-A2AC-9CC8B047CE97}" destId="{12CE82AA-D66F-47A5-BECD-12DF5C169D65}" srcOrd="1" destOrd="0" parTransId="{1D6BF16D-2042-41EF-98D4-A3E29728A8F6}" sibTransId="{0ED9E71C-00C1-4F09-96F3-1677D3B887A5}"/>
    <dgm:cxn modelId="{B7BB54EB-0CB7-4B88-BBD7-A06D2E2427E2}" type="presOf" srcId="{387FA5CE-C8D6-4CBD-846A-864448AF562A}" destId="{E23D9C6A-7919-4DE1-92E1-C86BAC5338A5}" srcOrd="0" destOrd="0" presId="urn:microsoft.com/office/officeart/2005/8/layout/hList1"/>
    <dgm:cxn modelId="{927BFD8B-A078-447A-8E8A-170DD17F3A32}" type="presOf" srcId="{44F727C6-387E-4970-8AEE-33C41232317E}" destId="{F32FCA51-E85B-48AD-B540-C3E68460E850}" srcOrd="0" destOrd="0" presId="urn:microsoft.com/office/officeart/2005/8/layout/hList1"/>
    <dgm:cxn modelId="{B9A35DE1-2CBE-410F-87FE-6A9AF7BC86EE}" type="presOf" srcId="{34BEA326-E17B-4CC0-8931-AE47F29C33A2}" destId="{E23D9C6A-7919-4DE1-92E1-C86BAC5338A5}" srcOrd="0" destOrd="2" presId="urn:microsoft.com/office/officeart/2005/8/layout/hList1"/>
    <dgm:cxn modelId="{1B0FDD5D-6EDE-49CB-BA93-E05E221B6B08}" type="presOf" srcId="{E4E03AC1-FB40-4CAD-A95F-8922470F39CC}" destId="{E23D9C6A-7919-4DE1-92E1-C86BAC5338A5}" srcOrd="0" destOrd="1" presId="urn:microsoft.com/office/officeart/2005/8/layout/hList1"/>
    <dgm:cxn modelId="{16C03F79-DE08-4938-A3EE-081EEC0E3FFF}" type="presOf" srcId="{198989BC-E3B5-414A-A2AC-9CC8B047CE97}" destId="{5F40C879-5887-45AD-A176-E97D8416DAAE}" srcOrd="0" destOrd="0" presId="urn:microsoft.com/office/officeart/2005/8/layout/hList1"/>
    <dgm:cxn modelId="{EFB45594-370A-46A5-99D1-09292363B369}" srcId="{AEA3A2E8-914C-41C5-9EE5-D8D7656F0E87}" destId="{15CD4B83-31F6-46C3-A4F7-0BC7EDB08783}" srcOrd="4" destOrd="0" parTransId="{32181A49-8900-46D2-A28C-76B6D1C8732D}" sibTransId="{81E1FE58-54A0-4B59-B137-E6D8E89D6EE4}"/>
    <dgm:cxn modelId="{974F7130-BA45-42AA-89D8-C5400E7DDB0A}" srcId="{AEA3A2E8-914C-41C5-9EE5-D8D7656F0E87}" destId="{C4D9CA98-E70C-4A0F-B252-5D5B7723045B}" srcOrd="3" destOrd="0" parTransId="{F3C81BBF-2E5A-4620-9D62-B01D94023BD6}" sibTransId="{82817974-3543-4769-9CD5-DF1ADD10A038}"/>
    <dgm:cxn modelId="{11E22DB1-BF2C-4A2E-802C-AC64FDD15FE2}" srcId="{AEA3A2E8-914C-41C5-9EE5-D8D7656F0E87}" destId="{34BEA326-E17B-4CC0-8931-AE47F29C33A2}" srcOrd="2" destOrd="0" parTransId="{BAE9EB05-2142-4427-8C6C-853BB948C544}" sibTransId="{23958461-822C-4F06-98AC-D10BBC674007}"/>
    <dgm:cxn modelId="{CD792BFD-58E8-4DB0-96FF-2AE97EE5BBD5}" srcId="{198989BC-E3B5-414A-A2AC-9CC8B047CE97}" destId="{86203257-1CCC-44E5-86ED-E3BCB0808EF2}" srcOrd="3" destOrd="0" parTransId="{242B7611-2712-4F22-93A3-21335BFE8734}" sibTransId="{5EAB5239-0C6F-4461-B8DD-45508A4AA568}"/>
    <dgm:cxn modelId="{944CE12B-9931-4D92-A736-A9193DE9D79F}" type="presParOf" srcId="{F32FCA51-E85B-48AD-B540-C3E68460E850}" destId="{498C68C1-A9AC-4D81-B490-31713164D113}" srcOrd="0" destOrd="0" presId="urn:microsoft.com/office/officeart/2005/8/layout/hList1"/>
    <dgm:cxn modelId="{63434511-A9D4-4F1D-9FDF-E71A040AAEB1}" type="presParOf" srcId="{498C68C1-A9AC-4D81-B490-31713164D113}" destId="{9DE74BFA-79A8-49CE-B22E-D5B15EA15916}" srcOrd="0" destOrd="0" presId="urn:microsoft.com/office/officeart/2005/8/layout/hList1"/>
    <dgm:cxn modelId="{10FB674A-29F9-4D00-B91A-C89EF14E82E4}" type="presParOf" srcId="{498C68C1-A9AC-4D81-B490-31713164D113}" destId="{E23D9C6A-7919-4DE1-92E1-C86BAC5338A5}" srcOrd="1" destOrd="0" presId="urn:microsoft.com/office/officeart/2005/8/layout/hList1"/>
    <dgm:cxn modelId="{166CE2BA-4C8A-4FFA-883F-72FD6E23B1C3}" type="presParOf" srcId="{F32FCA51-E85B-48AD-B540-C3E68460E850}" destId="{E10D4F29-9839-4A5D-83F3-3BF410CAF53B}" srcOrd="1" destOrd="0" presId="urn:microsoft.com/office/officeart/2005/8/layout/hList1"/>
    <dgm:cxn modelId="{428D83FC-BDB1-4E57-80AB-687E8D02B9EE}" type="presParOf" srcId="{F32FCA51-E85B-48AD-B540-C3E68460E850}" destId="{71552DA5-A25B-40B4-9A6E-8288549D46C9}" srcOrd="2" destOrd="0" presId="urn:microsoft.com/office/officeart/2005/8/layout/hList1"/>
    <dgm:cxn modelId="{A433512D-197C-4BA3-BC7F-A4C441F5A608}" type="presParOf" srcId="{71552DA5-A25B-40B4-9A6E-8288549D46C9}" destId="{A632CA9F-E2DE-45EB-B416-608E7CBDBF70}" srcOrd="0" destOrd="0" presId="urn:microsoft.com/office/officeart/2005/8/layout/hList1"/>
    <dgm:cxn modelId="{4AC5DB8F-51E5-4783-9B53-E401D3C9EBF9}" type="presParOf" srcId="{71552DA5-A25B-40B4-9A6E-8288549D46C9}" destId="{181DA342-EE3F-43BA-A789-AC60238C5E22}" srcOrd="1" destOrd="0" presId="urn:microsoft.com/office/officeart/2005/8/layout/hList1"/>
    <dgm:cxn modelId="{951324F7-C6BB-4399-A0CB-09702EF5107A}" type="presParOf" srcId="{F32FCA51-E85B-48AD-B540-C3E68460E850}" destId="{97743B0F-C060-4CF2-BED5-DA1B5EFB76C7}" srcOrd="3" destOrd="0" presId="urn:microsoft.com/office/officeart/2005/8/layout/hList1"/>
    <dgm:cxn modelId="{0986FC9D-AEA7-44A7-B59E-4028E3E35D0C}" type="presParOf" srcId="{F32FCA51-E85B-48AD-B540-C3E68460E850}" destId="{AF3C2EB8-8741-4735-82E9-C4F2F3EC4539}" srcOrd="4" destOrd="0" presId="urn:microsoft.com/office/officeart/2005/8/layout/hList1"/>
    <dgm:cxn modelId="{70658EF9-C65F-4218-A656-6042115B59A9}" type="presParOf" srcId="{AF3C2EB8-8741-4735-82E9-C4F2F3EC4539}" destId="{5F40C879-5887-45AD-A176-E97D8416DAAE}" srcOrd="0" destOrd="0" presId="urn:microsoft.com/office/officeart/2005/8/layout/hList1"/>
    <dgm:cxn modelId="{32E63467-B370-4D32-B308-11916217B736}" type="presParOf" srcId="{AF3C2EB8-8741-4735-82E9-C4F2F3EC4539}" destId="{04998C05-36E4-4ED3-8DB4-E6903F4AE51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E4B143A-0900-483F-832B-62CC28973241}" type="doc">
      <dgm:prSet loTypeId="urn:microsoft.com/office/officeart/2005/8/layout/default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FE5064EC-5E54-4AA7-8486-FEC72AD3769B}">
      <dgm:prSet phldrT="[Text]"/>
      <dgm:spPr/>
      <dgm:t>
        <a:bodyPr/>
        <a:lstStyle/>
        <a:p>
          <a:r>
            <a:rPr lang="en-US" dirty="0" smtClean="0"/>
            <a:t>Missing values</a:t>
          </a:r>
          <a:endParaRPr lang="en-US" dirty="0"/>
        </a:p>
      </dgm:t>
    </dgm:pt>
    <dgm:pt modelId="{390046E8-7E88-446D-A96E-F187A985C424}" type="parTrans" cxnId="{65EE1006-4314-4C15-851A-9E26BEFD5D2F}">
      <dgm:prSet/>
      <dgm:spPr/>
      <dgm:t>
        <a:bodyPr/>
        <a:lstStyle/>
        <a:p>
          <a:endParaRPr lang="en-US"/>
        </a:p>
      </dgm:t>
    </dgm:pt>
    <dgm:pt modelId="{E5DECFC0-D3D9-4FFC-9AB6-A6CA592E1F70}" type="sibTrans" cxnId="{65EE1006-4314-4C15-851A-9E26BEFD5D2F}">
      <dgm:prSet/>
      <dgm:spPr/>
      <dgm:t>
        <a:bodyPr/>
        <a:lstStyle/>
        <a:p>
          <a:endParaRPr lang="en-US"/>
        </a:p>
      </dgm:t>
    </dgm:pt>
    <dgm:pt modelId="{1A601496-00BD-4A74-9595-96A4B99E98DC}">
      <dgm:prSet/>
      <dgm:spPr/>
      <dgm:t>
        <a:bodyPr/>
        <a:lstStyle/>
        <a:p>
          <a:r>
            <a:rPr lang="en-US" dirty="0" smtClean="0"/>
            <a:t>Boolean values</a:t>
          </a:r>
          <a:endParaRPr lang="en-US" dirty="0" smtClean="0"/>
        </a:p>
      </dgm:t>
    </dgm:pt>
    <dgm:pt modelId="{FE51D19F-7D06-4452-8F61-D0764781E3D2}" type="parTrans" cxnId="{CF9A3210-6D8A-47C8-BCAC-88C40790EE69}">
      <dgm:prSet/>
      <dgm:spPr/>
      <dgm:t>
        <a:bodyPr/>
        <a:lstStyle/>
        <a:p>
          <a:endParaRPr lang="en-US"/>
        </a:p>
      </dgm:t>
    </dgm:pt>
    <dgm:pt modelId="{43A54602-58A5-43A5-B82F-9C8679F7EB38}" type="sibTrans" cxnId="{CF9A3210-6D8A-47C8-BCAC-88C40790EE69}">
      <dgm:prSet/>
      <dgm:spPr/>
      <dgm:t>
        <a:bodyPr/>
        <a:lstStyle/>
        <a:p>
          <a:endParaRPr lang="en-US"/>
        </a:p>
      </dgm:t>
    </dgm:pt>
    <dgm:pt modelId="{765B4942-2B41-4073-BCEB-443D4C8F84A1}">
      <dgm:prSet/>
      <dgm:spPr/>
      <dgm:t>
        <a:bodyPr/>
        <a:lstStyle/>
        <a:p>
          <a:r>
            <a:rPr lang="en-US" dirty="0" smtClean="0"/>
            <a:t>Categorical values</a:t>
          </a:r>
          <a:endParaRPr lang="en-US" dirty="0" smtClean="0"/>
        </a:p>
      </dgm:t>
    </dgm:pt>
    <dgm:pt modelId="{DC6C3FBF-D21A-4F6D-9717-17BEE6782835}" type="parTrans" cxnId="{5894DCD9-2329-42C4-9B53-CBE607EAFE69}">
      <dgm:prSet/>
      <dgm:spPr/>
      <dgm:t>
        <a:bodyPr/>
        <a:lstStyle/>
        <a:p>
          <a:endParaRPr lang="en-US"/>
        </a:p>
      </dgm:t>
    </dgm:pt>
    <dgm:pt modelId="{B248FABC-BDE9-432E-B006-A019D62BE75C}" type="sibTrans" cxnId="{5894DCD9-2329-42C4-9B53-CBE607EAFE69}">
      <dgm:prSet/>
      <dgm:spPr/>
      <dgm:t>
        <a:bodyPr/>
        <a:lstStyle/>
        <a:p>
          <a:endParaRPr lang="en-US"/>
        </a:p>
      </dgm:t>
    </dgm:pt>
    <dgm:pt modelId="{10E1E113-ABFA-4027-AE08-FA4F01C3E0EF}">
      <dgm:prSet/>
      <dgm:spPr/>
      <dgm:t>
        <a:bodyPr/>
        <a:lstStyle/>
        <a:p>
          <a:r>
            <a:rPr lang="en-US" dirty="0" smtClean="0"/>
            <a:t>Equal intervals</a:t>
          </a:r>
          <a:endParaRPr lang="en-US" dirty="0" smtClean="0"/>
        </a:p>
      </dgm:t>
    </dgm:pt>
    <dgm:pt modelId="{C4AF3E50-B836-4218-AD8B-4385B6C19623}" type="parTrans" cxnId="{D7C3B76F-D9EE-4323-B861-725DA6ACDCC1}">
      <dgm:prSet/>
      <dgm:spPr/>
      <dgm:t>
        <a:bodyPr/>
        <a:lstStyle/>
        <a:p>
          <a:endParaRPr lang="en-US"/>
        </a:p>
      </dgm:t>
    </dgm:pt>
    <dgm:pt modelId="{BD527FD7-DFC0-4350-BB1B-75BAA152F00C}" type="sibTrans" cxnId="{D7C3B76F-D9EE-4323-B861-725DA6ACDCC1}">
      <dgm:prSet/>
      <dgm:spPr/>
      <dgm:t>
        <a:bodyPr/>
        <a:lstStyle/>
        <a:p>
          <a:endParaRPr lang="en-US"/>
        </a:p>
      </dgm:t>
    </dgm:pt>
    <dgm:pt modelId="{93CD747E-C84C-4CA9-A07A-D1D7FB7CD0D8}">
      <dgm:prSet/>
      <dgm:spPr/>
      <dgm:t>
        <a:bodyPr/>
        <a:lstStyle/>
        <a:p>
          <a:r>
            <a:rPr lang="en-US" dirty="0" smtClean="0"/>
            <a:t>Contiguous values</a:t>
          </a:r>
          <a:endParaRPr lang="en-US" dirty="0"/>
        </a:p>
      </dgm:t>
    </dgm:pt>
    <dgm:pt modelId="{70306E83-3325-4149-B5FE-814ADFE95B23}" type="parTrans" cxnId="{F6D58684-B22A-4101-89FF-FC4D3A90A794}">
      <dgm:prSet/>
      <dgm:spPr/>
      <dgm:t>
        <a:bodyPr/>
        <a:lstStyle/>
        <a:p>
          <a:endParaRPr lang="en-US"/>
        </a:p>
      </dgm:t>
    </dgm:pt>
    <dgm:pt modelId="{C0F7E524-5CE4-4E1C-9494-2021CAC42B69}" type="sibTrans" cxnId="{F6D58684-B22A-4101-89FF-FC4D3A90A794}">
      <dgm:prSet/>
      <dgm:spPr/>
      <dgm:t>
        <a:bodyPr/>
        <a:lstStyle/>
        <a:p>
          <a:endParaRPr lang="en-US"/>
        </a:p>
      </dgm:t>
    </dgm:pt>
    <dgm:pt modelId="{2F459B82-89DE-4B1F-9AEC-1EE78646C030}">
      <dgm:prSet/>
      <dgm:spPr/>
      <dgm:t>
        <a:bodyPr/>
        <a:lstStyle/>
        <a:p>
          <a:r>
            <a:rPr lang="en-US" dirty="0" smtClean="0"/>
            <a:t>Sorted values</a:t>
          </a:r>
          <a:endParaRPr lang="en-US" dirty="0" smtClean="0"/>
        </a:p>
      </dgm:t>
    </dgm:pt>
    <dgm:pt modelId="{75B114AB-183B-4ECF-ADFE-3D56A599C596}" type="parTrans" cxnId="{039B696C-789B-4F4B-AA19-7143C69628A4}">
      <dgm:prSet/>
      <dgm:spPr/>
      <dgm:t>
        <a:bodyPr/>
        <a:lstStyle/>
        <a:p>
          <a:endParaRPr lang="en-US"/>
        </a:p>
      </dgm:t>
    </dgm:pt>
    <dgm:pt modelId="{C0A914C9-EE2D-4FB7-AD54-5F61E4128571}" type="sibTrans" cxnId="{039B696C-789B-4F4B-AA19-7143C69628A4}">
      <dgm:prSet/>
      <dgm:spPr/>
      <dgm:t>
        <a:bodyPr/>
        <a:lstStyle/>
        <a:p>
          <a:endParaRPr lang="en-US"/>
        </a:p>
      </dgm:t>
    </dgm:pt>
    <dgm:pt modelId="{E4441623-DA70-4AD6-B552-293A08794753}">
      <dgm:prSet/>
      <dgm:spPr/>
      <dgm:t>
        <a:bodyPr/>
        <a:lstStyle/>
        <a:p>
          <a:r>
            <a:rPr lang="en-US" dirty="0" smtClean="0"/>
            <a:t>Mixed values</a:t>
          </a:r>
          <a:endParaRPr lang="en-US" dirty="0" smtClean="0"/>
        </a:p>
      </dgm:t>
    </dgm:pt>
    <dgm:pt modelId="{D11C47D5-5CAA-4357-A11E-0962E7AB9793}" type="parTrans" cxnId="{3D39D749-DF08-40B3-A68C-C470689012D0}">
      <dgm:prSet/>
      <dgm:spPr/>
      <dgm:t>
        <a:bodyPr/>
        <a:lstStyle/>
        <a:p>
          <a:endParaRPr lang="en-US"/>
        </a:p>
      </dgm:t>
    </dgm:pt>
    <dgm:pt modelId="{665079EC-C53C-4FD3-A5E8-B4DD73BEDA59}" type="sibTrans" cxnId="{3D39D749-DF08-40B3-A68C-C470689012D0}">
      <dgm:prSet/>
      <dgm:spPr/>
      <dgm:t>
        <a:bodyPr/>
        <a:lstStyle/>
        <a:p>
          <a:endParaRPr lang="en-US"/>
        </a:p>
      </dgm:t>
    </dgm:pt>
    <dgm:pt modelId="{8F438C3C-F919-4D46-AC18-D0013CD06B84}">
      <dgm:prSet/>
      <dgm:spPr/>
      <dgm:t>
        <a:bodyPr/>
        <a:lstStyle/>
        <a:p>
          <a:r>
            <a:rPr lang="en-US" dirty="0" smtClean="0"/>
            <a:t>Primary key</a:t>
          </a:r>
          <a:endParaRPr lang="en-US" dirty="0" smtClean="0"/>
        </a:p>
      </dgm:t>
    </dgm:pt>
    <dgm:pt modelId="{29EB2789-5F69-4DE5-9FBE-0CC03A8533F5}" type="parTrans" cxnId="{6E5F8823-E4F8-4E7E-A597-61594052CFE6}">
      <dgm:prSet/>
      <dgm:spPr/>
      <dgm:t>
        <a:bodyPr/>
        <a:lstStyle/>
        <a:p>
          <a:endParaRPr lang="en-US"/>
        </a:p>
      </dgm:t>
    </dgm:pt>
    <dgm:pt modelId="{A2A87FF9-D9C2-4A90-85B4-BFEF4AC6F757}" type="sibTrans" cxnId="{6E5F8823-E4F8-4E7E-A597-61594052CFE6}">
      <dgm:prSet/>
      <dgm:spPr/>
      <dgm:t>
        <a:bodyPr/>
        <a:lstStyle/>
        <a:p>
          <a:endParaRPr lang="en-US"/>
        </a:p>
      </dgm:t>
    </dgm:pt>
    <dgm:pt modelId="{C1B7D1A0-23E0-467A-A029-BD6DB4EB5E73}">
      <dgm:prSet/>
      <dgm:spPr/>
      <dgm:t>
        <a:bodyPr/>
        <a:lstStyle/>
        <a:p>
          <a:r>
            <a:rPr lang="en-US" dirty="0" smtClean="0"/>
            <a:t>Outliers</a:t>
          </a:r>
          <a:endParaRPr lang="en-US" dirty="0"/>
        </a:p>
      </dgm:t>
    </dgm:pt>
    <dgm:pt modelId="{622A4949-FED5-4A65-BA5C-8FDC0A2A8E28}" type="parTrans" cxnId="{E2713094-2E14-4C3C-92E8-43D83A37E24E}">
      <dgm:prSet/>
      <dgm:spPr/>
      <dgm:t>
        <a:bodyPr/>
        <a:lstStyle/>
        <a:p>
          <a:endParaRPr lang="en-US"/>
        </a:p>
      </dgm:t>
    </dgm:pt>
    <dgm:pt modelId="{C6DF4E8A-CBC3-4CFB-8E5F-B21EB7A17E0D}" type="sibTrans" cxnId="{E2713094-2E14-4C3C-92E8-43D83A37E24E}">
      <dgm:prSet/>
      <dgm:spPr/>
      <dgm:t>
        <a:bodyPr/>
        <a:lstStyle/>
        <a:p>
          <a:endParaRPr lang="en-US"/>
        </a:p>
      </dgm:t>
    </dgm:pt>
    <dgm:pt modelId="{CFEA9925-1F58-4313-B8E0-63D5F26EE7F5}">
      <dgm:prSet/>
      <dgm:spPr/>
      <dgm:t>
        <a:bodyPr/>
        <a:lstStyle/>
        <a:p>
          <a:r>
            <a:rPr lang="en-US" dirty="0" smtClean="0"/>
            <a:t>Semantic (zip code, phone)*</a:t>
          </a:r>
          <a:endParaRPr lang="en-US" dirty="0"/>
        </a:p>
      </dgm:t>
    </dgm:pt>
    <dgm:pt modelId="{7138A996-9FC5-4A0B-9DB2-7A9B1A3DE8C2}" type="parTrans" cxnId="{0E576E08-8324-42C4-BED6-5D1B15EFBAE7}">
      <dgm:prSet/>
      <dgm:spPr/>
      <dgm:t>
        <a:bodyPr/>
        <a:lstStyle/>
        <a:p>
          <a:endParaRPr lang="en-US"/>
        </a:p>
      </dgm:t>
    </dgm:pt>
    <dgm:pt modelId="{E8883050-7F61-4711-8595-ECCA8C43E874}" type="sibTrans" cxnId="{0E576E08-8324-42C4-BED6-5D1B15EFBAE7}">
      <dgm:prSet/>
      <dgm:spPr/>
      <dgm:t>
        <a:bodyPr/>
        <a:lstStyle/>
        <a:p>
          <a:endParaRPr lang="en-US"/>
        </a:p>
      </dgm:t>
    </dgm:pt>
    <dgm:pt modelId="{1231A8FA-428F-4F6B-B458-32046953DC5D}" type="pres">
      <dgm:prSet presAssocID="{8E4B143A-0900-483F-832B-62CC28973241}" presName="diagram" presStyleCnt="0">
        <dgm:presLayoutVars>
          <dgm:dir/>
          <dgm:resizeHandles val="exact"/>
        </dgm:presLayoutVars>
      </dgm:prSet>
      <dgm:spPr/>
    </dgm:pt>
    <dgm:pt modelId="{EB501BC8-DB63-433B-BC45-EA836822BDA0}" type="pres">
      <dgm:prSet presAssocID="{FE5064EC-5E54-4AA7-8486-FEC72AD3769B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F2FAE9-24F0-4215-B765-C281C9780B43}" type="pres">
      <dgm:prSet presAssocID="{E5DECFC0-D3D9-4FFC-9AB6-A6CA592E1F70}" presName="sibTrans" presStyleCnt="0"/>
      <dgm:spPr/>
    </dgm:pt>
    <dgm:pt modelId="{5B7516BB-6761-48E7-AB99-0F99FFF4C559}" type="pres">
      <dgm:prSet presAssocID="{E4441623-DA70-4AD6-B552-293A08794753}" presName="node" presStyleLbl="node1" presStyleIdx="1" presStyleCnt="10">
        <dgm:presLayoutVars>
          <dgm:bulletEnabled val="1"/>
        </dgm:presLayoutVars>
      </dgm:prSet>
      <dgm:spPr/>
    </dgm:pt>
    <dgm:pt modelId="{62815CF3-F1C0-4C66-95B5-F9A76786F982}" type="pres">
      <dgm:prSet presAssocID="{665079EC-C53C-4FD3-A5E8-B4DD73BEDA59}" presName="sibTrans" presStyleCnt="0"/>
      <dgm:spPr/>
    </dgm:pt>
    <dgm:pt modelId="{BE1773F1-72D0-4051-86A8-E656B8089969}" type="pres">
      <dgm:prSet presAssocID="{1A601496-00BD-4A74-9595-96A4B99E98DC}" presName="node" presStyleLbl="node1" presStyleIdx="2" presStyleCnt="10">
        <dgm:presLayoutVars>
          <dgm:bulletEnabled val="1"/>
        </dgm:presLayoutVars>
      </dgm:prSet>
      <dgm:spPr/>
    </dgm:pt>
    <dgm:pt modelId="{B17807F5-D814-409F-BF18-15162A549449}" type="pres">
      <dgm:prSet presAssocID="{43A54602-58A5-43A5-B82F-9C8679F7EB38}" presName="sibTrans" presStyleCnt="0"/>
      <dgm:spPr/>
    </dgm:pt>
    <dgm:pt modelId="{BCC479C0-2164-4166-9945-A97F80F4F011}" type="pres">
      <dgm:prSet presAssocID="{765B4942-2B41-4073-BCEB-443D4C8F84A1}" presName="node" presStyleLbl="node1" presStyleIdx="3" presStyleCnt="10">
        <dgm:presLayoutVars>
          <dgm:bulletEnabled val="1"/>
        </dgm:presLayoutVars>
      </dgm:prSet>
      <dgm:spPr/>
    </dgm:pt>
    <dgm:pt modelId="{C9AC7F68-CFD4-46D6-B1EB-2E3F6FCBFC00}" type="pres">
      <dgm:prSet presAssocID="{B248FABC-BDE9-432E-B006-A019D62BE75C}" presName="sibTrans" presStyleCnt="0"/>
      <dgm:spPr/>
    </dgm:pt>
    <dgm:pt modelId="{02D09D95-1D0D-487A-A3A2-1895693367E2}" type="pres">
      <dgm:prSet presAssocID="{2F459B82-89DE-4B1F-9AEC-1EE78646C030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F24144-1FD1-4FBD-8C27-8BB0471CD4AD}" type="pres">
      <dgm:prSet presAssocID="{C0A914C9-EE2D-4FB7-AD54-5F61E4128571}" presName="sibTrans" presStyleCnt="0"/>
      <dgm:spPr/>
    </dgm:pt>
    <dgm:pt modelId="{B8934289-9D02-4994-A17D-3E3EB45B6D95}" type="pres">
      <dgm:prSet presAssocID="{8F438C3C-F919-4D46-AC18-D0013CD06B84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CDFBA8-8172-474A-BF5D-7AE9D8144C27}" type="pres">
      <dgm:prSet presAssocID="{A2A87FF9-D9C2-4A90-85B4-BFEF4AC6F757}" presName="sibTrans" presStyleCnt="0"/>
      <dgm:spPr/>
    </dgm:pt>
    <dgm:pt modelId="{662AE655-3F58-4390-A646-E9FD06F97527}" type="pres">
      <dgm:prSet presAssocID="{10E1E113-ABFA-4027-AE08-FA4F01C3E0EF}" presName="node" presStyleLbl="node1" presStyleIdx="6" presStyleCnt="10">
        <dgm:presLayoutVars>
          <dgm:bulletEnabled val="1"/>
        </dgm:presLayoutVars>
      </dgm:prSet>
      <dgm:spPr/>
    </dgm:pt>
    <dgm:pt modelId="{6454A33F-C90E-47E6-9CCF-6A6AD6F24341}" type="pres">
      <dgm:prSet presAssocID="{BD527FD7-DFC0-4350-BB1B-75BAA152F00C}" presName="sibTrans" presStyleCnt="0"/>
      <dgm:spPr/>
    </dgm:pt>
    <dgm:pt modelId="{65508341-1956-473A-92E2-A85218355F8C}" type="pres">
      <dgm:prSet presAssocID="{93CD747E-C84C-4CA9-A07A-D1D7FB7CD0D8}" presName="node" presStyleLbl="node1" presStyleIdx="7" presStyleCnt="10">
        <dgm:presLayoutVars>
          <dgm:bulletEnabled val="1"/>
        </dgm:presLayoutVars>
      </dgm:prSet>
      <dgm:spPr/>
    </dgm:pt>
    <dgm:pt modelId="{846FD295-7D96-49FE-9ECD-2690B9DE388E}" type="pres">
      <dgm:prSet presAssocID="{C0F7E524-5CE4-4E1C-9494-2021CAC42B69}" presName="sibTrans" presStyleCnt="0"/>
      <dgm:spPr/>
    </dgm:pt>
    <dgm:pt modelId="{2C345942-5A97-4394-A9BC-333B60AB5D9E}" type="pres">
      <dgm:prSet presAssocID="{C1B7D1A0-23E0-467A-A029-BD6DB4EB5E73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FA607-206A-4CBB-8B3B-42C557A41D48}" type="pres">
      <dgm:prSet presAssocID="{C6DF4E8A-CBC3-4CFB-8E5F-B21EB7A17E0D}" presName="sibTrans" presStyleCnt="0"/>
      <dgm:spPr/>
    </dgm:pt>
    <dgm:pt modelId="{A895EC21-559F-4D99-AE6D-F468E44E3F94}" type="pres">
      <dgm:prSet presAssocID="{CFEA9925-1F58-4313-B8E0-63D5F26EE7F5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F9A3210-6D8A-47C8-BCAC-88C40790EE69}" srcId="{8E4B143A-0900-483F-832B-62CC28973241}" destId="{1A601496-00BD-4A74-9595-96A4B99E98DC}" srcOrd="2" destOrd="0" parTransId="{FE51D19F-7D06-4452-8F61-D0764781E3D2}" sibTransId="{43A54602-58A5-43A5-B82F-9C8679F7EB38}"/>
    <dgm:cxn modelId="{039B696C-789B-4F4B-AA19-7143C69628A4}" srcId="{8E4B143A-0900-483F-832B-62CC28973241}" destId="{2F459B82-89DE-4B1F-9AEC-1EE78646C030}" srcOrd="4" destOrd="0" parTransId="{75B114AB-183B-4ECF-ADFE-3D56A599C596}" sibTransId="{C0A914C9-EE2D-4FB7-AD54-5F61E4128571}"/>
    <dgm:cxn modelId="{94928524-71DF-4F4C-8BB7-A1E71A74833D}" type="presOf" srcId="{8F438C3C-F919-4D46-AC18-D0013CD06B84}" destId="{B8934289-9D02-4994-A17D-3E3EB45B6D95}" srcOrd="0" destOrd="0" presId="urn:microsoft.com/office/officeart/2005/8/layout/default"/>
    <dgm:cxn modelId="{D7C3B76F-D9EE-4323-B861-725DA6ACDCC1}" srcId="{8E4B143A-0900-483F-832B-62CC28973241}" destId="{10E1E113-ABFA-4027-AE08-FA4F01C3E0EF}" srcOrd="6" destOrd="0" parTransId="{C4AF3E50-B836-4218-AD8B-4385B6C19623}" sibTransId="{BD527FD7-DFC0-4350-BB1B-75BAA152F00C}"/>
    <dgm:cxn modelId="{158DDA0A-7140-4098-9A3D-CA5F87286B6E}" type="presOf" srcId="{FE5064EC-5E54-4AA7-8486-FEC72AD3769B}" destId="{EB501BC8-DB63-433B-BC45-EA836822BDA0}" srcOrd="0" destOrd="0" presId="urn:microsoft.com/office/officeart/2005/8/layout/default"/>
    <dgm:cxn modelId="{65EE1006-4314-4C15-851A-9E26BEFD5D2F}" srcId="{8E4B143A-0900-483F-832B-62CC28973241}" destId="{FE5064EC-5E54-4AA7-8486-FEC72AD3769B}" srcOrd="0" destOrd="0" parTransId="{390046E8-7E88-446D-A96E-F187A985C424}" sibTransId="{E5DECFC0-D3D9-4FFC-9AB6-A6CA592E1F70}"/>
    <dgm:cxn modelId="{84CCE323-684D-4ADC-8D9B-DC362B5A91B1}" type="presOf" srcId="{E4441623-DA70-4AD6-B552-293A08794753}" destId="{5B7516BB-6761-48E7-AB99-0F99FFF4C559}" srcOrd="0" destOrd="0" presId="urn:microsoft.com/office/officeart/2005/8/layout/default"/>
    <dgm:cxn modelId="{5894DCD9-2329-42C4-9B53-CBE607EAFE69}" srcId="{8E4B143A-0900-483F-832B-62CC28973241}" destId="{765B4942-2B41-4073-BCEB-443D4C8F84A1}" srcOrd="3" destOrd="0" parTransId="{DC6C3FBF-D21A-4F6D-9717-17BEE6782835}" sibTransId="{B248FABC-BDE9-432E-B006-A019D62BE75C}"/>
    <dgm:cxn modelId="{C2E8611E-54CC-416F-9D59-FF6A1E3E6746}" type="presOf" srcId="{93CD747E-C84C-4CA9-A07A-D1D7FB7CD0D8}" destId="{65508341-1956-473A-92E2-A85218355F8C}" srcOrd="0" destOrd="0" presId="urn:microsoft.com/office/officeart/2005/8/layout/default"/>
    <dgm:cxn modelId="{3D39D749-DF08-40B3-A68C-C470689012D0}" srcId="{8E4B143A-0900-483F-832B-62CC28973241}" destId="{E4441623-DA70-4AD6-B552-293A08794753}" srcOrd="1" destOrd="0" parTransId="{D11C47D5-5CAA-4357-A11E-0962E7AB9793}" sibTransId="{665079EC-C53C-4FD3-A5E8-B4DD73BEDA59}"/>
    <dgm:cxn modelId="{F42A0C0C-658D-44A9-A245-F4EC26EDED8B}" type="presOf" srcId="{2F459B82-89DE-4B1F-9AEC-1EE78646C030}" destId="{02D09D95-1D0D-487A-A3A2-1895693367E2}" srcOrd="0" destOrd="0" presId="urn:microsoft.com/office/officeart/2005/8/layout/default"/>
    <dgm:cxn modelId="{E2713094-2E14-4C3C-92E8-43D83A37E24E}" srcId="{8E4B143A-0900-483F-832B-62CC28973241}" destId="{C1B7D1A0-23E0-467A-A029-BD6DB4EB5E73}" srcOrd="8" destOrd="0" parTransId="{622A4949-FED5-4A65-BA5C-8FDC0A2A8E28}" sibTransId="{C6DF4E8A-CBC3-4CFB-8E5F-B21EB7A17E0D}"/>
    <dgm:cxn modelId="{80345AA3-F641-44B7-88ED-0B6AA05325E9}" type="presOf" srcId="{CFEA9925-1F58-4313-B8E0-63D5F26EE7F5}" destId="{A895EC21-559F-4D99-AE6D-F468E44E3F94}" srcOrd="0" destOrd="0" presId="urn:microsoft.com/office/officeart/2005/8/layout/default"/>
    <dgm:cxn modelId="{6E5F8823-E4F8-4E7E-A597-61594052CFE6}" srcId="{8E4B143A-0900-483F-832B-62CC28973241}" destId="{8F438C3C-F919-4D46-AC18-D0013CD06B84}" srcOrd="5" destOrd="0" parTransId="{29EB2789-5F69-4DE5-9FBE-0CC03A8533F5}" sibTransId="{A2A87FF9-D9C2-4A90-85B4-BFEF4AC6F757}"/>
    <dgm:cxn modelId="{CC056CAF-BD01-44D1-9F73-F3D941B1DBBF}" type="presOf" srcId="{C1B7D1A0-23E0-467A-A029-BD6DB4EB5E73}" destId="{2C345942-5A97-4394-A9BC-333B60AB5D9E}" srcOrd="0" destOrd="0" presId="urn:microsoft.com/office/officeart/2005/8/layout/default"/>
    <dgm:cxn modelId="{95734F17-1658-4311-B6CB-307AD81E0CE4}" type="presOf" srcId="{10E1E113-ABFA-4027-AE08-FA4F01C3E0EF}" destId="{662AE655-3F58-4390-A646-E9FD06F97527}" srcOrd="0" destOrd="0" presId="urn:microsoft.com/office/officeart/2005/8/layout/default"/>
    <dgm:cxn modelId="{0E576E08-8324-42C4-BED6-5D1B15EFBAE7}" srcId="{8E4B143A-0900-483F-832B-62CC28973241}" destId="{CFEA9925-1F58-4313-B8E0-63D5F26EE7F5}" srcOrd="9" destOrd="0" parTransId="{7138A996-9FC5-4A0B-9DB2-7A9B1A3DE8C2}" sibTransId="{E8883050-7F61-4711-8595-ECCA8C43E874}"/>
    <dgm:cxn modelId="{03E60725-5C5C-4806-B266-FB9033BEF3F3}" type="presOf" srcId="{765B4942-2B41-4073-BCEB-443D4C8F84A1}" destId="{BCC479C0-2164-4166-9945-A97F80F4F011}" srcOrd="0" destOrd="0" presId="urn:microsoft.com/office/officeart/2005/8/layout/default"/>
    <dgm:cxn modelId="{266B60E5-2512-49E9-B83C-475A8BCAE2F9}" type="presOf" srcId="{8E4B143A-0900-483F-832B-62CC28973241}" destId="{1231A8FA-428F-4F6B-B458-32046953DC5D}" srcOrd="0" destOrd="0" presId="urn:microsoft.com/office/officeart/2005/8/layout/default"/>
    <dgm:cxn modelId="{6F3C41A9-97DA-4253-AC23-2358F8529AEE}" type="presOf" srcId="{1A601496-00BD-4A74-9595-96A4B99E98DC}" destId="{BE1773F1-72D0-4051-86A8-E656B8089969}" srcOrd="0" destOrd="0" presId="urn:microsoft.com/office/officeart/2005/8/layout/default"/>
    <dgm:cxn modelId="{F6D58684-B22A-4101-89FF-FC4D3A90A794}" srcId="{8E4B143A-0900-483F-832B-62CC28973241}" destId="{93CD747E-C84C-4CA9-A07A-D1D7FB7CD0D8}" srcOrd="7" destOrd="0" parTransId="{70306E83-3325-4149-B5FE-814ADFE95B23}" sibTransId="{C0F7E524-5CE4-4E1C-9494-2021CAC42B69}"/>
    <dgm:cxn modelId="{796AF99D-FAB3-42DD-99F4-875C841FD275}" type="presParOf" srcId="{1231A8FA-428F-4F6B-B458-32046953DC5D}" destId="{EB501BC8-DB63-433B-BC45-EA836822BDA0}" srcOrd="0" destOrd="0" presId="urn:microsoft.com/office/officeart/2005/8/layout/default"/>
    <dgm:cxn modelId="{E597E247-FB5A-406E-B0C4-59705994433C}" type="presParOf" srcId="{1231A8FA-428F-4F6B-B458-32046953DC5D}" destId="{E6F2FAE9-24F0-4215-B765-C281C9780B43}" srcOrd="1" destOrd="0" presId="urn:microsoft.com/office/officeart/2005/8/layout/default"/>
    <dgm:cxn modelId="{BFD76633-114F-4937-AF09-5DA48B529190}" type="presParOf" srcId="{1231A8FA-428F-4F6B-B458-32046953DC5D}" destId="{5B7516BB-6761-48E7-AB99-0F99FFF4C559}" srcOrd="2" destOrd="0" presId="urn:microsoft.com/office/officeart/2005/8/layout/default"/>
    <dgm:cxn modelId="{E764A7EB-A6E3-42B1-923E-F6C74E9E64A8}" type="presParOf" srcId="{1231A8FA-428F-4F6B-B458-32046953DC5D}" destId="{62815CF3-F1C0-4C66-95B5-F9A76786F982}" srcOrd="3" destOrd="0" presId="urn:microsoft.com/office/officeart/2005/8/layout/default"/>
    <dgm:cxn modelId="{C19BA5BB-CDD6-42EC-A942-A920ED96B6A3}" type="presParOf" srcId="{1231A8FA-428F-4F6B-B458-32046953DC5D}" destId="{BE1773F1-72D0-4051-86A8-E656B8089969}" srcOrd="4" destOrd="0" presId="urn:microsoft.com/office/officeart/2005/8/layout/default"/>
    <dgm:cxn modelId="{53D926B4-C4D7-4F8A-8C65-D7DA6D0663B1}" type="presParOf" srcId="{1231A8FA-428F-4F6B-B458-32046953DC5D}" destId="{B17807F5-D814-409F-BF18-15162A549449}" srcOrd="5" destOrd="0" presId="urn:microsoft.com/office/officeart/2005/8/layout/default"/>
    <dgm:cxn modelId="{A3BCA4AD-4271-40CA-9CB7-8762E4A897B8}" type="presParOf" srcId="{1231A8FA-428F-4F6B-B458-32046953DC5D}" destId="{BCC479C0-2164-4166-9945-A97F80F4F011}" srcOrd="6" destOrd="0" presId="urn:microsoft.com/office/officeart/2005/8/layout/default"/>
    <dgm:cxn modelId="{5CA59FDD-22E5-4EBB-8300-9A117A08084B}" type="presParOf" srcId="{1231A8FA-428F-4F6B-B458-32046953DC5D}" destId="{C9AC7F68-CFD4-46D6-B1EB-2E3F6FCBFC00}" srcOrd="7" destOrd="0" presId="urn:microsoft.com/office/officeart/2005/8/layout/default"/>
    <dgm:cxn modelId="{A91F1329-6DD0-4490-8A1F-5ADECD307467}" type="presParOf" srcId="{1231A8FA-428F-4F6B-B458-32046953DC5D}" destId="{02D09D95-1D0D-487A-A3A2-1895693367E2}" srcOrd="8" destOrd="0" presId="urn:microsoft.com/office/officeart/2005/8/layout/default"/>
    <dgm:cxn modelId="{6279EEC6-DFB5-4D20-BDFA-1D7296EBA83E}" type="presParOf" srcId="{1231A8FA-428F-4F6B-B458-32046953DC5D}" destId="{44F24144-1FD1-4FBD-8C27-8BB0471CD4AD}" srcOrd="9" destOrd="0" presId="urn:microsoft.com/office/officeart/2005/8/layout/default"/>
    <dgm:cxn modelId="{13E41997-70C9-47FF-B11E-FCE4E0B44449}" type="presParOf" srcId="{1231A8FA-428F-4F6B-B458-32046953DC5D}" destId="{B8934289-9D02-4994-A17D-3E3EB45B6D95}" srcOrd="10" destOrd="0" presId="urn:microsoft.com/office/officeart/2005/8/layout/default"/>
    <dgm:cxn modelId="{26C619CD-3819-4631-945D-4186BBC6B344}" type="presParOf" srcId="{1231A8FA-428F-4F6B-B458-32046953DC5D}" destId="{20CDFBA8-8172-474A-BF5D-7AE9D8144C27}" srcOrd="11" destOrd="0" presId="urn:microsoft.com/office/officeart/2005/8/layout/default"/>
    <dgm:cxn modelId="{E3B6DD85-2975-47AD-A498-8C725F3D8D44}" type="presParOf" srcId="{1231A8FA-428F-4F6B-B458-32046953DC5D}" destId="{662AE655-3F58-4390-A646-E9FD06F97527}" srcOrd="12" destOrd="0" presId="urn:microsoft.com/office/officeart/2005/8/layout/default"/>
    <dgm:cxn modelId="{31250909-BB80-40FC-BBAD-C5B8438B36B1}" type="presParOf" srcId="{1231A8FA-428F-4F6B-B458-32046953DC5D}" destId="{6454A33F-C90E-47E6-9CCF-6A6AD6F24341}" srcOrd="13" destOrd="0" presId="urn:microsoft.com/office/officeart/2005/8/layout/default"/>
    <dgm:cxn modelId="{6A56BDB6-35ED-4CDF-9A85-BAFB13CE9FAA}" type="presParOf" srcId="{1231A8FA-428F-4F6B-B458-32046953DC5D}" destId="{65508341-1956-473A-92E2-A85218355F8C}" srcOrd="14" destOrd="0" presId="urn:microsoft.com/office/officeart/2005/8/layout/default"/>
    <dgm:cxn modelId="{58422062-38DC-4434-BA1F-DEAA86E5F4C7}" type="presParOf" srcId="{1231A8FA-428F-4F6B-B458-32046953DC5D}" destId="{846FD295-7D96-49FE-9ECD-2690B9DE388E}" srcOrd="15" destOrd="0" presId="urn:microsoft.com/office/officeart/2005/8/layout/default"/>
    <dgm:cxn modelId="{6C94A1B2-5B73-4B10-85DD-A75D3F887E64}" type="presParOf" srcId="{1231A8FA-428F-4F6B-B458-32046953DC5D}" destId="{2C345942-5A97-4394-A9BC-333B60AB5D9E}" srcOrd="16" destOrd="0" presId="urn:microsoft.com/office/officeart/2005/8/layout/default"/>
    <dgm:cxn modelId="{78EC0DFA-7B56-4B66-AE40-DCC8022330B7}" type="presParOf" srcId="{1231A8FA-428F-4F6B-B458-32046953DC5D}" destId="{8DFFA607-206A-4CBB-8B3B-42C557A41D48}" srcOrd="17" destOrd="0" presId="urn:microsoft.com/office/officeart/2005/8/layout/default"/>
    <dgm:cxn modelId="{AD329F44-4BB5-4198-89EE-CA01D1496E37}" type="presParOf" srcId="{1231A8FA-428F-4F6B-B458-32046953DC5D}" destId="{A895EC21-559F-4D99-AE6D-F468E44E3F94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CCFE4-AEC7-4B5A-BCD0-356DFA440780}">
      <dsp:nvSpPr>
        <dsp:cNvPr id="0" name=""/>
        <dsp:cNvSpPr/>
      </dsp:nvSpPr>
      <dsp:spPr>
        <a:xfrm>
          <a:off x="2464" y="28996"/>
          <a:ext cx="2402978" cy="7200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Learn</a:t>
          </a:r>
          <a:endParaRPr lang="en-US" sz="2500" kern="1200"/>
        </a:p>
      </dsp:txBody>
      <dsp:txXfrm>
        <a:off x="2464" y="28996"/>
        <a:ext cx="2402978" cy="720000"/>
      </dsp:txXfrm>
    </dsp:sp>
    <dsp:sp modelId="{BBEE83EB-2D37-43BE-853C-9A7B73EB7385}">
      <dsp:nvSpPr>
        <dsp:cNvPr id="0" name=""/>
        <dsp:cNvSpPr/>
      </dsp:nvSpPr>
      <dsp:spPr>
        <a:xfrm>
          <a:off x="2464" y="748996"/>
          <a:ext cx="2402978" cy="248551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Get familiarized with a data set before starting EDA</a:t>
          </a:r>
          <a:endParaRPr lang="en-US" sz="2500" kern="1200" dirty="0"/>
        </a:p>
      </dsp:txBody>
      <dsp:txXfrm>
        <a:off x="2464" y="748996"/>
        <a:ext cx="2402978" cy="2485511"/>
      </dsp:txXfrm>
    </dsp:sp>
    <dsp:sp modelId="{73C3393C-41F8-41D0-8A85-A8BA31B7B064}">
      <dsp:nvSpPr>
        <dsp:cNvPr id="0" name=""/>
        <dsp:cNvSpPr/>
      </dsp:nvSpPr>
      <dsp:spPr>
        <a:xfrm>
          <a:off x="2741860" y="28996"/>
          <a:ext cx="2402978" cy="720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Document</a:t>
          </a:r>
          <a:endParaRPr lang="en-US" sz="2500" kern="1200" dirty="0"/>
        </a:p>
      </dsp:txBody>
      <dsp:txXfrm>
        <a:off x="2741860" y="28996"/>
        <a:ext cx="2402978" cy="720000"/>
      </dsp:txXfrm>
    </dsp:sp>
    <dsp:sp modelId="{20383C1D-31CC-41BA-BD31-5AEF915F0312}">
      <dsp:nvSpPr>
        <dsp:cNvPr id="0" name=""/>
        <dsp:cNvSpPr/>
      </dsp:nvSpPr>
      <dsp:spPr>
        <a:xfrm>
          <a:off x="2741860" y="748996"/>
          <a:ext cx="2402978" cy="248551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Add descriptions, notes, and questions about the dataset</a:t>
          </a:r>
          <a:endParaRPr lang="en-US" sz="2500" kern="1200" dirty="0"/>
        </a:p>
      </dsp:txBody>
      <dsp:txXfrm>
        <a:off x="2741860" y="748996"/>
        <a:ext cx="2402978" cy="2485511"/>
      </dsp:txXfrm>
    </dsp:sp>
    <dsp:sp modelId="{55F76707-C125-4D27-BD96-E85419144C81}">
      <dsp:nvSpPr>
        <dsp:cNvPr id="0" name=""/>
        <dsp:cNvSpPr/>
      </dsp:nvSpPr>
      <dsp:spPr>
        <a:xfrm>
          <a:off x="5481256" y="28996"/>
          <a:ext cx="2402978" cy="7200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Share</a:t>
          </a:r>
          <a:endParaRPr lang="en-US" sz="2500" kern="1200" dirty="0"/>
        </a:p>
      </dsp:txBody>
      <dsp:txXfrm>
        <a:off x="5481256" y="28996"/>
        <a:ext cx="2402978" cy="720000"/>
      </dsp:txXfrm>
    </dsp:sp>
    <dsp:sp modelId="{388CCF7D-8C19-4B7C-8F5A-C0C20BEBC371}">
      <dsp:nvSpPr>
        <dsp:cNvPr id="0" name=""/>
        <dsp:cNvSpPr/>
      </dsp:nvSpPr>
      <dsp:spPr>
        <a:xfrm>
          <a:off x="5481256" y="748996"/>
          <a:ext cx="2402978" cy="2485511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Save your findings and share them with others</a:t>
          </a:r>
          <a:endParaRPr lang="en-US" sz="2500" kern="1200" dirty="0"/>
        </a:p>
      </dsp:txBody>
      <dsp:txXfrm>
        <a:off x="5481256" y="748996"/>
        <a:ext cx="2402978" cy="24855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614094-6FF2-4F0B-AB42-64D6898BBF3F}">
      <dsp:nvSpPr>
        <dsp:cNvPr id="0" name=""/>
        <dsp:cNvSpPr/>
      </dsp:nvSpPr>
      <dsp:spPr>
        <a:xfrm>
          <a:off x="2708" y="95522"/>
          <a:ext cx="2641187" cy="5760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Backend</a:t>
          </a:r>
          <a:endParaRPr lang="en-US" sz="2000" kern="1200"/>
        </a:p>
      </dsp:txBody>
      <dsp:txXfrm>
        <a:off x="2708" y="95522"/>
        <a:ext cx="2641187" cy="576000"/>
      </dsp:txXfrm>
    </dsp:sp>
    <dsp:sp modelId="{43C479ED-BB90-4461-BF2E-312070E0AFCC}">
      <dsp:nvSpPr>
        <dsp:cNvPr id="0" name=""/>
        <dsp:cNvSpPr/>
      </dsp:nvSpPr>
      <dsp:spPr>
        <a:xfrm>
          <a:off x="2708" y="671522"/>
          <a:ext cx="2641187" cy="87840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Jquery</a:t>
          </a:r>
          <a:endParaRPr lang="en-US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Lo dash</a:t>
          </a:r>
          <a:endParaRPr lang="en-US" sz="2000" kern="1200" dirty="0" smtClean="0"/>
        </a:p>
      </dsp:txBody>
      <dsp:txXfrm>
        <a:off x="2708" y="671522"/>
        <a:ext cx="2641187" cy="878400"/>
      </dsp:txXfrm>
    </dsp:sp>
    <dsp:sp modelId="{C101A671-B8CD-426A-87DC-9F27FBBB0989}">
      <dsp:nvSpPr>
        <dsp:cNvPr id="0" name=""/>
        <dsp:cNvSpPr/>
      </dsp:nvSpPr>
      <dsp:spPr>
        <a:xfrm>
          <a:off x="3013662" y="95522"/>
          <a:ext cx="2641187" cy="576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Layout</a:t>
          </a:r>
          <a:endParaRPr lang="en-US" sz="2000" kern="1200" dirty="0" smtClean="0"/>
        </a:p>
      </dsp:txBody>
      <dsp:txXfrm>
        <a:off x="3013662" y="95522"/>
        <a:ext cx="2641187" cy="576000"/>
      </dsp:txXfrm>
    </dsp:sp>
    <dsp:sp modelId="{0D4DD5A7-0189-437C-B4B7-58DF7AC058CB}">
      <dsp:nvSpPr>
        <dsp:cNvPr id="0" name=""/>
        <dsp:cNvSpPr/>
      </dsp:nvSpPr>
      <dsp:spPr>
        <a:xfrm>
          <a:off x="3013662" y="671522"/>
          <a:ext cx="2641187" cy="87840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Bootstrap</a:t>
          </a:r>
          <a:endParaRPr lang="en-US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sb</a:t>
          </a:r>
          <a:r>
            <a:rPr lang="en-US" sz="2000" kern="1200" dirty="0" smtClean="0"/>
            <a:t> admin template</a:t>
          </a:r>
          <a:endParaRPr lang="en-US" sz="2000" kern="1200" dirty="0" smtClean="0"/>
        </a:p>
      </dsp:txBody>
      <dsp:txXfrm>
        <a:off x="3013662" y="671522"/>
        <a:ext cx="2641187" cy="878400"/>
      </dsp:txXfrm>
    </dsp:sp>
    <dsp:sp modelId="{216D6703-4CD4-4BA3-B42D-BA5B33DCD020}">
      <dsp:nvSpPr>
        <dsp:cNvPr id="0" name=""/>
        <dsp:cNvSpPr/>
      </dsp:nvSpPr>
      <dsp:spPr>
        <a:xfrm>
          <a:off x="6024615" y="95522"/>
          <a:ext cx="2641187" cy="5760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Data processing</a:t>
          </a:r>
          <a:endParaRPr lang="en-US" sz="2000" kern="1200" dirty="0" smtClean="0"/>
        </a:p>
      </dsp:txBody>
      <dsp:txXfrm>
        <a:off x="6024615" y="95522"/>
        <a:ext cx="2641187" cy="576000"/>
      </dsp:txXfrm>
    </dsp:sp>
    <dsp:sp modelId="{E616B35D-9B5D-49D0-83EF-78E5F8E20B56}">
      <dsp:nvSpPr>
        <dsp:cNvPr id="0" name=""/>
        <dsp:cNvSpPr/>
      </dsp:nvSpPr>
      <dsp:spPr>
        <a:xfrm>
          <a:off x="6024615" y="671522"/>
          <a:ext cx="2641187" cy="87840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PapaParse.js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Moment.js + plugins</a:t>
          </a:r>
          <a:endParaRPr lang="en-US" sz="2000" kern="1200" dirty="0" smtClean="0"/>
        </a:p>
      </dsp:txBody>
      <dsp:txXfrm>
        <a:off x="6024615" y="671522"/>
        <a:ext cx="2641187" cy="8784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98CDA5-1026-4D2F-B9AC-A93BB9710C1D}">
      <dsp:nvSpPr>
        <dsp:cNvPr id="0" name=""/>
        <dsp:cNvSpPr/>
      </dsp:nvSpPr>
      <dsp:spPr>
        <a:xfrm>
          <a:off x="26" y="20012"/>
          <a:ext cx="2578579" cy="518400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Visualization</a:t>
          </a:r>
          <a:endParaRPr lang="en-US" sz="1800" kern="1200"/>
        </a:p>
      </dsp:txBody>
      <dsp:txXfrm>
        <a:off x="26" y="20012"/>
        <a:ext cx="2578579" cy="518400"/>
      </dsp:txXfrm>
    </dsp:sp>
    <dsp:sp modelId="{4E120B5C-062D-48B7-A94F-E36D5AFADE76}">
      <dsp:nvSpPr>
        <dsp:cNvPr id="0" name=""/>
        <dsp:cNvSpPr/>
      </dsp:nvSpPr>
      <dsp:spPr>
        <a:xfrm>
          <a:off x="26" y="538412"/>
          <a:ext cx="2578579" cy="10870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D3</a:t>
          </a:r>
          <a:endParaRPr lang="en-US" sz="1800" kern="1200" dirty="0" smtClean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Rickshaw.js</a:t>
          </a:r>
          <a:endParaRPr lang="en-US" sz="1800" kern="1200" dirty="0" smtClean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MetricGraphics.js</a:t>
          </a:r>
          <a:endParaRPr lang="en-US" sz="1800" kern="1200" dirty="0" smtClean="0"/>
        </a:p>
      </dsp:txBody>
      <dsp:txXfrm>
        <a:off x="26" y="538412"/>
        <a:ext cx="2578579" cy="1087019"/>
      </dsp:txXfrm>
    </dsp:sp>
    <dsp:sp modelId="{82239CD8-D690-47F5-AAB8-3EAAB3A2A1B8}">
      <dsp:nvSpPr>
        <dsp:cNvPr id="0" name=""/>
        <dsp:cNvSpPr/>
      </dsp:nvSpPr>
      <dsp:spPr>
        <a:xfrm>
          <a:off x="2939607" y="20012"/>
          <a:ext cx="2578579" cy="518400"/>
        </a:xfrm>
        <a:prstGeom prst="rect">
          <a:avLst/>
        </a:prstGeom>
        <a:solidFill>
          <a:schemeClr val="accent1">
            <a:shade val="80000"/>
            <a:hueOff val="328325"/>
            <a:satOff val="-14124"/>
            <a:lumOff val="28014"/>
            <a:alphaOff val="0"/>
          </a:schemeClr>
        </a:solidFill>
        <a:ln w="12700" cap="flat" cmpd="sng" algn="ctr">
          <a:solidFill>
            <a:schemeClr val="accent1">
              <a:shade val="80000"/>
              <a:hueOff val="328325"/>
              <a:satOff val="-14124"/>
              <a:lumOff val="280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Saving</a:t>
          </a:r>
          <a:endParaRPr lang="en-US" sz="1800" kern="1200" dirty="0" smtClean="0"/>
        </a:p>
      </dsp:txBody>
      <dsp:txXfrm>
        <a:off x="2939607" y="20012"/>
        <a:ext cx="2578579" cy="518400"/>
      </dsp:txXfrm>
    </dsp:sp>
    <dsp:sp modelId="{1FC74699-7A92-46E1-9BBE-0D7ECE982CFF}">
      <dsp:nvSpPr>
        <dsp:cNvPr id="0" name=""/>
        <dsp:cNvSpPr/>
      </dsp:nvSpPr>
      <dsp:spPr>
        <a:xfrm>
          <a:off x="2939607" y="538412"/>
          <a:ext cx="2578579" cy="10870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FileSaver.js</a:t>
          </a:r>
          <a:endParaRPr lang="en-US" sz="1800" kern="1200" dirty="0" smtClean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saveSvgAsPng.js</a:t>
          </a:r>
          <a:endParaRPr lang="en-US" sz="1800" kern="1200" dirty="0"/>
        </a:p>
      </dsp:txBody>
      <dsp:txXfrm>
        <a:off x="2939607" y="538412"/>
        <a:ext cx="2578579" cy="108701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D23FFE-0D11-4A0F-9993-42654D10F746}">
      <dsp:nvSpPr>
        <dsp:cNvPr id="0" name=""/>
        <dsp:cNvSpPr/>
      </dsp:nvSpPr>
      <dsp:spPr>
        <a:xfrm>
          <a:off x="38" y="160117"/>
          <a:ext cx="3685337" cy="9504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System Generated</a:t>
          </a:r>
          <a:endParaRPr lang="en-US" sz="3300" kern="1200" dirty="0"/>
        </a:p>
      </dsp:txBody>
      <dsp:txXfrm>
        <a:off x="38" y="160117"/>
        <a:ext cx="3685337" cy="950400"/>
      </dsp:txXfrm>
    </dsp:sp>
    <dsp:sp modelId="{D95CE01B-6062-49E1-8505-C0EBEBCDE3BB}">
      <dsp:nvSpPr>
        <dsp:cNvPr id="0" name=""/>
        <dsp:cNvSpPr/>
      </dsp:nvSpPr>
      <dsp:spPr>
        <a:xfrm>
          <a:off x="38" y="1110517"/>
          <a:ext cx="3685337" cy="199287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022" tIns="176022" rIns="234696" bIns="264033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smtClean="0"/>
            <a:t>Statistics</a:t>
          </a:r>
          <a:endParaRPr lang="en-US" sz="3300" kern="1200" dirty="0" smtClean="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smtClean="0"/>
            <a:t>Visualizations</a:t>
          </a:r>
          <a:endParaRPr lang="en-US" sz="3300" kern="1200" dirty="0" smtClean="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smtClean="0"/>
            <a:t>Suggestions</a:t>
          </a:r>
          <a:endParaRPr lang="en-US" sz="3300" kern="1200" dirty="0" smtClean="0"/>
        </a:p>
      </dsp:txBody>
      <dsp:txXfrm>
        <a:off x="38" y="1110517"/>
        <a:ext cx="3685337" cy="1992870"/>
      </dsp:txXfrm>
    </dsp:sp>
    <dsp:sp modelId="{A40C30D1-298B-4D54-AF4A-378E26D77756}">
      <dsp:nvSpPr>
        <dsp:cNvPr id="0" name=""/>
        <dsp:cNvSpPr/>
      </dsp:nvSpPr>
      <dsp:spPr>
        <a:xfrm>
          <a:off x="4201323" y="160117"/>
          <a:ext cx="3685337" cy="950400"/>
        </a:xfrm>
        <a:prstGeom prst="rect">
          <a:avLst/>
        </a:prstGeom>
        <a:solidFill>
          <a:schemeClr val="accent3">
            <a:hueOff val="-2136584"/>
            <a:satOff val="-100000"/>
            <a:lumOff val="3138"/>
            <a:alphaOff val="0"/>
          </a:schemeClr>
        </a:solidFill>
        <a:ln w="12700" cap="flat" cmpd="sng" algn="ctr">
          <a:solidFill>
            <a:schemeClr val="accent3">
              <a:hueOff val="-2136584"/>
              <a:satOff val="-100000"/>
              <a:lumOff val="31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smtClean="0"/>
            <a:t>User Input</a:t>
          </a:r>
          <a:endParaRPr lang="en-US" sz="3300" kern="1200" dirty="0" smtClean="0"/>
        </a:p>
      </dsp:txBody>
      <dsp:txXfrm>
        <a:off x="4201323" y="160117"/>
        <a:ext cx="3685337" cy="950400"/>
      </dsp:txXfrm>
    </dsp:sp>
    <dsp:sp modelId="{D0ADE9F5-8677-46B4-B601-DC5E07257D10}">
      <dsp:nvSpPr>
        <dsp:cNvPr id="0" name=""/>
        <dsp:cNvSpPr/>
      </dsp:nvSpPr>
      <dsp:spPr>
        <a:xfrm>
          <a:off x="4201323" y="1110517"/>
          <a:ext cx="3685337" cy="1992870"/>
        </a:xfrm>
        <a:prstGeom prst="rect">
          <a:avLst/>
        </a:prstGeom>
        <a:solidFill>
          <a:schemeClr val="accent3">
            <a:tint val="40000"/>
            <a:alpha val="90000"/>
            <a:hueOff val="-1235258"/>
            <a:satOff val="-87124"/>
            <a:lumOff val="-4261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-1235258"/>
              <a:satOff val="-87124"/>
              <a:lumOff val="-42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022" tIns="176022" rIns="234696" bIns="264033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smtClean="0"/>
            <a:t>Descriptions</a:t>
          </a:r>
          <a:endParaRPr lang="en-US" sz="3300" kern="1200" dirty="0" smtClean="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smtClean="0"/>
            <a:t>Notes</a:t>
          </a:r>
          <a:endParaRPr lang="en-US" sz="3300" kern="1200" dirty="0" smtClean="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smtClean="0"/>
            <a:t>Questions</a:t>
          </a:r>
          <a:endParaRPr lang="en-US" sz="3300" kern="1200" dirty="0"/>
        </a:p>
      </dsp:txBody>
      <dsp:txXfrm>
        <a:off x="4201323" y="1110517"/>
        <a:ext cx="3685337" cy="19928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C5E25B-F544-4CA6-9B12-2571CA2BCEE8}">
      <dsp:nvSpPr>
        <dsp:cNvPr id="0" name=""/>
        <dsp:cNvSpPr/>
      </dsp:nvSpPr>
      <dsp:spPr>
        <a:xfrm>
          <a:off x="38" y="26682"/>
          <a:ext cx="3685337" cy="6912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General</a:t>
          </a:r>
          <a:endParaRPr lang="en-US" sz="2400" kern="1200"/>
        </a:p>
      </dsp:txBody>
      <dsp:txXfrm>
        <a:off x="38" y="26682"/>
        <a:ext cx="3685337" cy="691200"/>
      </dsp:txXfrm>
    </dsp:sp>
    <dsp:sp modelId="{A9F0BA23-7BD3-4745-88F3-5D0ED57E236F}">
      <dsp:nvSpPr>
        <dsp:cNvPr id="0" name=""/>
        <dsp:cNvSpPr/>
      </dsp:nvSpPr>
      <dsp:spPr>
        <a:xfrm>
          <a:off x="38" y="717882"/>
          <a:ext cx="3685337" cy="144936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Count</a:t>
          </a:r>
          <a:endParaRPr lang="en-US" sz="2400" kern="1200" dirty="0" smtClean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Unique count</a:t>
          </a:r>
          <a:endParaRPr lang="en-US" sz="2400" kern="1200" dirty="0" smtClean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kern="1200" dirty="0" smtClean="0"/>
            <a:t>Missing values</a:t>
          </a:r>
          <a:endParaRPr lang="en-US" sz="2400" b="1" kern="1200" dirty="0" smtClean="0"/>
        </a:p>
      </dsp:txBody>
      <dsp:txXfrm>
        <a:off x="38" y="717882"/>
        <a:ext cx="3685337" cy="1449360"/>
      </dsp:txXfrm>
    </dsp:sp>
    <dsp:sp modelId="{9DE74BFA-79A8-49CE-B22E-D5B15EA15916}">
      <dsp:nvSpPr>
        <dsp:cNvPr id="0" name=""/>
        <dsp:cNvSpPr/>
      </dsp:nvSpPr>
      <dsp:spPr>
        <a:xfrm>
          <a:off x="4201323" y="26682"/>
          <a:ext cx="3685337" cy="691200"/>
        </a:xfrm>
        <a:prstGeom prst="rect">
          <a:avLst/>
        </a:prstGeom>
        <a:solidFill>
          <a:schemeClr val="accent3">
            <a:hueOff val="-2136584"/>
            <a:satOff val="-100000"/>
            <a:lumOff val="3138"/>
            <a:alphaOff val="0"/>
          </a:schemeClr>
        </a:solidFill>
        <a:ln w="12700" cap="flat" cmpd="sng" algn="ctr">
          <a:solidFill>
            <a:schemeClr val="accent3">
              <a:hueOff val="-2136584"/>
              <a:satOff val="-100000"/>
              <a:lumOff val="31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Numbers</a:t>
          </a:r>
          <a:endParaRPr lang="en-US" sz="2400" kern="1200" dirty="0" smtClean="0"/>
        </a:p>
      </dsp:txBody>
      <dsp:txXfrm>
        <a:off x="4201323" y="26682"/>
        <a:ext cx="3685337" cy="691200"/>
      </dsp:txXfrm>
    </dsp:sp>
    <dsp:sp modelId="{E23D9C6A-7919-4DE1-92E1-C86BAC5338A5}">
      <dsp:nvSpPr>
        <dsp:cNvPr id="0" name=""/>
        <dsp:cNvSpPr/>
      </dsp:nvSpPr>
      <dsp:spPr>
        <a:xfrm>
          <a:off x="4201323" y="717882"/>
          <a:ext cx="3685337" cy="1449360"/>
        </a:xfrm>
        <a:prstGeom prst="rect">
          <a:avLst/>
        </a:prstGeom>
        <a:solidFill>
          <a:schemeClr val="accent3">
            <a:tint val="40000"/>
            <a:alpha val="90000"/>
            <a:hueOff val="-1235258"/>
            <a:satOff val="-87124"/>
            <a:lumOff val="-4261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-1235258"/>
              <a:satOff val="-87124"/>
              <a:lumOff val="-42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Mean,</a:t>
          </a:r>
          <a:endParaRPr lang="en-US" sz="2400" kern="1200" dirty="0" smtClean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Median</a:t>
          </a:r>
          <a:endParaRPr lang="en-US" sz="2400" kern="1200" dirty="0" smtClean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Min, Max …etc.</a:t>
          </a:r>
          <a:endParaRPr lang="en-US" sz="2400" kern="1200" dirty="0" smtClean="0"/>
        </a:p>
      </dsp:txBody>
      <dsp:txXfrm>
        <a:off x="4201323" y="717882"/>
        <a:ext cx="3685337" cy="14493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804026-3208-4A85-B8A1-743E6F36C293}">
      <dsp:nvSpPr>
        <dsp:cNvPr id="0" name=""/>
        <dsp:cNvSpPr/>
      </dsp:nvSpPr>
      <dsp:spPr>
        <a:xfrm>
          <a:off x="38" y="6162"/>
          <a:ext cx="3685337" cy="8640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smtClean="0"/>
            <a:t>Date</a:t>
          </a:r>
          <a:endParaRPr lang="en-US" sz="3000" kern="1200"/>
        </a:p>
      </dsp:txBody>
      <dsp:txXfrm>
        <a:off x="38" y="6162"/>
        <a:ext cx="3685337" cy="864000"/>
      </dsp:txXfrm>
    </dsp:sp>
    <dsp:sp modelId="{8AF15B95-F2D6-48E9-919A-F575A28D189B}">
      <dsp:nvSpPr>
        <dsp:cNvPr id="0" name=""/>
        <dsp:cNvSpPr/>
      </dsp:nvSpPr>
      <dsp:spPr>
        <a:xfrm>
          <a:off x="38" y="870162"/>
          <a:ext cx="3685337" cy="131760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b="1" kern="1200" dirty="0" smtClean="0"/>
            <a:t>Humanized range</a:t>
          </a:r>
          <a:endParaRPr lang="en-US" sz="3000" b="1" kern="1200" dirty="0" smtClean="0"/>
        </a:p>
      </dsp:txBody>
      <dsp:txXfrm>
        <a:off x="38" y="870162"/>
        <a:ext cx="3685337" cy="1317600"/>
      </dsp:txXfrm>
    </dsp:sp>
    <dsp:sp modelId="{9B0FCB7D-5D4E-4839-820E-0E02361D78CA}">
      <dsp:nvSpPr>
        <dsp:cNvPr id="0" name=""/>
        <dsp:cNvSpPr/>
      </dsp:nvSpPr>
      <dsp:spPr>
        <a:xfrm>
          <a:off x="4201323" y="6162"/>
          <a:ext cx="3685337" cy="864000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accent2">
              <a:hueOff val="-1888395"/>
              <a:satOff val="35136"/>
              <a:lumOff val="47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Text</a:t>
          </a:r>
          <a:endParaRPr lang="en-US" sz="3000" kern="1200" dirty="0" smtClean="0"/>
        </a:p>
      </dsp:txBody>
      <dsp:txXfrm>
        <a:off x="4201323" y="6162"/>
        <a:ext cx="3685337" cy="864000"/>
      </dsp:txXfrm>
    </dsp:sp>
    <dsp:sp modelId="{6FF8C488-FD23-46D1-ADF1-F98B5769D85D}">
      <dsp:nvSpPr>
        <dsp:cNvPr id="0" name=""/>
        <dsp:cNvSpPr/>
      </dsp:nvSpPr>
      <dsp:spPr>
        <a:xfrm>
          <a:off x="4201323" y="870162"/>
          <a:ext cx="3685337" cy="1317600"/>
        </a:xfrm>
        <a:prstGeom prst="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solidFill>
            <a:schemeClr val="accent2">
              <a:tint val="40000"/>
              <a:alpha val="90000"/>
              <a:hueOff val="-3054526"/>
              <a:satOff val="53905"/>
              <a:lumOff val="40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Avg. Word count,</a:t>
          </a:r>
          <a:endParaRPr lang="en-US" sz="3000" kern="1200" dirty="0" smtClean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Avg. chart count</a:t>
          </a:r>
          <a:endParaRPr lang="en-US" sz="3000" kern="1200" dirty="0" smtClean="0"/>
        </a:p>
      </dsp:txBody>
      <dsp:txXfrm>
        <a:off x="4201323" y="870162"/>
        <a:ext cx="3685337" cy="13176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E74BFA-79A8-49CE-B22E-D5B15EA15916}">
      <dsp:nvSpPr>
        <dsp:cNvPr id="0" name=""/>
        <dsp:cNvSpPr/>
      </dsp:nvSpPr>
      <dsp:spPr>
        <a:xfrm>
          <a:off x="2464" y="69419"/>
          <a:ext cx="2402978" cy="6624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Numbers</a:t>
          </a:r>
          <a:endParaRPr lang="en-US" sz="2300" kern="1200" dirty="0" smtClean="0"/>
        </a:p>
      </dsp:txBody>
      <dsp:txXfrm>
        <a:off x="2464" y="69419"/>
        <a:ext cx="2402978" cy="662400"/>
      </dsp:txXfrm>
    </dsp:sp>
    <dsp:sp modelId="{E23D9C6A-7919-4DE1-92E1-C86BAC5338A5}">
      <dsp:nvSpPr>
        <dsp:cNvPr id="0" name=""/>
        <dsp:cNvSpPr/>
      </dsp:nvSpPr>
      <dsp:spPr>
        <a:xfrm>
          <a:off x="2464" y="731819"/>
          <a:ext cx="2402978" cy="2462264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Box Plot</a:t>
          </a:r>
          <a:endParaRPr lang="en-US" sz="2300" kern="1200" dirty="0" smtClean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FD Lollipop</a:t>
          </a:r>
          <a:endParaRPr lang="en-US" sz="2300" kern="1200" dirty="0" smtClean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FD with Bins</a:t>
          </a:r>
          <a:endParaRPr lang="en-US" sz="2300" kern="1200" dirty="0" smtClean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Color spectrum</a:t>
          </a:r>
          <a:endParaRPr lang="en-US" sz="2300" kern="1200" dirty="0" smtClean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Scatter plot with outliers</a:t>
          </a:r>
          <a:endParaRPr lang="en-US" sz="2300" kern="1200" dirty="0" smtClean="0"/>
        </a:p>
      </dsp:txBody>
      <dsp:txXfrm>
        <a:off x="2464" y="731819"/>
        <a:ext cx="2402978" cy="2462264"/>
      </dsp:txXfrm>
    </dsp:sp>
    <dsp:sp modelId="{A632CA9F-E2DE-45EB-B416-608E7CBDBF70}">
      <dsp:nvSpPr>
        <dsp:cNvPr id="0" name=""/>
        <dsp:cNvSpPr/>
      </dsp:nvSpPr>
      <dsp:spPr>
        <a:xfrm>
          <a:off x="2741860" y="69419"/>
          <a:ext cx="2402978" cy="662400"/>
        </a:xfrm>
        <a:prstGeom prst="rect">
          <a:avLst/>
        </a:prstGeom>
        <a:solidFill>
          <a:schemeClr val="accent3">
            <a:hueOff val="-1068292"/>
            <a:satOff val="-50000"/>
            <a:lumOff val="1569"/>
            <a:alphaOff val="0"/>
          </a:schemeClr>
        </a:solidFill>
        <a:ln w="12700" cap="flat" cmpd="sng" algn="ctr">
          <a:solidFill>
            <a:schemeClr val="accent3">
              <a:hueOff val="-1068292"/>
              <a:satOff val="-50000"/>
              <a:lumOff val="15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Date</a:t>
          </a:r>
          <a:endParaRPr lang="en-US" sz="2300" kern="1200" dirty="0" smtClean="0"/>
        </a:p>
      </dsp:txBody>
      <dsp:txXfrm>
        <a:off x="2741860" y="69419"/>
        <a:ext cx="2402978" cy="662400"/>
      </dsp:txXfrm>
    </dsp:sp>
    <dsp:sp modelId="{181DA342-EE3F-43BA-A789-AC60238C5E22}">
      <dsp:nvSpPr>
        <dsp:cNvPr id="0" name=""/>
        <dsp:cNvSpPr/>
      </dsp:nvSpPr>
      <dsp:spPr>
        <a:xfrm>
          <a:off x="2741860" y="731819"/>
          <a:ext cx="2402978" cy="2462264"/>
        </a:xfrm>
        <a:prstGeom prst="rect">
          <a:avLst/>
        </a:prstGeom>
        <a:solidFill>
          <a:schemeClr val="accent3">
            <a:tint val="40000"/>
            <a:alpha val="90000"/>
            <a:hueOff val="-617629"/>
            <a:satOff val="-43562"/>
            <a:lumOff val="-213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-617629"/>
              <a:satOff val="-43562"/>
              <a:lumOff val="-21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FD Time Series Line chart</a:t>
          </a:r>
          <a:endParaRPr lang="en-US" sz="2300" kern="1200" dirty="0" smtClean="0"/>
        </a:p>
      </dsp:txBody>
      <dsp:txXfrm>
        <a:off x="2741860" y="731819"/>
        <a:ext cx="2402978" cy="2462264"/>
      </dsp:txXfrm>
    </dsp:sp>
    <dsp:sp modelId="{5F40C879-5887-45AD-A176-E97D8416DAAE}">
      <dsp:nvSpPr>
        <dsp:cNvPr id="0" name=""/>
        <dsp:cNvSpPr/>
      </dsp:nvSpPr>
      <dsp:spPr>
        <a:xfrm>
          <a:off x="5481256" y="69419"/>
          <a:ext cx="2402978" cy="662400"/>
        </a:xfrm>
        <a:prstGeom prst="rect">
          <a:avLst/>
        </a:prstGeom>
        <a:solidFill>
          <a:schemeClr val="accent3">
            <a:hueOff val="-2136584"/>
            <a:satOff val="-100000"/>
            <a:lumOff val="3138"/>
            <a:alphaOff val="0"/>
          </a:schemeClr>
        </a:solidFill>
        <a:ln w="12700" cap="flat" cmpd="sng" algn="ctr">
          <a:solidFill>
            <a:schemeClr val="accent3">
              <a:hueOff val="-2136584"/>
              <a:satOff val="-100000"/>
              <a:lumOff val="31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Text</a:t>
          </a:r>
          <a:endParaRPr lang="en-US" sz="2300" kern="1200" dirty="0" smtClean="0"/>
        </a:p>
      </dsp:txBody>
      <dsp:txXfrm>
        <a:off x="5481256" y="69419"/>
        <a:ext cx="2402978" cy="662400"/>
      </dsp:txXfrm>
    </dsp:sp>
    <dsp:sp modelId="{04998C05-36E4-4ED3-8DB4-E6903F4AE516}">
      <dsp:nvSpPr>
        <dsp:cNvPr id="0" name=""/>
        <dsp:cNvSpPr/>
      </dsp:nvSpPr>
      <dsp:spPr>
        <a:xfrm>
          <a:off x="5481256" y="731819"/>
          <a:ext cx="2402978" cy="2462264"/>
        </a:xfrm>
        <a:prstGeom prst="rect">
          <a:avLst/>
        </a:prstGeom>
        <a:solidFill>
          <a:schemeClr val="accent3">
            <a:tint val="40000"/>
            <a:alpha val="90000"/>
            <a:hueOff val="-1235258"/>
            <a:satOff val="-87124"/>
            <a:lumOff val="-4261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-1235258"/>
              <a:satOff val="-87124"/>
              <a:lumOff val="-42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FD Lollipop</a:t>
          </a:r>
          <a:endParaRPr lang="en-US" sz="2300" kern="1200" dirty="0" smtClean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Color spectrum</a:t>
          </a:r>
          <a:endParaRPr lang="en-US" sz="2300" kern="1200" dirty="0" smtClean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Word/Char count spectrum</a:t>
          </a:r>
          <a:endParaRPr lang="en-US" sz="2300" kern="1200" dirty="0" smtClean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300" kern="1200" dirty="0" smtClean="0"/>
        </a:p>
      </dsp:txBody>
      <dsp:txXfrm>
        <a:off x="5481256" y="731819"/>
        <a:ext cx="2402978" cy="246226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501BC8-DB63-433B-BC45-EA836822BDA0}">
      <dsp:nvSpPr>
        <dsp:cNvPr id="0" name=""/>
        <dsp:cNvSpPr/>
      </dsp:nvSpPr>
      <dsp:spPr>
        <a:xfrm>
          <a:off x="467236" y="416"/>
          <a:ext cx="1672174" cy="1003304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Missing values</a:t>
          </a:r>
          <a:endParaRPr lang="en-US" sz="2000" kern="1200" dirty="0"/>
        </a:p>
      </dsp:txBody>
      <dsp:txXfrm>
        <a:off x="467236" y="416"/>
        <a:ext cx="1672174" cy="1003304"/>
      </dsp:txXfrm>
    </dsp:sp>
    <dsp:sp modelId="{5B7516BB-6761-48E7-AB99-0F99FFF4C559}">
      <dsp:nvSpPr>
        <dsp:cNvPr id="0" name=""/>
        <dsp:cNvSpPr/>
      </dsp:nvSpPr>
      <dsp:spPr>
        <a:xfrm>
          <a:off x="2306628" y="416"/>
          <a:ext cx="1672174" cy="1003304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4444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Mixed values</a:t>
          </a:r>
          <a:endParaRPr lang="en-US" sz="2000" kern="1200" dirty="0" smtClean="0"/>
        </a:p>
      </dsp:txBody>
      <dsp:txXfrm>
        <a:off x="2306628" y="416"/>
        <a:ext cx="1672174" cy="1003304"/>
      </dsp:txXfrm>
    </dsp:sp>
    <dsp:sp modelId="{BE1773F1-72D0-4051-86A8-E656B8089969}">
      <dsp:nvSpPr>
        <dsp:cNvPr id="0" name=""/>
        <dsp:cNvSpPr/>
      </dsp:nvSpPr>
      <dsp:spPr>
        <a:xfrm>
          <a:off x="4146020" y="416"/>
          <a:ext cx="1672174" cy="1003304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8889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Boolean values</a:t>
          </a:r>
          <a:endParaRPr lang="en-US" sz="2000" kern="1200" dirty="0" smtClean="0"/>
        </a:p>
      </dsp:txBody>
      <dsp:txXfrm>
        <a:off x="4146020" y="416"/>
        <a:ext cx="1672174" cy="1003304"/>
      </dsp:txXfrm>
    </dsp:sp>
    <dsp:sp modelId="{BCC479C0-2164-4166-9945-A97F80F4F011}">
      <dsp:nvSpPr>
        <dsp:cNvPr id="0" name=""/>
        <dsp:cNvSpPr/>
      </dsp:nvSpPr>
      <dsp:spPr>
        <a:xfrm>
          <a:off x="5985412" y="416"/>
          <a:ext cx="1672174" cy="1003304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1333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Categorical values</a:t>
          </a:r>
          <a:endParaRPr lang="en-US" sz="2000" kern="1200" dirty="0" smtClean="0"/>
        </a:p>
      </dsp:txBody>
      <dsp:txXfrm>
        <a:off x="5985412" y="416"/>
        <a:ext cx="1672174" cy="1003304"/>
      </dsp:txXfrm>
    </dsp:sp>
    <dsp:sp modelId="{02D09D95-1D0D-487A-A3A2-1895693367E2}">
      <dsp:nvSpPr>
        <dsp:cNvPr id="0" name=""/>
        <dsp:cNvSpPr/>
      </dsp:nvSpPr>
      <dsp:spPr>
        <a:xfrm>
          <a:off x="467236" y="1170938"/>
          <a:ext cx="1672174" cy="1003304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17778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Sorted values</a:t>
          </a:r>
          <a:endParaRPr lang="en-US" sz="2000" kern="1200" dirty="0" smtClean="0"/>
        </a:p>
      </dsp:txBody>
      <dsp:txXfrm>
        <a:off x="467236" y="1170938"/>
        <a:ext cx="1672174" cy="1003304"/>
      </dsp:txXfrm>
    </dsp:sp>
    <dsp:sp modelId="{B8934289-9D02-4994-A17D-3E3EB45B6D95}">
      <dsp:nvSpPr>
        <dsp:cNvPr id="0" name=""/>
        <dsp:cNvSpPr/>
      </dsp:nvSpPr>
      <dsp:spPr>
        <a:xfrm>
          <a:off x="2306628" y="1170938"/>
          <a:ext cx="1672174" cy="1003304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22222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Primary key</a:t>
          </a:r>
          <a:endParaRPr lang="en-US" sz="2000" kern="1200" dirty="0" smtClean="0"/>
        </a:p>
      </dsp:txBody>
      <dsp:txXfrm>
        <a:off x="2306628" y="1170938"/>
        <a:ext cx="1672174" cy="1003304"/>
      </dsp:txXfrm>
    </dsp:sp>
    <dsp:sp modelId="{662AE655-3F58-4390-A646-E9FD06F97527}">
      <dsp:nvSpPr>
        <dsp:cNvPr id="0" name=""/>
        <dsp:cNvSpPr/>
      </dsp:nvSpPr>
      <dsp:spPr>
        <a:xfrm>
          <a:off x="4146020" y="1170938"/>
          <a:ext cx="1672174" cy="1003304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26667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Equal intervals</a:t>
          </a:r>
          <a:endParaRPr lang="en-US" sz="2000" kern="1200" dirty="0" smtClean="0"/>
        </a:p>
      </dsp:txBody>
      <dsp:txXfrm>
        <a:off x="4146020" y="1170938"/>
        <a:ext cx="1672174" cy="1003304"/>
      </dsp:txXfrm>
    </dsp:sp>
    <dsp:sp modelId="{65508341-1956-473A-92E2-A85218355F8C}">
      <dsp:nvSpPr>
        <dsp:cNvPr id="0" name=""/>
        <dsp:cNvSpPr/>
      </dsp:nvSpPr>
      <dsp:spPr>
        <a:xfrm>
          <a:off x="5985412" y="1170938"/>
          <a:ext cx="1672174" cy="1003304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31111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Contiguous values</a:t>
          </a:r>
          <a:endParaRPr lang="en-US" sz="2000" kern="1200" dirty="0"/>
        </a:p>
      </dsp:txBody>
      <dsp:txXfrm>
        <a:off x="5985412" y="1170938"/>
        <a:ext cx="1672174" cy="1003304"/>
      </dsp:txXfrm>
    </dsp:sp>
    <dsp:sp modelId="{2C345942-5A97-4394-A9BC-333B60AB5D9E}">
      <dsp:nvSpPr>
        <dsp:cNvPr id="0" name=""/>
        <dsp:cNvSpPr/>
      </dsp:nvSpPr>
      <dsp:spPr>
        <a:xfrm>
          <a:off x="2306628" y="2341460"/>
          <a:ext cx="1672174" cy="1003304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35556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Outliers</a:t>
          </a:r>
          <a:endParaRPr lang="en-US" sz="2000" kern="1200" dirty="0"/>
        </a:p>
      </dsp:txBody>
      <dsp:txXfrm>
        <a:off x="2306628" y="2341460"/>
        <a:ext cx="1672174" cy="1003304"/>
      </dsp:txXfrm>
    </dsp:sp>
    <dsp:sp modelId="{A895EC21-559F-4D99-AE6D-F468E44E3F94}">
      <dsp:nvSpPr>
        <dsp:cNvPr id="0" name=""/>
        <dsp:cNvSpPr/>
      </dsp:nvSpPr>
      <dsp:spPr>
        <a:xfrm>
          <a:off x="4146020" y="2341460"/>
          <a:ext cx="1672174" cy="1003304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Semantic (zip code, phone)*</a:t>
          </a:r>
          <a:endParaRPr lang="en-US" sz="2000" kern="1200" dirty="0"/>
        </a:p>
      </dsp:txBody>
      <dsp:txXfrm>
        <a:off x="4146020" y="2341460"/>
        <a:ext cx="1672174" cy="10033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49" y="3694375"/>
            <a:ext cx="6858000" cy="164149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5335868"/>
            <a:ext cx="6858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1" y="2057400"/>
            <a:ext cx="2739019" cy="3811588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3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8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70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9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7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8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8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8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9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4" y="4873767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3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2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9" y="4873765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>
            <a:lvl1pPr>
              <a:buClr>
                <a:schemeClr val="accent3"/>
              </a:buClr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2194560"/>
          </a:xfrm>
        </p:spPr>
        <p:txBody>
          <a:bodyPr/>
          <a:lstStyle>
            <a:lvl1pPr>
              <a:buClr>
                <a:schemeClr val="accent3"/>
              </a:buClr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30936" y="4090987"/>
            <a:ext cx="7886700" cy="2194560"/>
          </a:xfrm>
        </p:spPr>
        <p:txBody>
          <a:bodyPr/>
          <a:lstStyle>
            <a:lvl1pPr>
              <a:buClr>
                <a:schemeClr val="accent3"/>
              </a:buClr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386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3693674"/>
            <a:ext cx="6858000" cy="164149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5333919"/>
            <a:ext cx="6858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/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1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1" y="2505075"/>
            <a:ext cx="377666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1" y="2057400"/>
            <a:ext cx="2739019" cy="3811588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0" r:id="rId11"/>
    <p:sldLayoutId id="2147483661" r:id="rId12"/>
    <p:sldLayoutId id="2147483666" r:id="rId13"/>
    <p:sldLayoutId id="2147483663" r:id="rId14"/>
    <p:sldLayoutId id="2147483667" r:id="rId15"/>
    <p:sldLayoutId id="2147483668" r:id="rId16"/>
    <p:sldLayoutId id="2147483658" r:id="rId17"/>
    <p:sldLayoutId id="2147483659" r:id="rId18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b="1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342900" indent="-342900" algn="l" defTabSz="685800" rtl="0" eaLnBrk="1" latinLnBrk="0" hangingPunct="1">
        <a:lnSpc>
          <a:spcPct val="90000"/>
        </a:lnSpc>
        <a:spcBef>
          <a:spcPts val="750"/>
        </a:spcBef>
        <a:buClr>
          <a:schemeClr val="accent3"/>
        </a:buClr>
        <a:buFont typeface="Arial" panose="020B0604020202020204" pitchFamily="34" charset="0"/>
        <a:buChar char="•"/>
        <a:defRPr sz="33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3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7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jannah.github.io/MetaReader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b" anchorCtr="0">
            <a:normAutofit fontScale="90000"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MetaReader</a:t>
            </a:r>
            <a:r>
              <a:rPr lang="en-US" dirty="0" smtClean="0">
                <a:solidFill>
                  <a:schemeClr val="accent2"/>
                </a:solidFill>
              </a:rPr>
              <a:t/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 smtClean="0"/>
              <a:t>a meta exploration tool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Learn, document, share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3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jannah.github.io/</a:t>
            </a:r>
            <a:r>
              <a:rPr lang="en-US" dirty="0" err="1" smtClean="0">
                <a:hlinkClick r:id="rId2"/>
              </a:rPr>
              <a:t>MetaReader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75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</a:t>
            </a:r>
            <a:r>
              <a:rPr lang="en-US" dirty="0" smtClean="0"/>
              <a:t>eta release</a:t>
            </a:r>
          </a:p>
          <a:p>
            <a:r>
              <a:rPr lang="en-US" dirty="0" smtClean="0"/>
              <a:t>Performance optimization</a:t>
            </a:r>
          </a:p>
          <a:p>
            <a:pPr lvl="1"/>
            <a:r>
              <a:rPr lang="en-US" dirty="0" smtClean="0"/>
              <a:t>Speed</a:t>
            </a:r>
          </a:p>
          <a:p>
            <a:pPr lvl="1"/>
            <a:r>
              <a:rPr lang="en-US" smtClean="0"/>
              <a:t>File size</a:t>
            </a:r>
            <a:endParaRPr lang="en-US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More Suggestions (Structural, Semantic)</a:t>
            </a:r>
          </a:p>
          <a:p>
            <a:pPr lvl="1"/>
            <a:r>
              <a:rPr lang="en-US" dirty="0" smtClean="0"/>
              <a:t>Visualizations</a:t>
            </a:r>
          </a:p>
          <a:p>
            <a:pPr lvl="1"/>
            <a:r>
              <a:rPr lang="en-US" dirty="0" smtClean="0"/>
              <a:t>File types (.txt, .</a:t>
            </a:r>
            <a:r>
              <a:rPr lang="en-US" dirty="0" err="1" smtClean="0"/>
              <a:t>xlsx</a:t>
            </a:r>
            <a:r>
              <a:rPr lang="en-US" dirty="0" smtClean="0"/>
              <a:t>)</a:t>
            </a:r>
          </a:p>
          <a:p>
            <a:r>
              <a:rPr lang="en-US" dirty="0" smtClean="0"/>
              <a:t>Session saving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71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MetaReader</a:t>
            </a:r>
            <a:r>
              <a:rPr lang="en-US" dirty="0" smtClean="0"/>
              <a:t>?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0485"/>
              </p:ext>
            </p:extLst>
          </p:nvPr>
        </p:nvGraphicFramePr>
        <p:xfrm>
          <a:off x="628650" y="222646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626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100% client side</a:t>
            </a:r>
          </a:p>
          <a:p>
            <a:r>
              <a:rPr lang="en-US" dirty="0" smtClean="0"/>
              <a:t>Independent Column Cards</a:t>
            </a:r>
          </a:p>
          <a:p>
            <a:r>
              <a:rPr lang="en-US" dirty="0" smtClean="0"/>
              <a:t>Customized for Data Types</a:t>
            </a:r>
          </a:p>
          <a:p>
            <a:pPr lvl="1"/>
            <a:r>
              <a:rPr lang="en-US" dirty="0" smtClean="0"/>
              <a:t>(Numbers, Text, Dates)</a:t>
            </a:r>
          </a:p>
          <a:p>
            <a:r>
              <a:rPr lang="en-US" dirty="0" smtClean="0"/>
              <a:t>Editable text content</a:t>
            </a:r>
          </a:p>
          <a:p>
            <a:r>
              <a:rPr lang="en-US" dirty="0" smtClean="0"/>
              <a:t>No semantics (Almost)</a:t>
            </a:r>
          </a:p>
          <a:p>
            <a:r>
              <a:rPr lang="en-US" dirty="0" smtClean="0"/>
              <a:t>Printing/Saving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66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5508957"/>
              </p:ext>
            </p:extLst>
          </p:nvPr>
        </p:nvGraphicFramePr>
        <p:xfrm>
          <a:off x="237744" y="2226471"/>
          <a:ext cx="8668512" cy="16454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176464056"/>
              </p:ext>
            </p:extLst>
          </p:nvPr>
        </p:nvGraphicFramePr>
        <p:xfrm>
          <a:off x="1815274" y="3925493"/>
          <a:ext cx="5518214" cy="16454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39292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5976377"/>
              </p:ext>
            </p:extLst>
          </p:nvPr>
        </p:nvGraphicFramePr>
        <p:xfrm>
          <a:off x="628650" y="222646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Statistics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8240611"/>
              </p:ext>
            </p:extLst>
          </p:nvPr>
        </p:nvGraphicFramePr>
        <p:xfrm>
          <a:off x="628650" y="1825625"/>
          <a:ext cx="7886700" cy="2193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Content Placeholder 8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2547735944"/>
              </p:ext>
            </p:extLst>
          </p:nvPr>
        </p:nvGraphicFramePr>
        <p:xfrm>
          <a:off x="630238" y="4090988"/>
          <a:ext cx="7886700" cy="2193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83354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3540733"/>
              </p:ext>
            </p:extLst>
          </p:nvPr>
        </p:nvGraphicFramePr>
        <p:xfrm>
          <a:off x="628650" y="222646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504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Generated from data</a:t>
            </a:r>
          </a:p>
          <a:p>
            <a:r>
              <a:rPr lang="en-US" dirty="0" smtClean="0"/>
              <a:t>Vary by data type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1575873639"/>
              </p:ext>
            </p:extLst>
          </p:nvPr>
        </p:nvGraphicFramePr>
        <p:xfrm>
          <a:off x="511176" y="3261360"/>
          <a:ext cx="8124824" cy="3345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571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.CSV Only</a:t>
            </a:r>
          </a:p>
          <a:p>
            <a:r>
              <a:rPr lang="en-US" dirty="0" smtClean="0"/>
              <a:t>Limited file size (~1MB)</a:t>
            </a:r>
          </a:p>
          <a:p>
            <a:pPr lvl="1"/>
            <a:r>
              <a:rPr lang="en-US" dirty="0" smtClean="0"/>
              <a:t>Image mode workaround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91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</TotalTime>
  <Words>237</Words>
  <Application>Microsoft Office PowerPoint</Application>
  <PresentationFormat>On-screen Show (4:3)</PresentationFormat>
  <Paragraphs>99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Corbel</vt:lpstr>
      <vt:lpstr>Depth</vt:lpstr>
      <vt:lpstr>MetaReader a meta exploration tool</vt:lpstr>
      <vt:lpstr>What is MetaReader?</vt:lpstr>
      <vt:lpstr>Design Principles</vt:lpstr>
      <vt:lpstr>Technologies</vt:lpstr>
      <vt:lpstr>Components</vt:lpstr>
      <vt:lpstr>Statistics</vt:lpstr>
      <vt:lpstr>Visualizations</vt:lpstr>
      <vt:lpstr>Suggestions</vt:lpstr>
      <vt:lpstr>Limitations</vt:lpstr>
      <vt:lpstr>Demo</vt:lpstr>
      <vt:lpstr>Future Plans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MetaReader  A meta exploration tool</dc:title>
  <dc:creator>Hassan Jannah</dc:creator>
  <cp:lastModifiedBy>Hassan Jannah</cp:lastModifiedBy>
  <cp:revision>9</cp:revision>
  <dcterms:created xsi:type="dcterms:W3CDTF">2014-12-03T08:56:53Z</dcterms:created>
  <dcterms:modified xsi:type="dcterms:W3CDTF">2014-12-03T10:06:57Z</dcterms:modified>
</cp:coreProperties>
</file>