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 + plugins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Lo-dash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 &amp; Style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-admin template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Loading and 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MetricGraphics.js</a:t>
          </a:r>
          <a:endParaRPr lang="en-US" dirty="0" smtClean="0"/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/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/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Rickshaw.js*</a:t>
          </a:r>
          <a:endParaRPr lang="en-US" dirty="0" smtClean="0"/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/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/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/>
            <a:t>FileSaver.js*</a:t>
          </a:r>
          <a:endParaRPr lang="en-US" dirty="0" smtClean="0"/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/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/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/>
            <a:t>xls.js + xlsx.js+ </a:t>
          </a:r>
          <a:r>
            <a:rPr lang="en-US" dirty="0" err="1" smtClean="0"/>
            <a:t>jszip</a:t>
          </a:r>
          <a:r>
            <a:rPr lang="en-US" dirty="0" smtClean="0"/>
            <a:t>*</a:t>
          </a:r>
          <a:endParaRPr lang="en-US" dirty="0" smtClean="0"/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/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  <a:endParaRPr lang="en-US" b="0" dirty="0" smtClean="0"/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  <a:endParaRPr lang="en-US" b="0" dirty="0" smtClean="0"/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F8196-AF79-49B7-93B3-4E8303FE0A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65E15-49F5-4324-A122-2E3B8E9336A6}">
      <dgm:prSet/>
      <dgm:spPr/>
      <dgm:t>
        <a:bodyPr/>
        <a:lstStyle/>
        <a:p>
          <a:r>
            <a:rPr lang="en-US" smtClean="0"/>
            <a:t>Numbers</a:t>
          </a:r>
          <a:endParaRPr lang="en-US"/>
        </a:p>
      </dgm:t>
    </dgm:pt>
    <dgm:pt modelId="{B505166D-1F52-4E22-89D2-49D1C6BEFC92}" type="parTrans" cxnId="{BDAC9039-C6F6-4008-B7ED-06FB40B30EC0}">
      <dgm:prSet/>
      <dgm:spPr/>
      <dgm:t>
        <a:bodyPr/>
        <a:lstStyle/>
        <a:p>
          <a:endParaRPr lang="en-US"/>
        </a:p>
      </dgm:t>
    </dgm:pt>
    <dgm:pt modelId="{6638C06F-925A-45CB-83C2-B5157DF0AE00}" type="sibTrans" cxnId="{BDAC9039-C6F6-4008-B7ED-06FB40B30EC0}">
      <dgm:prSet/>
      <dgm:spPr/>
      <dgm:t>
        <a:bodyPr/>
        <a:lstStyle/>
        <a:p>
          <a:endParaRPr lang="en-US"/>
        </a:p>
      </dgm:t>
    </dgm:pt>
    <dgm:pt modelId="{29C4CC40-A91A-4116-BB95-ADA45EA3F7CE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06AB297F-9D7F-4F4A-90A4-E494C1EE1E28}" type="parTrans" cxnId="{1298428A-18D7-4FF7-B8F7-A255F7670BA0}">
      <dgm:prSet/>
      <dgm:spPr/>
      <dgm:t>
        <a:bodyPr/>
        <a:lstStyle/>
        <a:p>
          <a:endParaRPr lang="en-US"/>
        </a:p>
      </dgm:t>
    </dgm:pt>
    <dgm:pt modelId="{1B5DE647-7B5A-4FD7-9031-0A4F5EAFEB91}" type="sibTrans" cxnId="{1298428A-18D7-4FF7-B8F7-A255F7670BA0}">
      <dgm:prSet/>
      <dgm:spPr/>
      <dgm:t>
        <a:bodyPr/>
        <a:lstStyle/>
        <a:p>
          <a:endParaRPr lang="en-US"/>
        </a:p>
      </dgm:t>
    </dgm:pt>
    <dgm:pt modelId="{321CC0CA-9E0F-47BB-9905-9BB4A0BF7939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E552877A-D8A2-4A51-B722-C7958D9602B9}" type="parTrans" cxnId="{64231783-2354-426C-905B-DD58FE16C4B1}">
      <dgm:prSet/>
      <dgm:spPr/>
      <dgm:t>
        <a:bodyPr/>
        <a:lstStyle/>
        <a:p>
          <a:endParaRPr lang="en-US"/>
        </a:p>
      </dgm:t>
    </dgm:pt>
    <dgm:pt modelId="{80D6A799-271D-4DBC-9FC8-B6705316CBAD}" type="sibTrans" cxnId="{64231783-2354-426C-905B-DD58FE16C4B1}">
      <dgm:prSet/>
      <dgm:spPr/>
      <dgm:t>
        <a:bodyPr/>
        <a:lstStyle/>
        <a:p>
          <a:endParaRPr lang="en-US"/>
        </a:p>
      </dgm:t>
    </dgm:pt>
    <dgm:pt modelId="{3182C65F-2176-4AF7-8C9C-A2C0B2A95638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DB86E4A1-EAE8-4578-84E4-79C27588945C}" type="parTrans" cxnId="{F76F50E6-27A8-4B29-B742-ECD90C2F5CDF}">
      <dgm:prSet/>
      <dgm:spPr/>
      <dgm:t>
        <a:bodyPr/>
        <a:lstStyle/>
        <a:p>
          <a:endParaRPr lang="en-US"/>
        </a:p>
      </dgm:t>
    </dgm:pt>
    <dgm:pt modelId="{56094A21-0334-4FD8-BEC3-4F44D38D7646}" type="sibTrans" cxnId="{F76F50E6-27A8-4B29-B742-ECD90C2F5CDF}">
      <dgm:prSet/>
      <dgm:spPr/>
      <dgm:t>
        <a:bodyPr/>
        <a:lstStyle/>
        <a:p>
          <a:endParaRPr lang="en-US"/>
        </a:p>
      </dgm:t>
    </dgm:pt>
    <dgm:pt modelId="{31A3AA1B-406D-44B3-B91C-BDD7F681BB22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E4E0FED6-B712-41B6-9814-C5F49DA1A27D}" type="parTrans" cxnId="{84A5A7B6-7B37-460D-BFC9-7EDAB85CCD09}">
      <dgm:prSet/>
      <dgm:spPr/>
      <dgm:t>
        <a:bodyPr/>
        <a:lstStyle/>
        <a:p>
          <a:endParaRPr lang="en-US"/>
        </a:p>
      </dgm:t>
    </dgm:pt>
    <dgm:pt modelId="{EDEF30D2-DC6F-46C0-8031-E5DF8599E262}" type="sibTrans" cxnId="{84A5A7B6-7B37-460D-BFC9-7EDAB85CCD09}">
      <dgm:prSet/>
      <dgm:spPr/>
      <dgm:t>
        <a:bodyPr/>
        <a:lstStyle/>
        <a:p>
          <a:endParaRPr lang="en-US"/>
        </a:p>
      </dgm:t>
    </dgm:pt>
    <dgm:pt modelId="{E14EAB6F-F625-4721-9E19-6130E1338BF1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8499AE98-3733-4296-852E-15998B64276E}" type="parTrans" cxnId="{5AD35D6F-AE33-479F-AD86-0D831BE333C4}">
      <dgm:prSet/>
      <dgm:spPr/>
      <dgm:t>
        <a:bodyPr/>
        <a:lstStyle/>
        <a:p>
          <a:endParaRPr lang="en-US"/>
        </a:p>
      </dgm:t>
    </dgm:pt>
    <dgm:pt modelId="{6E524F80-C0C0-4BF4-902E-452C47A0947A}" type="sibTrans" cxnId="{5AD35D6F-AE33-479F-AD86-0D831BE333C4}">
      <dgm:prSet/>
      <dgm:spPr/>
      <dgm:t>
        <a:bodyPr/>
        <a:lstStyle/>
        <a:p>
          <a:endParaRPr lang="en-US"/>
        </a:p>
      </dgm:t>
    </dgm:pt>
    <dgm:pt modelId="{8B202EB8-3B4D-4FC0-88F8-CC3A08AD1EB9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43693F10-E86A-4717-B34F-699A6EFCEEAD}" type="parTrans" cxnId="{904E14EB-D9FF-4BDE-9138-D40F5BD76F65}">
      <dgm:prSet/>
      <dgm:spPr/>
      <dgm:t>
        <a:bodyPr/>
        <a:lstStyle/>
        <a:p>
          <a:endParaRPr lang="en-US"/>
        </a:p>
      </dgm:t>
    </dgm:pt>
    <dgm:pt modelId="{55FB0CE0-1A57-4901-B572-E5DED45125FF}" type="sibTrans" cxnId="{904E14EB-D9FF-4BDE-9138-D40F5BD76F65}">
      <dgm:prSet/>
      <dgm:spPr/>
      <dgm:t>
        <a:bodyPr/>
        <a:lstStyle/>
        <a:p>
          <a:endParaRPr lang="en-US"/>
        </a:p>
      </dgm:t>
    </dgm:pt>
    <dgm:pt modelId="{51D5DC61-4827-4642-B72D-6C75809C0C7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5BCB13FE-C287-427E-A996-716FB6DBDAD0}" type="parTrans" cxnId="{61DDCCC5-923B-465F-8102-20CEAAD147AB}">
      <dgm:prSet/>
      <dgm:spPr/>
      <dgm:t>
        <a:bodyPr/>
        <a:lstStyle/>
        <a:p>
          <a:endParaRPr lang="en-US"/>
        </a:p>
      </dgm:t>
    </dgm:pt>
    <dgm:pt modelId="{EFA68075-4F2F-457E-8610-4591FD178E4C}" type="sibTrans" cxnId="{61DDCCC5-923B-465F-8102-20CEAAD147AB}">
      <dgm:prSet/>
      <dgm:spPr/>
      <dgm:t>
        <a:bodyPr/>
        <a:lstStyle/>
        <a:p>
          <a:endParaRPr lang="en-US"/>
        </a:p>
      </dgm:t>
    </dgm:pt>
    <dgm:pt modelId="{81A2C54C-EA61-43EA-98D3-74496C24C518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BCC52A67-37CB-48BF-B68A-82B20AF0C253}" type="parTrans" cxnId="{D6B267D4-8A6B-4EC0-A12B-1E64FFED78AA}">
      <dgm:prSet/>
      <dgm:spPr/>
      <dgm:t>
        <a:bodyPr/>
        <a:lstStyle/>
        <a:p>
          <a:endParaRPr lang="en-US"/>
        </a:p>
      </dgm:t>
    </dgm:pt>
    <dgm:pt modelId="{BDC98738-0617-4488-9217-9CBB9B936564}" type="sibTrans" cxnId="{D6B267D4-8A6B-4EC0-A12B-1E64FFED78AA}">
      <dgm:prSet/>
      <dgm:spPr/>
      <dgm:t>
        <a:bodyPr/>
        <a:lstStyle/>
        <a:p>
          <a:endParaRPr lang="en-US"/>
        </a:p>
      </dgm:t>
    </dgm:pt>
    <dgm:pt modelId="{80265639-2EF2-47A2-9945-070775703705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76A49C3-2C70-404A-B99E-3CE3BF0C891B}" type="parTrans" cxnId="{101FF3F7-C847-43F6-A511-B7595C0BC579}">
      <dgm:prSet/>
      <dgm:spPr/>
      <dgm:t>
        <a:bodyPr/>
        <a:lstStyle/>
        <a:p>
          <a:endParaRPr lang="en-US"/>
        </a:p>
      </dgm:t>
    </dgm:pt>
    <dgm:pt modelId="{489AA9AA-538E-40F3-B7ED-73E782060D11}" type="sibTrans" cxnId="{101FF3F7-C847-43F6-A511-B7595C0BC579}">
      <dgm:prSet/>
      <dgm:spPr/>
      <dgm:t>
        <a:bodyPr/>
        <a:lstStyle/>
        <a:p>
          <a:endParaRPr lang="en-US"/>
        </a:p>
      </dgm:t>
    </dgm:pt>
    <dgm:pt modelId="{1E03C1FF-C86F-4C83-93F2-E1CEF84ED5D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D855DA9-EF0C-4AFF-AE70-670713113D85}" type="parTrans" cxnId="{CEEED894-A523-401F-9AF3-68F0B243AD9E}">
      <dgm:prSet/>
      <dgm:spPr/>
      <dgm:t>
        <a:bodyPr/>
        <a:lstStyle/>
        <a:p>
          <a:endParaRPr lang="en-US"/>
        </a:p>
      </dgm:t>
    </dgm:pt>
    <dgm:pt modelId="{9FE51C04-B46B-4CF1-A194-24C598E42397}" type="sibTrans" cxnId="{CEEED894-A523-401F-9AF3-68F0B243AD9E}">
      <dgm:prSet/>
      <dgm:spPr/>
      <dgm:t>
        <a:bodyPr/>
        <a:lstStyle/>
        <a:p>
          <a:endParaRPr lang="en-US"/>
        </a:p>
      </dgm:t>
    </dgm:pt>
    <dgm:pt modelId="{1C588465-F42F-4479-9714-973A24AF7FCF}">
      <dgm:prSet/>
      <dgm:spPr/>
      <dgm:t>
        <a:bodyPr/>
        <a:lstStyle/>
        <a:p>
          <a:r>
            <a:rPr lang="en-US" dirty="0" smtClean="0"/>
            <a:t>Word/Char count color spectrum</a:t>
          </a:r>
          <a:endParaRPr lang="en-US" dirty="0" smtClean="0"/>
        </a:p>
      </dgm:t>
    </dgm:pt>
    <dgm:pt modelId="{50AA02ED-F29C-4626-A137-139DF07D2913}" type="parTrans" cxnId="{784AEA5A-1586-4670-8304-F0DC80A05966}">
      <dgm:prSet/>
      <dgm:spPr/>
      <dgm:t>
        <a:bodyPr/>
        <a:lstStyle/>
        <a:p>
          <a:endParaRPr lang="en-US"/>
        </a:p>
      </dgm:t>
    </dgm:pt>
    <dgm:pt modelId="{383C7D49-F2D1-47D6-BDFE-BF6B4BC58EF1}" type="sibTrans" cxnId="{784AEA5A-1586-4670-8304-F0DC80A05966}">
      <dgm:prSet/>
      <dgm:spPr/>
      <dgm:t>
        <a:bodyPr/>
        <a:lstStyle/>
        <a:p>
          <a:endParaRPr lang="en-US"/>
        </a:p>
      </dgm:t>
    </dgm:pt>
    <dgm:pt modelId="{A156FD15-4E9E-4965-8FD6-624C566EC42A}">
      <dgm:prSet/>
      <dgm:spPr/>
      <dgm:t>
        <a:bodyPr/>
        <a:lstStyle/>
        <a:p>
          <a:endParaRPr lang="en-US" dirty="0" smtClean="0"/>
        </a:p>
      </dgm:t>
    </dgm:pt>
    <dgm:pt modelId="{205E2CCC-D2F7-465E-9083-0079860AFDA7}" type="parTrans" cxnId="{A9E3AB29-06B9-46C5-A5E3-17D6B3CE64FD}">
      <dgm:prSet/>
      <dgm:spPr/>
      <dgm:t>
        <a:bodyPr/>
        <a:lstStyle/>
        <a:p>
          <a:endParaRPr lang="en-US"/>
        </a:p>
      </dgm:t>
    </dgm:pt>
    <dgm:pt modelId="{40B74304-6FD0-4CE0-B5D5-22DD5D2B5BC5}" type="sibTrans" cxnId="{A9E3AB29-06B9-46C5-A5E3-17D6B3CE64FD}">
      <dgm:prSet/>
      <dgm:spPr/>
      <dgm:t>
        <a:bodyPr/>
        <a:lstStyle/>
        <a:p>
          <a:endParaRPr lang="en-US"/>
        </a:p>
      </dgm:t>
    </dgm:pt>
    <dgm:pt modelId="{A0772696-32FC-473F-AD55-01749DDF3348}" type="pres">
      <dgm:prSet presAssocID="{DCFF8196-AF79-49B7-93B3-4E8303FE0A72}" presName="Name0" presStyleCnt="0">
        <dgm:presLayoutVars>
          <dgm:dir/>
          <dgm:animLvl val="lvl"/>
          <dgm:resizeHandles val="exact"/>
        </dgm:presLayoutVars>
      </dgm:prSet>
      <dgm:spPr/>
    </dgm:pt>
    <dgm:pt modelId="{2A2F6B24-766F-4F8A-9AF9-A87583C7C2DA}" type="pres">
      <dgm:prSet presAssocID="{CDC65E15-49F5-4324-A122-2E3B8E9336A6}" presName="composite" presStyleCnt="0"/>
      <dgm:spPr/>
    </dgm:pt>
    <dgm:pt modelId="{B7FB2D04-4A76-4FB8-B14B-A4283CB9CEE8}" type="pres">
      <dgm:prSet presAssocID="{CDC65E15-49F5-4324-A122-2E3B8E9336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A9C8EA-4412-4EDB-99D6-804C7F6F6BD7}" type="pres">
      <dgm:prSet presAssocID="{CDC65E15-49F5-4324-A122-2E3B8E9336A6}" presName="desTx" presStyleLbl="alignAccFollowNode1" presStyleIdx="0" presStyleCnt="3">
        <dgm:presLayoutVars>
          <dgm:bulletEnabled val="1"/>
        </dgm:presLayoutVars>
      </dgm:prSet>
      <dgm:spPr/>
    </dgm:pt>
    <dgm:pt modelId="{605547CA-F826-4C49-9828-275FF15AA21D}" type="pres">
      <dgm:prSet presAssocID="{6638C06F-925A-45CB-83C2-B5157DF0AE00}" presName="space" presStyleCnt="0"/>
      <dgm:spPr/>
    </dgm:pt>
    <dgm:pt modelId="{1548FFEB-6F78-42DF-A55E-3540512F8096}" type="pres">
      <dgm:prSet presAssocID="{8B202EB8-3B4D-4FC0-88F8-CC3A08AD1EB9}" presName="composite" presStyleCnt="0"/>
      <dgm:spPr/>
    </dgm:pt>
    <dgm:pt modelId="{40FD4F7D-CB9D-4344-9D0C-A9AB05C2A10B}" type="pres">
      <dgm:prSet presAssocID="{8B202EB8-3B4D-4FC0-88F8-CC3A08AD1E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48F12B-696C-4EBA-9A67-A736A4C6EC22}" type="pres">
      <dgm:prSet presAssocID="{8B202EB8-3B4D-4FC0-88F8-CC3A08AD1EB9}" presName="desTx" presStyleLbl="alignAccFollowNode1" presStyleIdx="1" presStyleCnt="3">
        <dgm:presLayoutVars>
          <dgm:bulletEnabled val="1"/>
        </dgm:presLayoutVars>
      </dgm:prSet>
      <dgm:spPr/>
    </dgm:pt>
    <dgm:pt modelId="{174EC3F4-B844-4525-AE7E-79B7C5CCAE04}" type="pres">
      <dgm:prSet presAssocID="{55FB0CE0-1A57-4901-B572-E5DED45125FF}" presName="space" presStyleCnt="0"/>
      <dgm:spPr/>
    </dgm:pt>
    <dgm:pt modelId="{1293BF86-7B8D-4042-820C-325159710C91}" type="pres">
      <dgm:prSet presAssocID="{81A2C54C-EA61-43EA-98D3-74496C24C518}" presName="composite" presStyleCnt="0"/>
      <dgm:spPr/>
    </dgm:pt>
    <dgm:pt modelId="{D0F9E16D-804B-4484-8E5C-D8D8C50F5AAE}" type="pres">
      <dgm:prSet presAssocID="{81A2C54C-EA61-43EA-98D3-74496C24C5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990001-6E32-48CF-AEDC-560DFB2DCC71}" type="pres">
      <dgm:prSet presAssocID="{81A2C54C-EA61-43EA-98D3-74496C24C5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4E793A-349B-4E74-86FC-E78D51C2EFF2}" type="presOf" srcId="{E14EAB6F-F625-4721-9E19-6130E1338BF1}" destId="{D2A9C8EA-4412-4EDB-99D6-804C7F6F6BD7}" srcOrd="0" destOrd="4" presId="urn:microsoft.com/office/officeart/2005/8/layout/hList1"/>
    <dgm:cxn modelId="{2314AAEF-754E-402B-9F14-6F2E1C058114}" type="presOf" srcId="{29C4CC40-A91A-4116-BB95-ADA45EA3F7CE}" destId="{D2A9C8EA-4412-4EDB-99D6-804C7F6F6BD7}" srcOrd="0" destOrd="0" presId="urn:microsoft.com/office/officeart/2005/8/layout/hList1"/>
    <dgm:cxn modelId="{64231783-2354-426C-905B-DD58FE16C4B1}" srcId="{CDC65E15-49F5-4324-A122-2E3B8E9336A6}" destId="{321CC0CA-9E0F-47BB-9905-9BB4A0BF7939}" srcOrd="1" destOrd="0" parTransId="{E552877A-D8A2-4A51-B722-C7958D9602B9}" sibTransId="{80D6A799-271D-4DBC-9FC8-B6705316CBAD}"/>
    <dgm:cxn modelId="{D6B267D4-8A6B-4EC0-A12B-1E64FFED78AA}" srcId="{DCFF8196-AF79-49B7-93B3-4E8303FE0A72}" destId="{81A2C54C-EA61-43EA-98D3-74496C24C518}" srcOrd="2" destOrd="0" parTransId="{BCC52A67-37CB-48BF-B68A-82B20AF0C253}" sibTransId="{BDC98738-0617-4488-9217-9CBB9B936564}"/>
    <dgm:cxn modelId="{1A3EEC6E-93F7-41E9-9592-100DBFD4DB35}" type="presOf" srcId="{CDC65E15-49F5-4324-A122-2E3B8E9336A6}" destId="{B7FB2D04-4A76-4FB8-B14B-A4283CB9CEE8}" srcOrd="0" destOrd="0" presId="urn:microsoft.com/office/officeart/2005/8/layout/hList1"/>
    <dgm:cxn modelId="{904E14EB-D9FF-4BDE-9138-D40F5BD76F65}" srcId="{DCFF8196-AF79-49B7-93B3-4E8303FE0A72}" destId="{8B202EB8-3B4D-4FC0-88F8-CC3A08AD1EB9}" srcOrd="1" destOrd="0" parTransId="{43693F10-E86A-4717-B34F-699A6EFCEEAD}" sibTransId="{55FB0CE0-1A57-4901-B572-E5DED45125FF}"/>
    <dgm:cxn modelId="{41E57F13-AB12-4B41-A66C-490368FE9C02}" type="presOf" srcId="{A156FD15-4E9E-4965-8FD6-624C566EC42A}" destId="{C2990001-6E32-48CF-AEDC-560DFB2DCC71}" srcOrd="0" destOrd="3" presId="urn:microsoft.com/office/officeart/2005/8/layout/hList1"/>
    <dgm:cxn modelId="{4EC56476-3293-40BB-A6A6-F6C7334F997A}" type="presOf" srcId="{31A3AA1B-406D-44B3-B91C-BDD7F681BB22}" destId="{D2A9C8EA-4412-4EDB-99D6-804C7F6F6BD7}" srcOrd="0" destOrd="3" presId="urn:microsoft.com/office/officeart/2005/8/layout/hList1"/>
    <dgm:cxn modelId="{BDAC9039-C6F6-4008-B7ED-06FB40B30EC0}" srcId="{DCFF8196-AF79-49B7-93B3-4E8303FE0A72}" destId="{CDC65E15-49F5-4324-A122-2E3B8E9336A6}" srcOrd="0" destOrd="0" parTransId="{B505166D-1F52-4E22-89D2-49D1C6BEFC92}" sibTransId="{6638C06F-925A-45CB-83C2-B5157DF0AE00}"/>
    <dgm:cxn modelId="{101FF3F7-C847-43F6-A511-B7595C0BC579}" srcId="{81A2C54C-EA61-43EA-98D3-74496C24C518}" destId="{80265639-2EF2-47A2-9945-070775703705}" srcOrd="0" destOrd="0" parTransId="{D76A49C3-2C70-404A-B99E-3CE3BF0C891B}" sibTransId="{489AA9AA-538E-40F3-B7ED-73E782060D11}"/>
    <dgm:cxn modelId="{267621A9-E683-40B2-AD39-26CC820BF834}" type="presOf" srcId="{321CC0CA-9E0F-47BB-9905-9BB4A0BF7939}" destId="{D2A9C8EA-4412-4EDB-99D6-804C7F6F6BD7}" srcOrd="0" destOrd="1" presId="urn:microsoft.com/office/officeart/2005/8/layout/hList1"/>
    <dgm:cxn modelId="{CEEED894-A523-401F-9AF3-68F0B243AD9E}" srcId="{81A2C54C-EA61-43EA-98D3-74496C24C518}" destId="{1E03C1FF-C86F-4C83-93F2-E1CEF84ED5DB}" srcOrd="1" destOrd="0" parTransId="{FD855DA9-EF0C-4AFF-AE70-670713113D85}" sibTransId="{9FE51C04-B46B-4CF1-A194-24C598E42397}"/>
    <dgm:cxn modelId="{132CA8C5-4F9D-4587-A3F1-FD976CE2F3B9}" type="presOf" srcId="{3182C65F-2176-4AF7-8C9C-A2C0B2A95638}" destId="{D2A9C8EA-4412-4EDB-99D6-804C7F6F6BD7}" srcOrd="0" destOrd="2" presId="urn:microsoft.com/office/officeart/2005/8/layout/hList1"/>
    <dgm:cxn modelId="{8F02F4ED-8D6F-485A-A984-3A5059DE2116}" type="presOf" srcId="{1C588465-F42F-4479-9714-973A24AF7FCF}" destId="{C2990001-6E32-48CF-AEDC-560DFB2DCC71}" srcOrd="0" destOrd="2" presId="urn:microsoft.com/office/officeart/2005/8/layout/hList1"/>
    <dgm:cxn modelId="{F76F50E6-27A8-4B29-B742-ECD90C2F5CDF}" srcId="{CDC65E15-49F5-4324-A122-2E3B8E9336A6}" destId="{3182C65F-2176-4AF7-8C9C-A2C0B2A95638}" srcOrd="2" destOrd="0" parTransId="{DB86E4A1-EAE8-4578-84E4-79C27588945C}" sibTransId="{56094A21-0334-4FD8-BEC3-4F44D38D7646}"/>
    <dgm:cxn modelId="{784AEA5A-1586-4670-8304-F0DC80A05966}" srcId="{81A2C54C-EA61-43EA-98D3-74496C24C518}" destId="{1C588465-F42F-4479-9714-973A24AF7FCF}" srcOrd="2" destOrd="0" parTransId="{50AA02ED-F29C-4626-A137-139DF07D2913}" sibTransId="{383C7D49-F2D1-47D6-BDFE-BF6B4BC58EF1}"/>
    <dgm:cxn modelId="{A9E3AB29-06B9-46C5-A5E3-17D6B3CE64FD}" srcId="{81A2C54C-EA61-43EA-98D3-74496C24C518}" destId="{A156FD15-4E9E-4965-8FD6-624C566EC42A}" srcOrd="3" destOrd="0" parTransId="{205E2CCC-D2F7-465E-9083-0079860AFDA7}" sibTransId="{40B74304-6FD0-4CE0-B5D5-22DD5D2B5BC5}"/>
    <dgm:cxn modelId="{3EB003C4-2FA6-4197-9896-E672BAC915F2}" type="presOf" srcId="{80265639-2EF2-47A2-9945-070775703705}" destId="{C2990001-6E32-48CF-AEDC-560DFB2DCC71}" srcOrd="0" destOrd="0" presId="urn:microsoft.com/office/officeart/2005/8/layout/hList1"/>
    <dgm:cxn modelId="{84A5A7B6-7B37-460D-BFC9-7EDAB85CCD09}" srcId="{CDC65E15-49F5-4324-A122-2E3B8E9336A6}" destId="{31A3AA1B-406D-44B3-B91C-BDD7F681BB22}" srcOrd="3" destOrd="0" parTransId="{E4E0FED6-B712-41B6-9814-C5F49DA1A27D}" sibTransId="{EDEF30D2-DC6F-46C0-8031-E5DF8599E262}"/>
    <dgm:cxn modelId="{5AD35D6F-AE33-479F-AD86-0D831BE333C4}" srcId="{CDC65E15-49F5-4324-A122-2E3B8E9336A6}" destId="{E14EAB6F-F625-4721-9E19-6130E1338BF1}" srcOrd="4" destOrd="0" parTransId="{8499AE98-3733-4296-852E-15998B64276E}" sibTransId="{6E524F80-C0C0-4BF4-902E-452C47A0947A}"/>
    <dgm:cxn modelId="{80CA8F70-6C62-4006-9380-492481B471A9}" type="presOf" srcId="{1E03C1FF-C86F-4C83-93F2-E1CEF84ED5DB}" destId="{C2990001-6E32-48CF-AEDC-560DFB2DCC71}" srcOrd="0" destOrd="1" presId="urn:microsoft.com/office/officeart/2005/8/layout/hList1"/>
    <dgm:cxn modelId="{F4065C9C-B706-441C-A466-8AFC9EC482A0}" type="presOf" srcId="{81A2C54C-EA61-43EA-98D3-74496C24C518}" destId="{D0F9E16D-804B-4484-8E5C-D8D8C50F5AAE}" srcOrd="0" destOrd="0" presId="urn:microsoft.com/office/officeart/2005/8/layout/hList1"/>
    <dgm:cxn modelId="{61DDCCC5-923B-465F-8102-20CEAAD147AB}" srcId="{8B202EB8-3B4D-4FC0-88F8-CC3A08AD1EB9}" destId="{51D5DC61-4827-4642-B72D-6C75809C0C7C}" srcOrd="0" destOrd="0" parTransId="{5BCB13FE-C287-427E-A996-716FB6DBDAD0}" sibTransId="{EFA68075-4F2F-457E-8610-4591FD178E4C}"/>
    <dgm:cxn modelId="{60B8CC75-67B2-4975-AC10-2D14720A71AD}" type="presOf" srcId="{8B202EB8-3B4D-4FC0-88F8-CC3A08AD1EB9}" destId="{40FD4F7D-CB9D-4344-9D0C-A9AB05C2A10B}" srcOrd="0" destOrd="0" presId="urn:microsoft.com/office/officeart/2005/8/layout/hList1"/>
    <dgm:cxn modelId="{FF5BC56C-7717-4EF9-B200-81BA294A1A71}" type="presOf" srcId="{51D5DC61-4827-4642-B72D-6C75809C0C7C}" destId="{9648F12B-696C-4EBA-9A67-A736A4C6EC22}" srcOrd="0" destOrd="0" presId="urn:microsoft.com/office/officeart/2005/8/layout/hList1"/>
    <dgm:cxn modelId="{1298428A-18D7-4FF7-B8F7-A255F7670BA0}" srcId="{CDC65E15-49F5-4324-A122-2E3B8E9336A6}" destId="{29C4CC40-A91A-4116-BB95-ADA45EA3F7CE}" srcOrd="0" destOrd="0" parTransId="{06AB297F-9D7F-4F4A-90A4-E494C1EE1E28}" sibTransId="{1B5DE647-7B5A-4FD7-9031-0A4F5EAFEB91}"/>
    <dgm:cxn modelId="{1CE0BC3F-4448-4A7D-9E3F-196CEA9E2E14}" type="presOf" srcId="{DCFF8196-AF79-49B7-93B3-4E8303FE0A72}" destId="{A0772696-32FC-473F-AD55-01749DDF3348}" srcOrd="0" destOrd="0" presId="urn:microsoft.com/office/officeart/2005/8/layout/hList1"/>
    <dgm:cxn modelId="{72592092-FDBD-4B0D-8521-15F0A3184DEA}" type="presParOf" srcId="{A0772696-32FC-473F-AD55-01749DDF3348}" destId="{2A2F6B24-766F-4F8A-9AF9-A87583C7C2DA}" srcOrd="0" destOrd="0" presId="urn:microsoft.com/office/officeart/2005/8/layout/hList1"/>
    <dgm:cxn modelId="{B8887929-9844-457B-98C6-4FBFE18799A7}" type="presParOf" srcId="{2A2F6B24-766F-4F8A-9AF9-A87583C7C2DA}" destId="{B7FB2D04-4A76-4FB8-B14B-A4283CB9CEE8}" srcOrd="0" destOrd="0" presId="urn:microsoft.com/office/officeart/2005/8/layout/hList1"/>
    <dgm:cxn modelId="{54949D0B-8529-4C94-945F-7F293DE840B5}" type="presParOf" srcId="{2A2F6B24-766F-4F8A-9AF9-A87583C7C2DA}" destId="{D2A9C8EA-4412-4EDB-99D6-804C7F6F6BD7}" srcOrd="1" destOrd="0" presId="urn:microsoft.com/office/officeart/2005/8/layout/hList1"/>
    <dgm:cxn modelId="{0DAD6BE5-B484-4B75-9FDA-0643F4BB00B1}" type="presParOf" srcId="{A0772696-32FC-473F-AD55-01749DDF3348}" destId="{605547CA-F826-4C49-9828-275FF15AA21D}" srcOrd="1" destOrd="0" presId="urn:microsoft.com/office/officeart/2005/8/layout/hList1"/>
    <dgm:cxn modelId="{DAA348FB-8148-4135-8F3C-677836C59AC7}" type="presParOf" srcId="{A0772696-32FC-473F-AD55-01749DDF3348}" destId="{1548FFEB-6F78-42DF-A55E-3540512F8096}" srcOrd="2" destOrd="0" presId="urn:microsoft.com/office/officeart/2005/8/layout/hList1"/>
    <dgm:cxn modelId="{B8C3B196-94DE-4E20-ACA5-BA966EDA909C}" type="presParOf" srcId="{1548FFEB-6F78-42DF-A55E-3540512F8096}" destId="{40FD4F7D-CB9D-4344-9D0C-A9AB05C2A10B}" srcOrd="0" destOrd="0" presId="urn:microsoft.com/office/officeart/2005/8/layout/hList1"/>
    <dgm:cxn modelId="{CAD2E827-64D7-4040-9A7E-F7473DCA18E4}" type="presParOf" srcId="{1548FFEB-6F78-42DF-A55E-3540512F8096}" destId="{9648F12B-696C-4EBA-9A67-A736A4C6EC22}" srcOrd="1" destOrd="0" presId="urn:microsoft.com/office/officeart/2005/8/layout/hList1"/>
    <dgm:cxn modelId="{4F0362FE-0507-48A5-A191-BABD3B118458}" type="presParOf" srcId="{A0772696-32FC-473F-AD55-01749DDF3348}" destId="{174EC3F4-B844-4525-AE7E-79B7C5CCAE04}" srcOrd="3" destOrd="0" presId="urn:microsoft.com/office/officeart/2005/8/layout/hList1"/>
    <dgm:cxn modelId="{336C631D-E7D2-4385-92EE-79050C0E4AA1}" type="presParOf" srcId="{A0772696-32FC-473F-AD55-01749DDF3348}" destId="{1293BF86-7B8D-4042-820C-325159710C91}" srcOrd="4" destOrd="0" presId="urn:microsoft.com/office/officeart/2005/8/layout/hList1"/>
    <dgm:cxn modelId="{54C585F5-9A4A-4D6C-84F0-F5AAC32AB6D6}" type="presParOf" srcId="{1293BF86-7B8D-4042-820C-325159710C91}" destId="{D0F9E16D-804B-4484-8E5C-D8D8C50F5AAE}" srcOrd="0" destOrd="0" presId="urn:microsoft.com/office/officeart/2005/8/layout/hList1"/>
    <dgm:cxn modelId="{14F98E28-9DAE-4C39-B16D-31B7EEA6EC26}" type="presParOf" srcId="{1293BF86-7B8D-4042-820C-325159710C91}" destId="{C2990001-6E32-48CF-AEDC-560DFB2DCC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Learn</a:t>
          </a:r>
          <a:endParaRPr lang="en-US" sz="2700" kern="120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Backend</a:t>
          </a:r>
          <a:endParaRPr lang="en-US" sz="2400" kern="1200"/>
        </a:p>
      </dsp:txBody>
      <dsp:txXfrm>
        <a:off x="2464" y="59622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Jquery</a:t>
          </a:r>
          <a:r>
            <a:rPr lang="en-US" sz="2400" kern="1200" dirty="0" smtClean="0"/>
            <a:t> + plugins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Lo-dash</a:t>
          </a:r>
          <a:endParaRPr lang="en-US" sz="2400" kern="1200" dirty="0" smtClean="0"/>
        </a:p>
      </dsp:txBody>
      <dsp:txXfrm>
        <a:off x="2464" y="750822"/>
        <a:ext cx="2402978" cy="1383480"/>
      </dsp:txXfrm>
    </dsp:sp>
    <dsp:sp modelId="{C101A671-B8CD-426A-87DC-9F27FBBB0989}">
      <dsp:nvSpPr>
        <dsp:cNvPr id="0" name=""/>
        <dsp:cNvSpPr/>
      </dsp:nvSpPr>
      <dsp:spPr>
        <a:xfrm>
          <a:off x="2741860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Layout &amp; Style</a:t>
          </a:r>
          <a:endParaRPr lang="en-US" sz="2400" kern="1200" dirty="0" smtClean="0"/>
        </a:p>
      </dsp:txBody>
      <dsp:txXfrm>
        <a:off x="2741860" y="59622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Bootstrap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sb</a:t>
          </a:r>
          <a:r>
            <a:rPr lang="en-US" sz="2400" kern="1200" dirty="0" smtClean="0"/>
            <a:t>-admin template</a:t>
          </a:r>
          <a:endParaRPr lang="en-US" sz="2400" kern="1200" dirty="0" smtClean="0"/>
        </a:p>
      </dsp:txBody>
      <dsp:txXfrm>
        <a:off x="2741860" y="750822"/>
        <a:ext cx="2402978" cy="1383480"/>
      </dsp:txXfrm>
    </dsp:sp>
    <dsp:sp modelId="{216D6703-4CD4-4BA3-B42D-BA5B33DCD020}">
      <dsp:nvSpPr>
        <dsp:cNvPr id="0" name=""/>
        <dsp:cNvSpPr/>
      </dsp:nvSpPr>
      <dsp:spPr>
        <a:xfrm>
          <a:off x="5481256" y="59622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processing</a:t>
          </a:r>
          <a:endParaRPr lang="en-US" sz="2400" kern="1200" dirty="0" smtClean="0"/>
        </a:p>
      </dsp:txBody>
      <dsp:txXfrm>
        <a:off x="5481256" y="59622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50822"/>
          <a:ext cx="2402978" cy="13834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PapaParse.js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Moment.js + plugins</a:t>
          </a:r>
          <a:endParaRPr lang="en-US" sz="2400" kern="1200" dirty="0" smtClean="0"/>
        </a:p>
      </dsp:txBody>
      <dsp:txXfrm>
        <a:off x="5481256" y="750822"/>
        <a:ext cx="2402978" cy="138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Visualization</a:t>
          </a:r>
          <a:endParaRPr lang="en-US" sz="2200" kern="1200"/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D3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MetricGraphics.js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Rickshaw.js*</a:t>
          </a:r>
          <a:endParaRPr lang="en-US" sz="2200" kern="1200" dirty="0" smtClean="0"/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Loading and Saving</a:t>
          </a:r>
          <a:endParaRPr lang="en-US" sz="2200" kern="1200" dirty="0" smtClean="0"/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saveSvgAsPng.js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FileSaver.js*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xls.js + xlsx.js+ </a:t>
          </a:r>
          <a:r>
            <a:rPr lang="en-US" sz="2200" kern="1200" dirty="0" err="1" smtClean="0"/>
            <a:t>jszip</a:t>
          </a:r>
          <a:r>
            <a:rPr lang="en-US" sz="2200" kern="1200" dirty="0" smtClean="0"/>
            <a:t>*</a:t>
          </a:r>
          <a:endParaRPr lang="en-US" sz="2200" kern="1200" dirty="0" smtClean="0"/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</a:t>
          </a:r>
          <a:endParaRPr lang="en-US" sz="2400" kern="1200" dirty="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  <a:endParaRPr lang="en-US" sz="2400" b="1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  <a:endParaRPr lang="en-US" sz="2400" b="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  <a:endParaRPr lang="en-US" sz="2400" b="0" kern="1200" dirty="0" smtClean="0"/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2D04-4A76-4FB8-B14B-A4283CB9CEE8}">
      <dsp:nvSpPr>
        <dsp:cNvPr id="0" name=""/>
        <dsp:cNvSpPr/>
      </dsp:nvSpPr>
      <dsp:spPr>
        <a:xfrm>
          <a:off x="2464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Numbers</a:t>
          </a:r>
          <a:endParaRPr lang="en-US" sz="1700" kern="1200"/>
        </a:p>
      </dsp:txBody>
      <dsp:txXfrm>
        <a:off x="2464" y="15378"/>
        <a:ext cx="2402978" cy="489600"/>
      </dsp:txXfrm>
    </dsp:sp>
    <dsp:sp modelId="{D2A9C8EA-4412-4EDB-99D6-804C7F6F6BD7}">
      <dsp:nvSpPr>
        <dsp:cNvPr id="0" name=""/>
        <dsp:cNvSpPr/>
      </dsp:nvSpPr>
      <dsp:spPr>
        <a:xfrm>
          <a:off x="2464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Box Plot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with Bins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 plot with outliers</a:t>
          </a:r>
          <a:endParaRPr lang="en-US" sz="1700" kern="1200" dirty="0" smtClean="0"/>
        </a:p>
      </dsp:txBody>
      <dsp:txXfrm>
        <a:off x="2464" y="504978"/>
        <a:ext cx="2402978" cy="1819935"/>
      </dsp:txXfrm>
    </dsp:sp>
    <dsp:sp modelId="{40FD4F7D-CB9D-4344-9D0C-A9AB05C2A10B}">
      <dsp:nvSpPr>
        <dsp:cNvPr id="0" name=""/>
        <dsp:cNvSpPr/>
      </dsp:nvSpPr>
      <dsp:spPr>
        <a:xfrm>
          <a:off x="2741860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  <a:endParaRPr lang="en-US" sz="1700" kern="1200" dirty="0" smtClean="0"/>
        </a:p>
      </dsp:txBody>
      <dsp:txXfrm>
        <a:off x="2741860" y="15378"/>
        <a:ext cx="2402978" cy="489600"/>
      </dsp:txXfrm>
    </dsp:sp>
    <dsp:sp modelId="{9648F12B-696C-4EBA-9A67-A736A4C6EC22}">
      <dsp:nvSpPr>
        <dsp:cNvPr id="0" name=""/>
        <dsp:cNvSpPr/>
      </dsp:nvSpPr>
      <dsp:spPr>
        <a:xfrm>
          <a:off x="2741860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Time Series Line chart</a:t>
          </a:r>
          <a:endParaRPr lang="en-US" sz="1700" kern="1200" dirty="0" smtClean="0"/>
        </a:p>
      </dsp:txBody>
      <dsp:txXfrm>
        <a:off x="2741860" y="504978"/>
        <a:ext cx="2402978" cy="1819935"/>
      </dsp:txXfrm>
    </dsp:sp>
    <dsp:sp modelId="{D0F9E16D-804B-4484-8E5C-D8D8C50F5AAE}">
      <dsp:nvSpPr>
        <dsp:cNvPr id="0" name=""/>
        <dsp:cNvSpPr/>
      </dsp:nvSpPr>
      <dsp:spPr>
        <a:xfrm>
          <a:off x="5481256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  <a:endParaRPr lang="en-US" sz="1700" kern="1200" dirty="0" smtClean="0"/>
        </a:p>
      </dsp:txBody>
      <dsp:txXfrm>
        <a:off x="5481256" y="15378"/>
        <a:ext cx="2402978" cy="489600"/>
      </dsp:txXfrm>
    </dsp:sp>
    <dsp:sp modelId="{C2990001-6E32-48CF-AEDC-560DFB2DCC71}">
      <dsp:nvSpPr>
        <dsp:cNvPr id="0" name=""/>
        <dsp:cNvSpPr/>
      </dsp:nvSpPr>
      <dsp:spPr>
        <a:xfrm>
          <a:off x="5481256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Word/Char count 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</dsp:txBody>
      <dsp:txXfrm>
        <a:off x="5481256" y="504978"/>
        <a:ext cx="2402978" cy="181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learn, document,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.CSV Only</a:t>
            </a:r>
          </a:p>
          <a:p>
            <a:r>
              <a:rPr lang="en-US" smtClean="0"/>
              <a:t>Limited file size (~1MB)</a:t>
            </a:r>
          </a:p>
          <a:p>
            <a:pPr lvl="1"/>
            <a:r>
              <a:rPr lang="en-US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dataset</a:t>
            </a:r>
          </a:p>
          <a:p>
            <a:pPr lvl="1"/>
            <a:r>
              <a:rPr lang="en-US" dirty="0" smtClean="0"/>
              <a:t>Data types, ranges, column names</a:t>
            </a:r>
          </a:p>
          <a:p>
            <a:r>
              <a:rPr lang="en-US" dirty="0" smtClean="0"/>
              <a:t>Discover blind spots</a:t>
            </a:r>
          </a:p>
          <a:p>
            <a:r>
              <a:rPr lang="en-US" dirty="0" smtClean="0"/>
              <a:t>Identify potential data quality issues</a:t>
            </a:r>
          </a:p>
          <a:p>
            <a:r>
              <a:rPr lang="en-US" dirty="0" smtClean="0"/>
              <a:t>Formulate EDA questions</a:t>
            </a:r>
          </a:p>
          <a:p>
            <a:r>
              <a:rPr lang="en-US" dirty="0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titles</a:t>
            </a:r>
          </a:p>
          <a:p>
            <a:r>
              <a:rPr lang="en-US" dirty="0" smtClean="0"/>
              <a:t>No semantics (kind of)</a:t>
            </a:r>
          </a:p>
          <a:p>
            <a:r>
              <a:rPr lang="en-US" dirty="0" smtClean="0"/>
              <a:t>Printing/Saving</a:t>
            </a:r>
          </a:p>
          <a:p>
            <a:r>
              <a:rPr lang="en-US" dirty="0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66520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07902645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00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235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97414164"/>
              </p:ext>
            </p:extLst>
          </p:nvPr>
        </p:nvGraphicFramePr>
        <p:xfrm>
          <a:off x="630238" y="4090988"/>
          <a:ext cx="7886700" cy="234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by</a:t>
            </a:r>
          </a:p>
          <a:p>
            <a:pPr lvl="1"/>
            <a:r>
              <a:rPr lang="en-US" dirty="0" smtClean="0"/>
              <a:t>Date Type + Column statistics</a:t>
            </a:r>
          </a:p>
          <a:p>
            <a:r>
              <a:rPr lang="en-US" dirty="0" smtClean="0"/>
              <a:t>Most use original data ordering for x-axis (index)</a:t>
            </a:r>
          </a:p>
        </p:txBody>
      </p:sp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58305920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314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Demo</vt:lpstr>
      <vt:lpstr>Limitations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21</cp:revision>
  <dcterms:created xsi:type="dcterms:W3CDTF">2014-12-03T08:56:53Z</dcterms:created>
  <dcterms:modified xsi:type="dcterms:W3CDTF">2014-12-04T01:53:49Z</dcterms:modified>
</cp:coreProperties>
</file>