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smtClean="0"/>
            <a:t>Learn</a:t>
          </a:r>
          <a:endParaRPr lang="en-US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/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/>
        </a:p>
      </dgm:t>
    </dgm:pt>
    <dgm:pt modelId="{C7299359-851B-445F-B270-3E9CB452B140}">
      <dgm:prSet/>
      <dgm:spPr/>
      <dgm:t>
        <a:bodyPr/>
        <a:lstStyle/>
        <a:p>
          <a:r>
            <a:rPr lang="en-US" dirty="0" err="1" smtClean="0"/>
            <a:t>Jquery</a:t>
          </a:r>
          <a:r>
            <a:rPr lang="en-US" dirty="0" smtClean="0"/>
            <a:t> + plugins</a:t>
          </a:r>
          <a:endParaRPr lang="en-US" dirty="0" smtClean="0"/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/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/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/>
            <a:t>Lo-dash</a:t>
          </a:r>
          <a:endParaRPr lang="en-US" dirty="0" smtClean="0"/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/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/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/>
            <a:t>Layout &amp; Style</a:t>
          </a:r>
          <a:endParaRPr lang="en-US" dirty="0" smtClean="0"/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/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/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 smtClean="0"/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/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/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/>
            <a:t>Data processing</a:t>
          </a:r>
          <a:endParaRPr lang="en-US" dirty="0" smtClean="0"/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/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/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/>
            <a:t>PapaParse.js</a:t>
          </a:r>
          <a:endParaRPr lang="en-US" dirty="0"/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/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/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/>
            <a:t>Moment.js + plugins</a:t>
          </a:r>
          <a:endParaRPr lang="en-US" dirty="0" smtClean="0"/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/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/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/>
            <a:t>sb</a:t>
          </a:r>
          <a:r>
            <a:rPr lang="en-US" dirty="0" smtClean="0"/>
            <a:t>-admin</a:t>
          </a:r>
          <a:endParaRPr lang="en-US" dirty="0" smtClean="0"/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/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/>
        </a:p>
      </dgm:t>
    </dgm:pt>
    <dgm:pt modelId="{BC87F096-1655-442D-AAB2-59FE521787D0}">
      <dgm:prSet/>
      <dgm:spPr/>
      <dgm:t>
        <a:bodyPr/>
        <a:lstStyle/>
        <a:p>
          <a:r>
            <a:rPr lang="en-US" dirty="0" smtClean="0"/>
            <a:t>spin.js</a:t>
          </a:r>
          <a:endParaRPr lang="en-US" dirty="0" smtClean="0"/>
        </a:p>
      </dgm:t>
    </dgm:pt>
    <dgm:pt modelId="{C14FA182-BED6-4307-AA70-499C95852A20}" type="parTrans" cxnId="{BB5192B5-DDEE-498B-A387-9658B0DD2195}">
      <dgm:prSet/>
      <dgm:spPr/>
    </dgm:pt>
    <dgm:pt modelId="{494D489B-053E-4AA0-BB56-99B8D3BD050A}" type="sibTrans" cxnId="{BB5192B5-DDEE-498B-A387-9658B0DD2195}">
      <dgm:prSet/>
      <dgm:spPr/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F68813-2848-4703-A121-35F656856A29}" type="presOf" srcId="{BC87F096-1655-442D-AAB2-59FE521787D0}" destId="{0D4DD5A7-0189-437C-B4B7-58DF7AC058CB}" srcOrd="0" destOrd="2" presId="urn:microsoft.com/office/officeart/2005/8/layout/hList1"/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BB5192B5-DDEE-498B-A387-9658B0DD2195}" srcId="{46F98585-F61E-4394-9DDD-1E9BDB3FE089}" destId="{BC87F096-1655-442D-AAB2-59FE521787D0}" srcOrd="2" destOrd="0" parTransId="{C14FA182-BED6-4307-AA70-499C95852A20}" sibTransId="{494D489B-053E-4AA0-BB56-99B8D3BD050A}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/>
            <a:t>Visualization</a:t>
          </a:r>
          <a:endParaRPr lang="en-US"/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/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/>
        </a:p>
      </dgm:t>
    </dgm:pt>
    <dgm:pt modelId="{69B1A472-040A-4381-A8F7-0381ED7DBCC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D3</a:t>
          </a:r>
          <a:endParaRPr lang="en-US" dirty="0" smtClean="0"/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/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/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/>
            <a:t>Loading and Saving</a:t>
          </a:r>
          <a:endParaRPr lang="en-US" dirty="0" smtClean="0"/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/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/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/>
            <a:t>saveSvgAsPng.js</a:t>
          </a:r>
          <a:endParaRPr lang="en-US" dirty="0" smtClean="0"/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/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/>
        </a:p>
      </dgm:t>
    </dgm:pt>
    <dgm:pt modelId="{8203691F-31AC-4BE9-95EA-74AD2F120E2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MetricGraphics.js</a:t>
          </a:r>
          <a:endParaRPr lang="en-US" dirty="0" smtClean="0"/>
        </a:p>
      </dgm:t>
    </dgm:pt>
    <dgm:pt modelId="{F7F9DCF8-92C8-4FDF-9853-AC13512663E4}" type="parTrans" cxnId="{8645797A-FB30-4A1A-B961-488CCFF7C803}">
      <dgm:prSet/>
      <dgm:spPr/>
      <dgm:t>
        <a:bodyPr/>
        <a:lstStyle/>
        <a:p>
          <a:endParaRPr lang="en-US"/>
        </a:p>
      </dgm:t>
    </dgm:pt>
    <dgm:pt modelId="{BC011570-6FB2-4C4A-B1F6-76812600DDE4}" type="sibTrans" cxnId="{8645797A-FB30-4A1A-B961-488CCFF7C803}">
      <dgm:prSet/>
      <dgm:spPr/>
      <dgm:t>
        <a:bodyPr/>
        <a:lstStyle/>
        <a:p>
          <a:endParaRPr lang="en-US"/>
        </a:p>
      </dgm:t>
    </dgm:pt>
    <dgm:pt modelId="{3273C87B-3976-4094-9C32-F70FB81F802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Rickshaw.js*</a:t>
          </a:r>
          <a:endParaRPr lang="en-US" dirty="0" smtClean="0"/>
        </a:p>
      </dgm:t>
    </dgm:pt>
    <dgm:pt modelId="{7D4D55D2-743C-4631-8743-3686E9BB8D5E}" type="parTrans" cxnId="{FF32765B-BE3D-4454-AEAF-CD58017B4084}">
      <dgm:prSet/>
      <dgm:spPr/>
      <dgm:t>
        <a:bodyPr/>
        <a:lstStyle/>
        <a:p>
          <a:endParaRPr lang="en-US"/>
        </a:p>
      </dgm:t>
    </dgm:pt>
    <dgm:pt modelId="{167F9330-5330-44E9-95B0-4F7040FF7AD3}" type="sibTrans" cxnId="{FF32765B-BE3D-4454-AEAF-CD58017B4084}">
      <dgm:prSet/>
      <dgm:spPr/>
      <dgm:t>
        <a:bodyPr/>
        <a:lstStyle/>
        <a:p>
          <a:endParaRPr lang="en-US"/>
        </a:p>
      </dgm:t>
    </dgm:pt>
    <dgm:pt modelId="{ACEF80E1-2DF8-4159-876C-019320502FCE}">
      <dgm:prSet/>
      <dgm:spPr/>
      <dgm:t>
        <a:bodyPr/>
        <a:lstStyle/>
        <a:p>
          <a:r>
            <a:rPr lang="en-US" dirty="0" smtClean="0"/>
            <a:t>FileSaver.js*</a:t>
          </a:r>
          <a:endParaRPr lang="en-US" dirty="0" smtClean="0"/>
        </a:p>
      </dgm:t>
    </dgm:pt>
    <dgm:pt modelId="{4865E629-C1E8-488D-A650-118B8C1E04B8}" type="parTrans" cxnId="{99B1D9A4-DDA6-4D15-A2AF-85C37C9C11CF}">
      <dgm:prSet/>
      <dgm:spPr/>
      <dgm:t>
        <a:bodyPr/>
        <a:lstStyle/>
        <a:p>
          <a:endParaRPr lang="en-US"/>
        </a:p>
      </dgm:t>
    </dgm:pt>
    <dgm:pt modelId="{F53154E1-4936-43A5-AC6F-A47C44BA3F95}" type="sibTrans" cxnId="{99B1D9A4-DDA6-4D15-A2AF-85C37C9C11CF}">
      <dgm:prSet/>
      <dgm:spPr/>
      <dgm:t>
        <a:bodyPr/>
        <a:lstStyle/>
        <a:p>
          <a:endParaRPr lang="en-US"/>
        </a:p>
      </dgm:t>
    </dgm:pt>
    <dgm:pt modelId="{9780B693-E1BE-4500-83C8-0DB56DB0DDCE}">
      <dgm:prSet/>
      <dgm:spPr/>
      <dgm:t>
        <a:bodyPr/>
        <a:lstStyle/>
        <a:p>
          <a:r>
            <a:rPr lang="en-US" dirty="0" smtClean="0"/>
            <a:t>xls.js + xlsx.js+ </a:t>
          </a:r>
          <a:r>
            <a:rPr lang="en-US" dirty="0" err="1" smtClean="0"/>
            <a:t>jszip</a:t>
          </a:r>
          <a:r>
            <a:rPr lang="en-US" dirty="0" smtClean="0"/>
            <a:t>*</a:t>
          </a:r>
          <a:endParaRPr lang="en-US" dirty="0" smtClean="0"/>
        </a:p>
      </dgm:t>
    </dgm:pt>
    <dgm:pt modelId="{1200E3FE-7702-4195-897B-56FC309DB4A4}" type="parTrans" cxnId="{12CBC3D2-7F89-4FB2-ADBB-554D8994632A}">
      <dgm:prSet/>
      <dgm:spPr/>
      <dgm:t>
        <a:bodyPr/>
        <a:lstStyle/>
        <a:p>
          <a:endParaRPr lang="en-US"/>
        </a:p>
      </dgm:t>
    </dgm:pt>
    <dgm:pt modelId="{34521D76-144F-43BD-8DDE-6D4A3544530C}" type="sibTrans" cxnId="{12CBC3D2-7F89-4FB2-ADBB-554D8994632A}">
      <dgm:prSet/>
      <dgm:spPr/>
      <dgm:t>
        <a:bodyPr/>
        <a:lstStyle/>
        <a:p>
          <a:endParaRPr lang="en-US"/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5B455266-CF62-4084-95BD-D668C6A7A793}" type="presOf" srcId="{3273C87B-3976-4094-9C32-F70FB81F802F}" destId="{4E120B5C-062D-48B7-A94F-E36D5AFADE76}" srcOrd="0" destOrd="2" presId="urn:microsoft.com/office/officeart/2005/8/layout/hList1"/>
    <dgm:cxn modelId="{E58A16FB-6CDF-48E9-9770-819BEF318D40}" type="presOf" srcId="{ACEF80E1-2DF8-4159-876C-019320502FCE}" destId="{1FC74699-7A92-46E1-9BBE-0D7ECE982CFF}" srcOrd="0" destOrd="1" presId="urn:microsoft.com/office/officeart/2005/8/layout/hList1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12CBC3D2-7F89-4FB2-ADBB-554D8994632A}" srcId="{F8A64EF1-1A2F-4EAD-BA9B-D8647964D24E}" destId="{9780B693-E1BE-4500-83C8-0DB56DB0DDCE}" srcOrd="2" destOrd="0" parTransId="{1200E3FE-7702-4195-897B-56FC309DB4A4}" sibTransId="{34521D76-144F-43BD-8DDE-6D4A3544530C}"/>
    <dgm:cxn modelId="{6E1C5508-EC65-41A4-A35A-D77687597AEF}" type="presOf" srcId="{9780B693-E1BE-4500-83C8-0DB56DB0DDCE}" destId="{1FC74699-7A92-46E1-9BBE-0D7ECE982CFF}" srcOrd="0" destOrd="2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713E6F56-23CE-425B-8777-A7A200659E5C}" type="presOf" srcId="{8203691F-31AC-4BE9-95EA-74AD2F120E20}" destId="{4E120B5C-062D-48B7-A94F-E36D5AFADE76}" srcOrd="0" destOrd="1" presId="urn:microsoft.com/office/officeart/2005/8/layout/hList1"/>
    <dgm:cxn modelId="{8645797A-FB30-4A1A-B961-488CCFF7C803}" srcId="{D777B480-5331-4CCA-899F-C1FD7D78FACB}" destId="{8203691F-31AC-4BE9-95EA-74AD2F120E20}" srcOrd="1" destOrd="0" parTransId="{F7F9DCF8-92C8-4FDF-9853-AC13512663E4}" sibTransId="{BC011570-6FB2-4C4A-B1F6-76812600DDE4}"/>
    <dgm:cxn modelId="{99B1D9A4-DDA6-4D15-A2AF-85C37C9C11CF}" srcId="{F8A64EF1-1A2F-4EAD-BA9B-D8647964D24E}" destId="{ACEF80E1-2DF8-4159-876C-019320502FCE}" srcOrd="1" destOrd="0" parTransId="{4865E629-C1E8-488D-A650-118B8C1E04B8}" sibTransId="{F53154E1-4936-43A5-AC6F-A47C44BA3F95}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FF32765B-BE3D-4454-AEAF-CD58017B4084}" srcId="{D777B480-5331-4CCA-899F-C1FD7D78FACB}" destId="{3273C87B-3976-4094-9C32-F70FB81F802F}" srcOrd="2" destOrd="0" parTransId="{7D4D55D2-743C-4631-8743-3686E9BB8D5E}" sibTransId="{167F9330-5330-44E9-95B0-4F7040FF7AD3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  <a:endParaRPr lang="en-US" dirty="0" smtClean="0"/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  <a:endParaRPr lang="en-US" dirty="0" smtClean="0"/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  <a:endParaRPr lang="en-US" dirty="0" smtClean="0"/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  <a:endParaRPr lang="en-US" dirty="0" smtClean="0"/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  <a:endParaRPr lang="en-US" b="1" dirty="0" smtClean="0"/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  <a:endParaRPr lang="en-US" b="1" dirty="0" smtClean="0"/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/>
      <dgm:t>
        <a:bodyPr/>
        <a:lstStyle/>
        <a:p>
          <a:r>
            <a:rPr lang="en-US" dirty="0" smtClean="0"/>
            <a:t>Avg. Word count,</a:t>
          </a:r>
          <a:endParaRPr lang="en-US" dirty="0" smtClean="0"/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/>
      <dgm:t>
        <a:bodyPr/>
        <a:lstStyle/>
        <a:p>
          <a:r>
            <a:rPr lang="en-US" dirty="0" smtClean="0"/>
            <a:t>Avg. chart count</a:t>
          </a:r>
          <a:endParaRPr lang="en-US" dirty="0" smtClean="0"/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96527E31-0A12-4328-8056-53DFD517B4A9}">
      <dgm:prSet/>
      <dgm:spPr/>
      <dgm:t>
        <a:bodyPr/>
        <a:lstStyle/>
        <a:p>
          <a:r>
            <a:rPr lang="en-US" b="0" dirty="0" smtClean="0"/>
            <a:t>Start, End</a:t>
          </a:r>
          <a:endParaRPr lang="en-US" b="0" dirty="0" smtClean="0"/>
        </a:p>
      </dgm:t>
    </dgm:pt>
    <dgm:pt modelId="{F2F4DA3A-D718-4112-AF41-F194F63AEB20}" type="parTrans" cxnId="{DA5B220B-E555-44A6-B4DC-A6FA0C1800FA}">
      <dgm:prSet/>
      <dgm:spPr/>
      <dgm:t>
        <a:bodyPr/>
        <a:lstStyle/>
        <a:p>
          <a:endParaRPr lang="en-US"/>
        </a:p>
      </dgm:t>
    </dgm:pt>
    <dgm:pt modelId="{FC88A323-6578-4B3F-AC2B-BBB0A0DF6A11}" type="sibTrans" cxnId="{DA5B220B-E555-44A6-B4DC-A6FA0C1800FA}">
      <dgm:prSet/>
      <dgm:spPr/>
      <dgm:t>
        <a:bodyPr/>
        <a:lstStyle/>
        <a:p>
          <a:endParaRPr lang="en-US"/>
        </a:p>
      </dgm:t>
    </dgm:pt>
    <dgm:pt modelId="{030F420A-1760-4254-954A-EC0054E304BB}">
      <dgm:prSet/>
      <dgm:spPr/>
      <dgm:t>
        <a:bodyPr/>
        <a:lstStyle/>
        <a:p>
          <a:r>
            <a:rPr lang="en-US" b="0" dirty="0" smtClean="0"/>
            <a:t>Date Format</a:t>
          </a:r>
          <a:endParaRPr lang="en-US" b="0" dirty="0" smtClean="0"/>
        </a:p>
      </dgm:t>
    </dgm:pt>
    <dgm:pt modelId="{59908C13-62C9-47F0-8C5A-84005799A1A2}" type="parTrans" cxnId="{9CE0D164-D536-4E8C-B678-C4CF47D88FB9}">
      <dgm:prSet/>
      <dgm:spPr/>
      <dgm:t>
        <a:bodyPr/>
        <a:lstStyle/>
        <a:p>
          <a:endParaRPr lang="en-US"/>
        </a:p>
      </dgm:t>
    </dgm:pt>
    <dgm:pt modelId="{4AF6A405-E5F2-4177-BD06-34693B2DD880}" type="sibTrans" cxnId="{9CE0D164-D536-4E8C-B678-C4CF47D88FB9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B5487B36-0B9C-4478-915D-73E881E19D34}" type="presOf" srcId="{030F420A-1760-4254-954A-EC0054E304BB}" destId="{8AF15B95-F2D6-48E9-919A-F575A28D189B}" srcOrd="0" destOrd="2" presId="urn:microsoft.com/office/officeart/2005/8/layout/hList1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9CE0D164-D536-4E8C-B678-C4CF47D88FB9}" srcId="{58DC9234-F034-45B5-B096-B3EE0CC9568F}" destId="{030F420A-1760-4254-954A-EC0054E304BB}" srcOrd="2" destOrd="0" parTransId="{59908C13-62C9-47F0-8C5A-84005799A1A2}" sibTransId="{4AF6A405-E5F2-4177-BD06-34693B2DD880}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DA5B220B-E555-44A6-B4DC-A6FA0C1800FA}" srcId="{58DC9234-F034-45B5-B096-B3EE0CC9568F}" destId="{96527E31-0A12-4328-8056-53DFD517B4A9}" srcOrd="1" destOrd="0" parTransId="{F2F4DA3A-D718-4112-AF41-F194F63AEB20}" sibTransId="{FC88A323-6578-4B3F-AC2B-BBB0A0DF6A11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AD028325-5211-49F8-8FEC-70824ED1A081}" type="presOf" srcId="{96527E31-0A12-4328-8056-53DFD517B4A9}" destId="{8AF15B95-F2D6-48E9-919A-F575A28D189B}" srcOrd="0" destOrd="1" presId="urn:microsoft.com/office/officeart/2005/8/layout/hList1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FF8196-AF79-49B7-93B3-4E8303FE0A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65E15-49F5-4324-A122-2E3B8E9336A6}">
      <dgm:prSet/>
      <dgm:spPr/>
      <dgm:t>
        <a:bodyPr/>
        <a:lstStyle/>
        <a:p>
          <a:r>
            <a:rPr lang="en-US" smtClean="0"/>
            <a:t>Numbers</a:t>
          </a:r>
          <a:endParaRPr lang="en-US"/>
        </a:p>
      </dgm:t>
    </dgm:pt>
    <dgm:pt modelId="{B505166D-1F52-4E22-89D2-49D1C6BEFC92}" type="parTrans" cxnId="{BDAC9039-C6F6-4008-B7ED-06FB40B30EC0}">
      <dgm:prSet/>
      <dgm:spPr/>
      <dgm:t>
        <a:bodyPr/>
        <a:lstStyle/>
        <a:p>
          <a:endParaRPr lang="en-US"/>
        </a:p>
      </dgm:t>
    </dgm:pt>
    <dgm:pt modelId="{6638C06F-925A-45CB-83C2-B5157DF0AE00}" type="sibTrans" cxnId="{BDAC9039-C6F6-4008-B7ED-06FB40B30EC0}">
      <dgm:prSet/>
      <dgm:spPr/>
      <dgm:t>
        <a:bodyPr/>
        <a:lstStyle/>
        <a:p>
          <a:endParaRPr lang="en-US"/>
        </a:p>
      </dgm:t>
    </dgm:pt>
    <dgm:pt modelId="{29C4CC40-A91A-4116-BB95-ADA45EA3F7CE}">
      <dgm:prSet/>
      <dgm:spPr/>
      <dgm:t>
        <a:bodyPr/>
        <a:lstStyle/>
        <a:p>
          <a:r>
            <a:rPr lang="en-US" dirty="0" smtClean="0"/>
            <a:t>Box Plot</a:t>
          </a:r>
          <a:endParaRPr lang="en-US" dirty="0" smtClean="0"/>
        </a:p>
      </dgm:t>
    </dgm:pt>
    <dgm:pt modelId="{06AB297F-9D7F-4F4A-90A4-E494C1EE1E28}" type="parTrans" cxnId="{1298428A-18D7-4FF7-B8F7-A255F7670BA0}">
      <dgm:prSet/>
      <dgm:spPr/>
      <dgm:t>
        <a:bodyPr/>
        <a:lstStyle/>
        <a:p>
          <a:endParaRPr lang="en-US"/>
        </a:p>
      </dgm:t>
    </dgm:pt>
    <dgm:pt modelId="{1B5DE647-7B5A-4FD7-9031-0A4F5EAFEB91}" type="sibTrans" cxnId="{1298428A-18D7-4FF7-B8F7-A255F7670BA0}">
      <dgm:prSet/>
      <dgm:spPr/>
      <dgm:t>
        <a:bodyPr/>
        <a:lstStyle/>
        <a:p>
          <a:endParaRPr lang="en-US"/>
        </a:p>
      </dgm:t>
    </dgm:pt>
    <dgm:pt modelId="{321CC0CA-9E0F-47BB-9905-9BB4A0BF7939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E552877A-D8A2-4A51-B722-C7958D9602B9}" type="parTrans" cxnId="{64231783-2354-426C-905B-DD58FE16C4B1}">
      <dgm:prSet/>
      <dgm:spPr/>
      <dgm:t>
        <a:bodyPr/>
        <a:lstStyle/>
        <a:p>
          <a:endParaRPr lang="en-US"/>
        </a:p>
      </dgm:t>
    </dgm:pt>
    <dgm:pt modelId="{80D6A799-271D-4DBC-9FC8-B6705316CBAD}" type="sibTrans" cxnId="{64231783-2354-426C-905B-DD58FE16C4B1}">
      <dgm:prSet/>
      <dgm:spPr/>
      <dgm:t>
        <a:bodyPr/>
        <a:lstStyle/>
        <a:p>
          <a:endParaRPr lang="en-US"/>
        </a:p>
      </dgm:t>
    </dgm:pt>
    <dgm:pt modelId="{3182C65F-2176-4AF7-8C9C-A2C0B2A95638}">
      <dgm:prSet/>
      <dgm:spPr/>
      <dgm:t>
        <a:bodyPr/>
        <a:lstStyle/>
        <a:p>
          <a:r>
            <a:rPr lang="en-US" dirty="0" smtClean="0"/>
            <a:t>FD with Bins</a:t>
          </a:r>
          <a:endParaRPr lang="en-US" dirty="0" smtClean="0"/>
        </a:p>
      </dgm:t>
    </dgm:pt>
    <dgm:pt modelId="{DB86E4A1-EAE8-4578-84E4-79C27588945C}" type="parTrans" cxnId="{F76F50E6-27A8-4B29-B742-ECD90C2F5CDF}">
      <dgm:prSet/>
      <dgm:spPr/>
      <dgm:t>
        <a:bodyPr/>
        <a:lstStyle/>
        <a:p>
          <a:endParaRPr lang="en-US"/>
        </a:p>
      </dgm:t>
    </dgm:pt>
    <dgm:pt modelId="{56094A21-0334-4FD8-BEC3-4F44D38D7646}" type="sibTrans" cxnId="{F76F50E6-27A8-4B29-B742-ECD90C2F5CDF}">
      <dgm:prSet/>
      <dgm:spPr/>
      <dgm:t>
        <a:bodyPr/>
        <a:lstStyle/>
        <a:p>
          <a:endParaRPr lang="en-US"/>
        </a:p>
      </dgm:t>
    </dgm:pt>
    <dgm:pt modelId="{31A3AA1B-406D-44B3-B91C-BDD7F681BB22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E4E0FED6-B712-41B6-9814-C5F49DA1A27D}" type="parTrans" cxnId="{84A5A7B6-7B37-460D-BFC9-7EDAB85CCD09}">
      <dgm:prSet/>
      <dgm:spPr/>
      <dgm:t>
        <a:bodyPr/>
        <a:lstStyle/>
        <a:p>
          <a:endParaRPr lang="en-US"/>
        </a:p>
      </dgm:t>
    </dgm:pt>
    <dgm:pt modelId="{EDEF30D2-DC6F-46C0-8031-E5DF8599E262}" type="sibTrans" cxnId="{84A5A7B6-7B37-460D-BFC9-7EDAB85CCD09}">
      <dgm:prSet/>
      <dgm:spPr/>
      <dgm:t>
        <a:bodyPr/>
        <a:lstStyle/>
        <a:p>
          <a:endParaRPr lang="en-US"/>
        </a:p>
      </dgm:t>
    </dgm:pt>
    <dgm:pt modelId="{E14EAB6F-F625-4721-9E19-6130E1338BF1}">
      <dgm:prSet/>
      <dgm:spPr/>
      <dgm:t>
        <a:bodyPr/>
        <a:lstStyle/>
        <a:p>
          <a:r>
            <a:rPr lang="en-US" dirty="0" smtClean="0"/>
            <a:t>Scatter plot with outliers</a:t>
          </a:r>
          <a:endParaRPr lang="en-US" dirty="0" smtClean="0"/>
        </a:p>
      </dgm:t>
    </dgm:pt>
    <dgm:pt modelId="{8499AE98-3733-4296-852E-15998B64276E}" type="parTrans" cxnId="{5AD35D6F-AE33-479F-AD86-0D831BE333C4}">
      <dgm:prSet/>
      <dgm:spPr/>
      <dgm:t>
        <a:bodyPr/>
        <a:lstStyle/>
        <a:p>
          <a:endParaRPr lang="en-US"/>
        </a:p>
      </dgm:t>
    </dgm:pt>
    <dgm:pt modelId="{6E524F80-C0C0-4BF4-902E-452C47A0947A}" type="sibTrans" cxnId="{5AD35D6F-AE33-479F-AD86-0D831BE333C4}">
      <dgm:prSet/>
      <dgm:spPr/>
      <dgm:t>
        <a:bodyPr/>
        <a:lstStyle/>
        <a:p>
          <a:endParaRPr lang="en-US"/>
        </a:p>
      </dgm:t>
    </dgm:pt>
    <dgm:pt modelId="{8B202EB8-3B4D-4FC0-88F8-CC3A08AD1EB9}">
      <dgm:prSet/>
      <dgm:spPr/>
      <dgm:t>
        <a:bodyPr/>
        <a:lstStyle/>
        <a:p>
          <a:r>
            <a:rPr lang="en-US" dirty="0" smtClean="0"/>
            <a:t>Date</a:t>
          </a:r>
          <a:endParaRPr lang="en-US" dirty="0" smtClean="0"/>
        </a:p>
      </dgm:t>
    </dgm:pt>
    <dgm:pt modelId="{43693F10-E86A-4717-B34F-699A6EFCEEAD}" type="parTrans" cxnId="{904E14EB-D9FF-4BDE-9138-D40F5BD76F65}">
      <dgm:prSet/>
      <dgm:spPr/>
      <dgm:t>
        <a:bodyPr/>
        <a:lstStyle/>
        <a:p>
          <a:endParaRPr lang="en-US"/>
        </a:p>
      </dgm:t>
    </dgm:pt>
    <dgm:pt modelId="{55FB0CE0-1A57-4901-B572-E5DED45125FF}" type="sibTrans" cxnId="{904E14EB-D9FF-4BDE-9138-D40F5BD76F65}">
      <dgm:prSet/>
      <dgm:spPr/>
      <dgm:t>
        <a:bodyPr/>
        <a:lstStyle/>
        <a:p>
          <a:endParaRPr lang="en-US"/>
        </a:p>
      </dgm:t>
    </dgm:pt>
    <dgm:pt modelId="{51D5DC61-4827-4642-B72D-6C75809C0C7C}">
      <dgm:prSet/>
      <dgm:spPr/>
      <dgm:t>
        <a:bodyPr/>
        <a:lstStyle/>
        <a:p>
          <a:r>
            <a:rPr lang="en-US" dirty="0" smtClean="0"/>
            <a:t>FD Time Series Line chart</a:t>
          </a:r>
          <a:endParaRPr lang="en-US" dirty="0" smtClean="0"/>
        </a:p>
      </dgm:t>
    </dgm:pt>
    <dgm:pt modelId="{5BCB13FE-C287-427E-A996-716FB6DBDAD0}" type="parTrans" cxnId="{61DDCCC5-923B-465F-8102-20CEAAD147AB}">
      <dgm:prSet/>
      <dgm:spPr/>
      <dgm:t>
        <a:bodyPr/>
        <a:lstStyle/>
        <a:p>
          <a:endParaRPr lang="en-US"/>
        </a:p>
      </dgm:t>
    </dgm:pt>
    <dgm:pt modelId="{EFA68075-4F2F-457E-8610-4591FD178E4C}" type="sibTrans" cxnId="{61DDCCC5-923B-465F-8102-20CEAAD147AB}">
      <dgm:prSet/>
      <dgm:spPr/>
      <dgm:t>
        <a:bodyPr/>
        <a:lstStyle/>
        <a:p>
          <a:endParaRPr lang="en-US"/>
        </a:p>
      </dgm:t>
    </dgm:pt>
    <dgm:pt modelId="{81A2C54C-EA61-43EA-98D3-74496C24C518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BCC52A67-37CB-48BF-B68A-82B20AF0C253}" type="parTrans" cxnId="{D6B267D4-8A6B-4EC0-A12B-1E64FFED78AA}">
      <dgm:prSet/>
      <dgm:spPr/>
      <dgm:t>
        <a:bodyPr/>
        <a:lstStyle/>
        <a:p>
          <a:endParaRPr lang="en-US"/>
        </a:p>
      </dgm:t>
    </dgm:pt>
    <dgm:pt modelId="{BDC98738-0617-4488-9217-9CBB9B936564}" type="sibTrans" cxnId="{D6B267D4-8A6B-4EC0-A12B-1E64FFED78AA}">
      <dgm:prSet/>
      <dgm:spPr/>
      <dgm:t>
        <a:bodyPr/>
        <a:lstStyle/>
        <a:p>
          <a:endParaRPr lang="en-US"/>
        </a:p>
      </dgm:t>
    </dgm:pt>
    <dgm:pt modelId="{80265639-2EF2-47A2-9945-070775703705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D76A49C3-2C70-404A-B99E-3CE3BF0C891B}" type="parTrans" cxnId="{101FF3F7-C847-43F6-A511-B7595C0BC579}">
      <dgm:prSet/>
      <dgm:spPr/>
      <dgm:t>
        <a:bodyPr/>
        <a:lstStyle/>
        <a:p>
          <a:endParaRPr lang="en-US"/>
        </a:p>
      </dgm:t>
    </dgm:pt>
    <dgm:pt modelId="{489AA9AA-538E-40F3-B7ED-73E782060D11}" type="sibTrans" cxnId="{101FF3F7-C847-43F6-A511-B7595C0BC579}">
      <dgm:prSet/>
      <dgm:spPr/>
      <dgm:t>
        <a:bodyPr/>
        <a:lstStyle/>
        <a:p>
          <a:endParaRPr lang="en-US"/>
        </a:p>
      </dgm:t>
    </dgm:pt>
    <dgm:pt modelId="{1E03C1FF-C86F-4C83-93F2-E1CEF84ED5DB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FD855DA9-EF0C-4AFF-AE70-670713113D85}" type="parTrans" cxnId="{CEEED894-A523-401F-9AF3-68F0B243AD9E}">
      <dgm:prSet/>
      <dgm:spPr/>
      <dgm:t>
        <a:bodyPr/>
        <a:lstStyle/>
        <a:p>
          <a:endParaRPr lang="en-US"/>
        </a:p>
      </dgm:t>
    </dgm:pt>
    <dgm:pt modelId="{9FE51C04-B46B-4CF1-A194-24C598E42397}" type="sibTrans" cxnId="{CEEED894-A523-401F-9AF3-68F0B243AD9E}">
      <dgm:prSet/>
      <dgm:spPr/>
      <dgm:t>
        <a:bodyPr/>
        <a:lstStyle/>
        <a:p>
          <a:endParaRPr lang="en-US"/>
        </a:p>
      </dgm:t>
    </dgm:pt>
    <dgm:pt modelId="{1C588465-F42F-4479-9714-973A24AF7FCF}">
      <dgm:prSet/>
      <dgm:spPr/>
      <dgm:t>
        <a:bodyPr/>
        <a:lstStyle/>
        <a:p>
          <a:r>
            <a:rPr lang="en-US" dirty="0" smtClean="0"/>
            <a:t>Word/Char count color spectrum</a:t>
          </a:r>
          <a:endParaRPr lang="en-US" dirty="0" smtClean="0"/>
        </a:p>
      </dgm:t>
    </dgm:pt>
    <dgm:pt modelId="{50AA02ED-F29C-4626-A137-139DF07D2913}" type="parTrans" cxnId="{784AEA5A-1586-4670-8304-F0DC80A05966}">
      <dgm:prSet/>
      <dgm:spPr/>
      <dgm:t>
        <a:bodyPr/>
        <a:lstStyle/>
        <a:p>
          <a:endParaRPr lang="en-US"/>
        </a:p>
      </dgm:t>
    </dgm:pt>
    <dgm:pt modelId="{383C7D49-F2D1-47D6-BDFE-BF6B4BC58EF1}" type="sibTrans" cxnId="{784AEA5A-1586-4670-8304-F0DC80A05966}">
      <dgm:prSet/>
      <dgm:spPr/>
      <dgm:t>
        <a:bodyPr/>
        <a:lstStyle/>
        <a:p>
          <a:endParaRPr lang="en-US"/>
        </a:p>
      </dgm:t>
    </dgm:pt>
    <dgm:pt modelId="{A156FD15-4E9E-4965-8FD6-624C566EC42A}">
      <dgm:prSet/>
      <dgm:spPr/>
      <dgm:t>
        <a:bodyPr/>
        <a:lstStyle/>
        <a:p>
          <a:endParaRPr lang="en-US" dirty="0" smtClean="0"/>
        </a:p>
      </dgm:t>
    </dgm:pt>
    <dgm:pt modelId="{205E2CCC-D2F7-465E-9083-0079860AFDA7}" type="parTrans" cxnId="{A9E3AB29-06B9-46C5-A5E3-17D6B3CE64FD}">
      <dgm:prSet/>
      <dgm:spPr/>
      <dgm:t>
        <a:bodyPr/>
        <a:lstStyle/>
        <a:p>
          <a:endParaRPr lang="en-US"/>
        </a:p>
      </dgm:t>
    </dgm:pt>
    <dgm:pt modelId="{40B74304-6FD0-4CE0-B5D5-22DD5D2B5BC5}" type="sibTrans" cxnId="{A9E3AB29-06B9-46C5-A5E3-17D6B3CE64FD}">
      <dgm:prSet/>
      <dgm:spPr/>
      <dgm:t>
        <a:bodyPr/>
        <a:lstStyle/>
        <a:p>
          <a:endParaRPr lang="en-US"/>
        </a:p>
      </dgm:t>
    </dgm:pt>
    <dgm:pt modelId="{A0772696-32FC-473F-AD55-01749DDF3348}" type="pres">
      <dgm:prSet presAssocID="{DCFF8196-AF79-49B7-93B3-4E8303FE0A72}" presName="Name0" presStyleCnt="0">
        <dgm:presLayoutVars>
          <dgm:dir/>
          <dgm:animLvl val="lvl"/>
          <dgm:resizeHandles val="exact"/>
        </dgm:presLayoutVars>
      </dgm:prSet>
      <dgm:spPr/>
    </dgm:pt>
    <dgm:pt modelId="{2A2F6B24-766F-4F8A-9AF9-A87583C7C2DA}" type="pres">
      <dgm:prSet presAssocID="{CDC65E15-49F5-4324-A122-2E3B8E9336A6}" presName="composite" presStyleCnt="0"/>
      <dgm:spPr/>
    </dgm:pt>
    <dgm:pt modelId="{B7FB2D04-4A76-4FB8-B14B-A4283CB9CEE8}" type="pres">
      <dgm:prSet presAssocID="{CDC65E15-49F5-4324-A122-2E3B8E9336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A9C8EA-4412-4EDB-99D6-804C7F6F6BD7}" type="pres">
      <dgm:prSet presAssocID="{CDC65E15-49F5-4324-A122-2E3B8E9336A6}" presName="desTx" presStyleLbl="alignAccFollowNode1" presStyleIdx="0" presStyleCnt="3">
        <dgm:presLayoutVars>
          <dgm:bulletEnabled val="1"/>
        </dgm:presLayoutVars>
      </dgm:prSet>
      <dgm:spPr/>
    </dgm:pt>
    <dgm:pt modelId="{605547CA-F826-4C49-9828-275FF15AA21D}" type="pres">
      <dgm:prSet presAssocID="{6638C06F-925A-45CB-83C2-B5157DF0AE00}" presName="space" presStyleCnt="0"/>
      <dgm:spPr/>
    </dgm:pt>
    <dgm:pt modelId="{1548FFEB-6F78-42DF-A55E-3540512F8096}" type="pres">
      <dgm:prSet presAssocID="{8B202EB8-3B4D-4FC0-88F8-CC3A08AD1EB9}" presName="composite" presStyleCnt="0"/>
      <dgm:spPr/>
    </dgm:pt>
    <dgm:pt modelId="{40FD4F7D-CB9D-4344-9D0C-A9AB05C2A10B}" type="pres">
      <dgm:prSet presAssocID="{8B202EB8-3B4D-4FC0-88F8-CC3A08AD1E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48F12B-696C-4EBA-9A67-A736A4C6EC22}" type="pres">
      <dgm:prSet presAssocID="{8B202EB8-3B4D-4FC0-88F8-CC3A08AD1EB9}" presName="desTx" presStyleLbl="alignAccFollowNode1" presStyleIdx="1" presStyleCnt="3">
        <dgm:presLayoutVars>
          <dgm:bulletEnabled val="1"/>
        </dgm:presLayoutVars>
      </dgm:prSet>
      <dgm:spPr/>
    </dgm:pt>
    <dgm:pt modelId="{174EC3F4-B844-4525-AE7E-79B7C5CCAE04}" type="pres">
      <dgm:prSet presAssocID="{55FB0CE0-1A57-4901-B572-E5DED45125FF}" presName="space" presStyleCnt="0"/>
      <dgm:spPr/>
    </dgm:pt>
    <dgm:pt modelId="{1293BF86-7B8D-4042-820C-325159710C91}" type="pres">
      <dgm:prSet presAssocID="{81A2C54C-EA61-43EA-98D3-74496C24C518}" presName="composite" presStyleCnt="0"/>
      <dgm:spPr/>
    </dgm:pt>
    <dgm:pt modelId="{D0F9E16D-804B-4484-8E5C-D8D8C50F5AAE}" type="pres">
      <dgm:prSet presAssocID="{81A2C54C-EA61-43EA-98D3-74496C24C5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990001-6E32-48CF-AEDC-560DFB2DCC71}" type="pres">
      <dgm:prSet presAssocID="{81A2C54C-EA61-43EA-98D3-74496C24C5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4E793A-349B-4E74-86FC-E78D51C2EFF2}" type="presOf" srcId="{E14EAB6F-F625-4721-9E19-6130E1338BF1}" destId="{D2A9C8EA-4412-4EDB-99D6-804C7F6F6BD7}" srcOrd="0" destOrd="4" presId="urn:microsoft.com/office/officeart/2005/8/layout/hList1"/>
    <dgm:cxn modelId="{2314AAEF-754E-402B-9F14-6F2E1C058114}" type="presOf" srcId="{29C4CC40-A91A-4116-BB95-ADA45EA3F7CE}" destId="{D2A9C8EA-4412-4EDB-99D6-804C7F6F6BD7}" srcOrd="0" destOrd="0" presId="urn:microsoft.com/office/officeart/2005/8/layout/hList1"/>
    <dgm:cxn modelId="{64231783-2354-426C-905B-DD58FE16C4B1}" srcId="{CDC65E15-49F5-4324-A122-2E3B8E9336A6}" destId="{321CC0CA-9E0F-47BB-9905-9BB4A0BF7939}" srcOrd="1" destOrd="0" parTransId="{E552877A-D8A2-4A51-B722-C7958D9602B9}" sibTransId="{80D6A799-271D-4DBC-9FC8-B6705316CBAD}"/>
    <dgm:cxn modelId="{D6B267D4-8A6B-4EC0-A12B-1E64FFED78AA}" srcId="{DCFF8196-AF79-49B7-93B3-4E8303FE0A72}" destId="{81A2C54C-EA61-43EA-98D3-74496C24C518}" srcOrd="2" destOrd="0" parTransId="{BCC52A67-37CB-48BF-B68A-82B20AF0C253}" sibTransId="{BDC98738-0617-4488-9217-9CBB9B936564}"/>
    <dgm:cxn modelId="{1A3EEC6E-93F7-41E9-9592-100DBFD4DB35}" type="presOf" srcId="{CDC65E15-49F5-4324-A122-2E3B8E9336A6}" destId="{B7FB2D04-4A76-4FB8-B14B-A4283CB9CEE8}" srcOrd="0" destOrd="0" presId="urn:microsoft.com/office/officeart/2005/8/layout/hList1"/>
    <dgm:cxn modelId="{904E14EB-D9FF-4BDE-9138-D40F5BD76F65}" srcId="{DCFF8196-AF79-49B7-93B3-4E8303FE0A72}" destId="{8B202EB8-3B4D-4FC0-88F8-CC3A08AD1EB9}" srcOrd="1" destOrd="0" parTransId="{43693F10-E86A-4717-B34F-699A6EFCEEAD}" sibTransId="{55FB0CE0-1A57-4901-B572-E5DED45125FF}"/>
    <dgm:cxn modelId="{41E57F13-AB12-4B41-A66C-490368FE9C02}" type="presOf" srcId="{A156FD15-4E9E-4965-8FD6-624C566EC42A}" destId="{C2990001-6E32-48CF-AEDC-560DFB2DCC71}" srcOrd="0" destOrd="3" presId="urn:microsoft.com/office/officeart/2005/8/layout/hList1"/>
    <dgm:cxn modelId="{4EC56476-3293-40BB-A6A6-F6C7334F997A}" type="presOf" srcId="{31A3AA1B-406D-44B3-B91C-BDD7F681BB22}" destId="{D2A9C8EA-4412-4EDB-99D6-804C7F6F6BD7}" srcOrd="0" destOrd="3" presId="urn:microsoft.com/office/officeart/2005/8/layout/hList1"/>
    <dgm:cxn modelId="{BDAC9039-C6F6-4008-B7ED-06FB40B30EC0}" srcId="{DCFF8196-AF79-49B7-93B3-4E8303FE0A72}" destId="{CDC65E15-49F5-4324-A122-2E3B8E9336A6}" srcOrd="0" destOrd="0" parTransId="{B505166D-1F52-4E22-89D2-49D1C6BEFC92}" sibTransId="{6638C06F-925A-45CB-83C2-B5157DF0AE00}"/>
    <dgm:cxn modelId="{101FF3F7-C847-43F6-A511-B7595C0BC579}" srcId="{81A2C54C-EA61-43EA-98D3-74496C24C518}" destId="{80265639-2EF2-47A2-9945-070775703705}" srcOrd="0" destOrd="0" parTransId="{D76A49C3-2C70-404A-B99E-3CE3BF0C891B}" sibTransId="{489AA9AA-538E-40F3-B7ED-73E782060D11}"/>
    <dgm:cxn modelId="{267621A9-E683-40B2-AD39-26CC820BF834}" type="presOf" srcId="{321CC0CA-9E0F-47BB-9905-9BB4A0BF7939}" destId="{D2A9C8EA-4412-4EDB-99D6-804C7F6F6BD7}" srcOrd="0" destOrd="1" presId="urn:microsoft.com/office/officeart/2005/8/layout/hList1"/>
    <dgm:cxn modelId="{CEEED894-A523-401F-9AF3-68F0B243AD9E}" srcId="{81A2C54C-EA61-43EA-98D3-74496C24C518}" destId="{1E03C1FF-C86F-4C83-93F2-E1CEF84ED5DB}" srcOrd="1" destOrd="0" parTransId="{FD855DA9-EF0C-4AFF-AE70-670713113D85}" sibTransId="{9FE51C04-B46B-4CF1-A194-24C598E42397}"/>
    <dgm:cxn modelId="{132CA8C5-4F9D-4587-A3F1-FD976CE2F3B9}" type="presOf" srcId="{3182C65F-2176-4AF7-8C9C-A2C0B2A95638}" destId="{D2A9C8EA-4412-4EDB-99D6-804C7F6F6BD7}" srcOrd="0" destOrd="2" presId="urn:microsoft.com/office/officeart/2005/8/layout/hList1"/>
    <dgm:cxn modelId="{8F02F4ED-8D6F-485A-A984-3A5059DE2116}" type="presOf" srcId="{1C588465-F42F-4479-9714-973A24AF7FCF}" destId="{C2990001-6E32-48CF-AEDC-560DFB2DCC71}" srcOrd="0" destOrd="2" presId="urn:microsoft.com/office/officeart/2005/8/layout/hList1"/>
    <dgm:cxn modelId="{F76F50E6-27A8-4B29-B742-ECD90C2F5CDF}" srcId="{CDC65E15-49F5-4324-A122-2E3B8E9336A6}" destId="{3182C65F-2176-4AF7-8C9C-A2C0B2A95638}" srcOrd="2" destOrd="0" parTransId="{DB86E4A1-EAE8-4578-84E4-79C27588945C}" sibTransId="{56094A21-0334-4FD8-BEC3-4F44D38D7646}"/>
    <dgm:cxn modelId="{784AEA5A-1586-4670-8304-F0DC80A05966}" srcId="{81A2C54C-EA61-43EA-98D3-74496C24C518}" destId="{1C588465-F42F-4479-9714-973A24AF7FCF}" srcOrd="2" destOrd="0" parTransId="{50AA02ED-F29C-4626-A137-139DF07D2913}" sibTransId="{383C7D49-F2D1-47D6-BDFE-BF6B4BC58EF1}"/>
    <dgm:cxn modelId="{A9E3AB29-06B9-46C5-A5E3-17D6B3CE64FD}" srcId="{81A2C54C-EA61-43EA-98D3-74496C24C518}" destId="{A156FD15-4E9E-4965-8FD6-624C566EC42A}" srcOrd="3" destOrd="0" parTransId="{205E2CCC-D2F7-465E-9083-0079860AFDA7}" sibTransId="{40B74304-6FD0-4CE0-B5D5-22DD5D2B5BC5}"/>
    <dgm:cxn modelId="{3EB003C4-2FA6-4197-9896-E672BAC915F2}" type="presOf" srcId="{80265639-2EF2-47A2-9945-070775703705}" destId="{C2990001-6E32-48CF-AEDC-560DFB2DCC71}" srcOrd="0" destOrd="0" presId="urn:microsoft.com/office/officeart/2005/8/layout/hList1"/>
    <dgm:cxn modelId="{84A5A7B6-7B37-460D-BFC9-7EDAB85CCD09}" srcId="{CDC65E15-49F5-4324-A122-2E3B8E9336A6}" destId="{31A3AA1B-406D-44B3-B91C-BDD7F681BB22}" srcOrd="3" destOrd="0" parTransId="{E4E0FED6-B712-41B6-9814-C5F49DA1A27D}" sibTransId="{EDEF30D2-DC6F-46C0-8031-E5DF8599E262}"/>
    <dgm:cxn modelId="{5AD35D6F-AE33-479F-AD86-0D831BE333C4}" srcId="{CDC65E15-49F5-4324-A122-2E3B8E9336A6}" destId="{E14EAB6F-F625-4721-9E19-6130E1338BF1}" srcOrd="4" destOrd="0" parTransId="{8499AE98-3733-4296-852E-15998B64276E}" sibTransId="{6E524F80-C0C0-4BF4-902E-452C47A0947A}"/>
    <dgm:cxn modelId="{80CA8F70-6C62-4006-9380-492481B471A9}" type="presOf" srcId="{1E03C1FF-C86F-4C83-93F2-E1CEF84ED5DB}" destId="{C2990001-6E32-48CF-AEDC-560DFB2DCC71}" srcOrd="0" destOrd="1" presId="urn:microsoft.com/office/officeart/2005/8/layout/hList1"/>
    <dgm:cxn modelId="{F4065C9C-B706-441C-A466-8AFC9EC482A0}" type="presOf" srcId="{81A2C54C-EA61-43EA-98D3-74496C24C518}" destId="{D0F9E16D-804B-4484-8E5C-D8D8C50F5AAE}" srcOrd="0" destOrd="0" presId="urn:microsoft.com/office/officeart/2005/8/layout/hList1"/>
    <dgm:cxn modelId="{61DDCCC5-923B-465F-8102-20CEAAD147AB}" srcId="{8B202EB8-3B4D-4FC0-88F8-CC3A08AD1EB9}" destId="{51D5DC61-4827-4642-B72D-6C75809C0C7C}" srcOrd="0" destOrd="0" parTransId="{5BCB13FE-C287-427E-A996-716FB6DBDAD0}" sibTransId="{EFA68075-4F2F-457E-8610-4591FD178E4C}"/>
    <dgm:cxn modelId="{60B8CC75-67B2-4975-AC10-2D14720A71AD}" type="presOf" srcId="{8B202EB8-3B4D-4FC0-88F8-CC3A08AD1EB9}" destId="{40FD4F7D-CB9D-4344-9D0C-A9AB05C2A10B}" srcOrd="0" destOrd="0" presId="urn:microsoft.com/office/officeart/2005/8/layout/hList1"/>
    <dgm:cxn modelId="{FF5BC56C-7717-4EF9-B200-81BA294A1A71}" type="presOf" srcId="{51D5DC61-4827-4642-B72D-6C75809C0C7C}" destId="{9648F12B-696C-4EBA-9A67-A736A4C6EC22}" srcOrd="0" destOrd="0" presId="urn:microsoft.com/office/officeart/2005/8/layout/hList1"/>
    <dgm:cxn modelId="{1298428A-18D7-4FF7-B8F7-A255F7670BA0}" srcId="{CDC65E15-49F5-4324-A122-2E3B8E9336A6}" destId="{29C4CC40-A91A-4116-BB95-ADA45EA3F7CE}" srcOrd="0" destOrd="0" parTransId="{06AB297F-9D7F-4F4A-90A4-E494C1EE1E28}" sibTransId="{1B5DE647-7B5A-4FD7-9031-0A4F5EAFEB91}"/>
    <dgm:cxn modelId="{1CE0BC3F-4448-4A7D-9E3F-196CEA9E2E14}" type="presOf" srcId="{DCFF8196-AF79-49B7-93B3-4E8303FE0A72}" destId="{A0772696-32FC-473F-AD55-01749DDF3348}" srcOrd="0" destOrd="0" presId="urn:microsoft.com/office/officeart/2005/8/layout/hList1"/>
    <dgm:cxn modelId="{72592092-FDBD-4B0D-8521-15F0A3184DEA}" type="presParOf" srcId="{A0772696-32FC-473F-AD55-01749DDF3348}" destId="{2A2F6B24-766F-4F8A-9AF9-A87583C7C2DA}" srcOrd="0" destOrd="0" presId="urn:microsoft.com/office/officeart/2005/8/layout/hList1"/>
    <dgm:cxn modelId="{B8887929-9844-457B-98C6-4FBFE18799A7}" type="presParOf" srcId="{2A2F6B24-766F-4F8A-9AF9-A87583C7C2DA}" destId="{B7FB2D04-4A76-4FB8-B14B-A4283CB9CEE8}" srcOrd="0" destOrd="0" presId="urn:microsoft.com/office/officeart/2005/8/layout/hList1"/>
    <dgm:cxn modelId="{54949D0B-8529-4C94-945F-7F293DE840B5}" type="presParOf" srcId="{2A2F6B24-766F-4F8A-9AF9-A87583C7C2DA}" destId="{D2A9C8EA-4412-4EDB-99D6-804C7F6F6BD7}" srcOrd="1" destOrd="0" presId="urn:microsoft.com/office/officeart/2005/8/layout/hList1"/>
    <dgm:cxn modelId="{0DAD6BE5-B484-4B75-9FDA-0643F4BB00B1}" type="presParOf" srcId="{A0772696-32FC-473F-AD55-01749DDF3348}" destId="{605547CA-F826-4C49-9828-275FF15AA21D}" srcOrd="1" destOrd="0" presId="urn:microsoft.com/office/officeart/2005/8/layout/hList1"/>
    <dgm:cxn modelId="{DAA348FB-8148-4135-8F3C-677836C59AC7}" type="presParOf" srcId="{A0772696-32FC-473F-AD55-01749DDF3348}" destId="{1548FFEB-6F78-42DF-A55E-3540512F8096}" srcOrd="2" destOrd="0" presId="urn:microsoft.com/office/officeart/2005/8/layout/hList1"/>
    <dgm:cxn modelId="{B8C3B196-94DE-4E20-ACA5-BA966EDA909C}" type="presParOf" srcId="{1548FFEB-6F78-42DF-A55E-3540512F8096}" destId="{40FD4F7D-CB9D-4344-9D0C-A9AB05C2A10B}" srcOrd="0" destOrd="0" presId="urn:microsoft.com/office/officeart/2005/8/layout/hList1"/>
    <dgm:cxn modelId="{CAD2E827-64D7-4040-9A7E-F7473DCA18E4}" type="presParOf" srcId="{1548FFEB-6F78-42DF-A55E-3540512F8096}" destId="{9648F12B-696C-4EBA-9A67-A736A4C6EC22}" srcOrd="1" destOrd="0" presId="urn:microsoft.com/office/officeart/2005/8/layout/hList1"/>
    <dgm:cxn modelId="{4F0362FE-0507-48A5-A191-BABD3B118458}" type="presParOf" srcId="{A0772696-32FC-473F-AD55-01749DDF3348}" destId="{174EC3F4-B844-4525-AE7E-79B7C5CCAE04}" srcOrd="3" destOrd="0" presId="urn:microsoft.com/office/officeart/2005/8/layout/hList1"/>
    <dgm:cxn modelId="{336C631D-E7D2-4385-92EE-79050C0E4AA1}" type="presParOf" srcId="{A0772696-32FC-473F-AD55-01749DDF3348}" destId="{1293BF86-7B8D-4042-820C-325159710C91}" srcOrd="4" destOrd="0" presId="urn:microsoft.com/office/officeart/2005/8/layout/hList1"/>
    <dgm:cxn modelId="{54C585F5-9A4A-4D6C-84F0-F5AAC32AB6D6}" type="presParOf" srcId="{1293BF86-7B8D-4042-820C-325159710C91}" destId="{D0F9E16D-804B-4484-8E5C-D8D8C50F5AAE}" srcOrd="0" destOrd="0" presId="urn:microsoft.com/office/officeart/2005/8/layout/hList1"/>
    <dgm:cxn modelId="{14F98E28-9DAE-4C39-B16D-31B7EEA6EC26}" type="presParOf" srcId="{1293BF86-7B8D-4042-820C-325159710C91}" destId="{C2990001-6E32-48CF-AEDC-560DFB2DCC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A601496-00BD-4A74-9595-96A4B99E98DC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65B4942-2B41-4073-BCEB-443D4C8F84A1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0E1E113-ABFA-4027-AE08-FA4F01C3E0EF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3CD747E-C84C-4CA9-A07A-D1D7FB7CD0D8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2F459B82-89DE-4B1F-9AEC-1EE78646C030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4441623-DA70-4AD6-B552-293A0879475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1B7D1A0-23E0-467A-A029-BD6DB4EB5E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FEA9925-1F58-4313-B8E0-63D5F26EE7F5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phone, geo)*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889D2B9-EC54-4DAA-99A4-3002154445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801DD130-C1D2-4A25-BC4C-D9F5603FB2C2}" type="par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125D90E-5F10-4766-8AA0-05197CE85AD6}" type="sib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662AE655-3F58-4390-A646-E9FD06F97527}" type="pres">
      <dgm:prSet presAssocID="{10E1E113-ABFA-4027-AE08-FA4F01C3E0EF}" presName="node" presStyleLbl="node1" presStyleIdx="5" presStyleCnt="10">
        <dgm:presLayoutVars>
          <dgm:bulletEnabled val="1"/>
        </dgm:presLayoutVars>
      </dgm:prSet>
      <dgm:spPr/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6" presStyleCnt="10">
        <dgm:presLayoutVars>
          <dgm:bulletEnabled val="1"/>
        </dgm:presLayoutVars>
      </dgm:prSet>
      <dgm:spPr/>
    </dgm:pt>
    <dgm:pt modelId="{846FD295-7D96-49FE-9ECD-2690B9DE388E}" type="pres">
      <dgm:prSet presAssocID="{C0F7E524-5CE4-4E1C-9494-2021CAC42B69}" presName="sibTrans" presStyleCnt="0"/>
      <dgm:spPr/>
    </dgm:pt>
    <dgm:pt modelId="{CD6E77C7-2EF2-4E30-A38D-B8128134DF08}" type="pres">
      <dgm:prSet presAssocID="{9889D2B9-EC54-4DAA-99A4-30021544457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B0CB9-5E06-44C3-852C-E5C6FBCD0DA8}" type="pres">
      <dgm:prSet presAssocID="{F125D90E-5F10-4766-8AA0-05197CE85AD6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D7C3B76F-D9EE-4323-B861-725DA6ACDCC1}" srcId="{8E4B143A-0900-483F-832B-62CC28973241}" destId="{10E1E113-ABFA-4027-AE08-FA4F01C3E0EF}" srcOrd="5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E02E4766-A1A6-4FBE-925B-7C05F0514DC4}" srcId="{8E4B143A-0900-483F-832B-62CC28973241}" destId="{9889D2B9-EC54-4DAA-99A4-300215444573}" srcOrd="7" destOrd="0" parTransId="{801DD130-C1D2-4A25-BC4C-D9F5603FB2C2}" sibTransId="{F125D90E-5F10-4766-8AA0-05197CE85AD6}"/>
    <dgm:cxn modelId="{E6A1BBAD-8FD8-4F5C-9275-25CC70AABBCB}" type="presOf" srcId="{9889D2B9-EC54-4DAA-99A4-300215444573}" destId="{CD6E77C7-2EF2-4E30-A38D-B8128134DF08}" srcOrd="0" destOrd="0" presId="urn:microsoft.com/office/officeart/2005/8/layout/default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6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E3B6DD85-2975-47AD-A498-8C725F3D8D44}" type="presParOf" srcId="{1231A8FA-428F-4F6B-B458-32046953DC5D}" destId="{662AE655-3F58-4390-A646-E9FD06F97527}" srcOrd="10" destOrd="0" presId="urn:microsoft.com/office/officeart/2005/8/layout/default"/>
    <dgm:cxn modelId="{31250909-BB80-40FC-BBAD-C5B8438B36B1}" type="presParOf" srcId="{1231A8FA-428F-4F6B-B458-32046953DC5D}" destId="{6454A33F-C90E-47E6-9CCF-6A6AD6F24341}" srcOrd="11" destOrd="0" presId="urn:microsoft.com/office/officeart/2005/8/layout/default"/>
    <dgm:cxn modelId="{6A56BDB6-35ED-4CDF-9A85-BAFB13CE9FAA}" type="presParOf" srcId="{1231A8FA-428F-4F6B-B458-32046953DC5D}" destId="{65508341-1956-473A-92E2-A85218355F8C}" srcOrd="12" destOrd="0" presId="urn:microsoft.com/office/officeart/2005/8/layout/default"/>
    <dgm:cxn modelId="{58422062-38DC-4434-BA1F-DEAA86E5F4C7}" type="presParOf" srcId="{1231A8FA-428F-4F6B-B458-32046953DC5D}" destId="{846FD295-7D96-49FE-9ECD-2690B9DE388E}" srcOrd="13" destOrd="0" presId="urn:microsoft.com/office/officeart/2005/8/layout/default"/>
    <dgm:cxn modelId="{F12D8360-8E0B-4226-9A53-9E6A36B8A3D0}" type="presParOf" srcId="{1231A8FA-428F-4F6B-B458-32046953DC5D}" destId="{CD6E77C7-2EF2-4E30-A38D-B8128134DF08}" srcOrd="14" destOrd="0" presId="urn:microsoft.com/office/officeart/2005/8/layout/default"/>
    <dgm:cxn modelId="{FA7D83DB-2B05-478D-9C87-84CB5ECC68C4}" type="presParOf" srcId="{1231A8FA-428F-4F6B-B458-32046953DC5D}" destId="{32CB0CB9-5E06-44C3-852C-E5C6FBCD0DA8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444692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Learn</a:t>
          </a:r>
          <a:endParaRPr lang="en-US" sz="2700" kern="1200"/>
        </a:p>
      </dsp:txBody>
      <dsp:txXfrm>
        <a:off x="2464" y="444692"/>
        <a:ext cx="2402978" cy="777600"/>
      </dsp:txXfrm>
    </dsp:sp>
    <dsp:sp modelId="{BBEE83EB-2D37-43BE-853C-9A7B73EB7385}">
      <dsp:nvSpPr>
        <dsp:cNvPr id="0" name=""/>
        <dsp:cNvSpPr/>
      </dsp:nvSpPr>
      <dsp:spPr>
        <a:xfrm>
          <a:off x="2464" y="1222292"/>
          <a:ext cx="2402978" cy="26843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Get familiarized with a data set before starting EDA</a:t>
          </a:r>
          <a:endParaRPr lang="en-US" sz="2700" kern="1200" dirty="0"/>
        </a:p>
      </dsp:txBody>
      <dsp:txXfrm>
        <a:off x="2464" y="1222292"/>
        <a:ext cx="2402978" cy="2684352"/>
      </dsp:txXfrm>
    </dsp:sp>
    <dsp:sp modelId="{73C3393C-41F8-41D0-8A85-A8BA31B7B064}">
      <dsp:nvSpPr>
        <dsp:cNvPr id="0" name=""/>
        <dsp:cNvSpPr/>
      </dsp:nvSpPr>
      <dsp:spPr>
        <a:xfrm>
          <a:off x="2741860" y="444692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Document</a:t>
          </a:r>
          <a:endParaRPr lang="en-US" sz="2700" kern="1200" dirty="0"/>
        </a:p>
      </dsp:txBody>
      <dsp:txXfrm>
        <a:off x="2741860" y="444692"/>
        <a:ext cx="2402978" cy="777600"/>
      </dsp:txXfrm>
    </dsp:sp>
    <dsp:sp modelId="{20383C1D-31CC-41BA-BD31-5AEF915F0312}">
      <dsp:nvSpPr>
        <dsp:cNvPr id="0" name=""/>
        <dsp:cNvSpPr/>
      </dsp:nvSpPr>
      <dsp:spPr>
        <a:xfrm>
          <a:off x="2741860" y="1222292"/>
          <a:ext cx="2402978" cy="268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descriptions, notes, and questions about the dataset</a:t>
          </a:r>
          <a:endParaRPr lang="en-US" sz="2700" kern="1200" dirty="0"/>
        </a:p>
      </dsp:txBody>
      <dsp:txXfrm>
        <a:off x="2741860" y="1222292"/>
        <a:ext cx="2402978" cy="2684352"/>
      </dsp:txXfrm>
    </dsp:sp>
    <dsp:sp modelId="{55F76707-C125-4D27-BD96-E85419144C81}">
      <dsp:nvSpPr>
        <dsp:cNvPr id="0" name=""/>
        <dsp:cNvSpPr/>
      </dsp:nvSpPr>
      <dsp:spPr>
        <a:xfrm>
          <a:off x="5481256" y="444692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Share</a:t>
          </a:r>
          <a:endParaRPr lang="en-US" sz="2700" kern="1200" dirty="0"/>
        </a:p>
      </dsp:txBody>
      <dsp:txXfrm>
        <a:off x="5481256" y="444692"/>
        <a:ext cx="2402978" cy="777600"/>
      </dsp:txXfrm>
    </dsp:sp>
    <dsp:sp modelId="{388CCF7D-8C19-4B7C-8F5A-C0C20BEBC371}">
      <dsp:nvSpPr>
        <dsp:cNvPr id="0" name=""/>
        <dsp:cNvSpPr/>
      </dsp:nvSpPr>
      <dsp:spPr>
        <a:xfrm>
          <a:off x="5481256" y="1222292"/>
          <a:ext cx="2402978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Save your findings and share them with others</a:t>
          </a:r>
          <a:endParaRPr lang="en-US" sz="2700" kern="1200" dirty="0"/>
        </a:p>
      </dsp:txBody>
      <dsp:txXfrm>
        <a:off x="5481256" y="1222292"/>
        <a:ext cx="2402978" cy="268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464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Backend</a:t>
          </a:r>
          <a:endParaRPr lang="en-US" sz="2400" kern="1200"/>
        </a:p>
      </dsp:txBody>
      <dsp:txXfrm>
        <a:off x="2464" y="16388"/>
        <a:ext cx="2402978" cy="691200"/>
      </dsp:txXfrm>
    </dsp:sp>
    <dsp:sp modelId="{43C479ED-BB90-4461-BF2E-312070E0AFCC}">
      <dsp:nvSpPr>
        <dsp:cNvPr id="0" name=""/>
        <dsp:cNvSpPr/>
      </dsp:nvSpPr>
      <dsp:spPr>
        <a:xfrm>
          <a:off x="2464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Jquery</a:t>
          </a:r>
          <a:r>
            <a:rPr lang="en-US" sz="2400" kern="1200" dirty="0" smtClean="0"/>
            <a:t> + plugins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Lo-dash</a:t>
          </a:r>
          <a:endParaRPr lang="en-US" sz="2400" kern="1200" dirty="0" smtClean="0"/>
        </a:p>
      </dsp:txBody>
      <dsp:txXfrm>
        <a:off x="2464" y="707588"/>
        <a:ext cx="2402978" cy="1469947"/>
      </dsp:txXfrm>
    </dsp:sp>
    <dsp:sp modelId="{C101A671-B8CD-426A-87DC-9F27FBBB0989}">
      <dsp:nvSpPr>
        <dsp:cNvPr id="0" name=""/>
        <dsp:cNvSpPr/>
      </dsp:nvSpPr>
      <dsp:spPr>
        <a:xfrm>
          <a:off x="2741860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Layout &amp; Style</a:t>
          </a:r>
          <a:endParaRPr lang="en-US" sz="2400" kern="1200" dirty="0" smtClean="0"/>
        </a:p>
      </dsp:txBody>
      <dsp:txXfrm>
        <a:off x="2741860" y="16388"/>
        <a:ext cx="2402978" cy="691200"/>
      </dsp:txXfrm>
    </dsp:sp>
    <dsp:sp modelId="{0D4DD5A7-0189-437C-B4B7-58DF7AC058CB}">
      <dsp:nvSpPr>
        <dsp:cNvPr id="0" name=""/>
        <dsp:cNvSpPr/>
      </dsp:nvSpPr>
      <dsp:spPr>
        <a:xfrm>
          <a:off x="2741860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Bootstrap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sb</a:t>
          </a:r>
          <a:r>
            <a:rPr lang="en-US" sz="2400" kern="1200" dirty="0" smtClean="0"/>
            <a:t>-admin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spin.js</a:t>
          </a:r>
          <a:endParaRPr lang="en-US" sz="2400" kern="1200" dirty="0" smtClean="0"/>
        </a:p>
      </dsp:txBody>
      <dsp:txXfrm>
        <a:off x="2741860" y="707588"/>
        <a:ext cx="2402978" cy="1469947"/>
      </dsp:txXfrm>
    </dsp:sp>
    <dsp:sp modelId="{216D6703-4CD4-4BA3-B42D-BA5B33DCD020}">
      <dsp:nvSpPr>
        <dsp:cNvPr id="0" name=""/>
        <dsp:cNvSpPr/>
      </dsp:nvSpPr>
      <dsp:spPr>
        <a:xfrm>
          <a:off x="5481256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processing</a:t>
          </a:r>
          <a:endParaRPr lang="en-US" sz="2400" kern="1200" dirty="0" smtClean="0"/>
        </a:p>
      </dsp:txBody>
      <dsp:txXfrm>
        <a:off x="5481256" y="16388"/>
        <a:ext cx="2402978" cy="691200"/>
      </dsp:txXfrm>
    </dsp:sp>
    <dsp:sp modelId="{E616B35D-9B5D-49D0-83EF-78E5F8E20B56}">
      <dsp:nvSpPr>
        <dsp:cNvPr id="0" name=""/>
        <dsp:cNvSpPr/>
      </dsp:nvSpPr>
      <dsp:spPr>
        <a:xfrm>
          <a:off x="5481256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PapaParse.js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Moment.js + plugins</a:t>
          </a:r>
          <a:endParaRPr lang="en-US" sz="2400" kern="1200" dirty="0" smtClean="0"/>
        </a:p>
      </dsp:txBody>
      <dsp:txXfrm>
        <a:off x="5481256" y="707588"/>
        <a:ext cx="2402978" cy="1469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31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Visualization</a:t>
          </a:r>
          <a:endParaRPr lang="en-US" sz="2200" kern="1200"/>
        </a:p>
      </dsp:txBody>
      <dsp:txXfrm>
        <a:off x="31" y="115872"/>
        <a:ext cx="2989514" cy="633600"/>
      </dsp:txXfrm>
    </dsp:sp>
    <dsp:sp modelId="{4E120B5C-062D-48B7-A94F-E36D5AFADE76}">
      <dsp:nvSpPr>
        <dsp:cNvPr id="0" name=""/>
        <dsp:cNvSpPr/>
      </dsp:nvSpPr>
      <dsp:spPr>
        <a:xfrm>
          <a:off x="31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D3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MetricGraphics.js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Rickshaw.js*</a:t>
          </a:r>
          <a:endParaRPr lang="en-US" sz="2200" kern="1200" dirty="0" smtClean="0"/>
        </a:p>
      </dsp:txBody>
      <dsp:txXfrm>
        <a:off x="31" y="749472"/>
        <a:ext cx="2989514" cy="1328579"/>
      </dsp:txXfrm>
    </dsp:sp>
    <dsp:sp modelId="{82239CD8-D690-47F5-AAB8-3EAAB3A2A1B8}">
      <dsp:nvSpPr>
        <dsp:cNvPr id="0" name=""/>
        <dsp:cNvSpPr/>
      </dsp:nvSpPr>
      <dsp:spPr>
        <a:xfrm>
          <a:off x="3408078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Loading and Saving</a:t>
          </a:r>
          <a:endParaRPr lang="en-US" sz="2200" kern="1200" dirty="0" smtClean="0"/>
        </a:p>
      </dsp:txBody>
      <dsp:txXfrm>
        <a:off x="3408078" y="115872"/>
        <a:ext cx="2989514" cy="633600"/>
      </dsp:txXfrm>
    </dsp:sp>
    <dsp:sp modelId="{1FC74699-7A92-46E1-9BBE-0D7ECE982CFF}">
      <dsp:nvSpPr>
        <dsp:cNvPr id="0" name=""/>
        <dsp:cNvSpPr/>
      </dsp:nvSpPr>
      <dsp:spPr>
        <a:xfrm>
          <a:off x="3408078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saveSvgAsPng.js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FileSaver.js*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xls.js + xlsx.js+ </a:t>
          </a:r>
          <a:r>
            <a:rPr lang="en-US" sz="2200" kern="1200" dirty="0" err="1" smtClean="0"/>
            <a:t>jszip</a:t>
          </a:r>
          <a:r>
            <a:rPr lang="en-US" sz="2200" kern="1200" dirty="0" smtClean="0"/>
            <a:t>*</a:t>
          </a:r>
          <a:endParaRPr lang="en-US" sz="2200" kern="1200" dirty="0" smtClean="0"/>
        </a:p>
      </dsp:txBody>
      <dsp:txXfrm>
        <a:off x="3408078" y="749472"/>
        <a:ext cx="2989514" cy="132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System Generated</a:t>
          </a:r>
          <a:endParaRPr lang="en-US" sz="4000" kern="1200" dirty="0"/>
        </a:p>
      </dsp:txBody>
      <dsp:txXfrm>
        <a:off x="38" y="245901"/>
        <a:ext cx="3685337" cy="1443934"/>
      </dsp:txXfrm>
    </dsp:sp>
    <dsp:sp modelId="{D95CE01B-6062-49E1-8505-C0EBEBCDE3BB}">
      <dsp:nvSpPr>
        <dsp:cNvPr id="0" name=""/>
        <dsp:cNvSpPr/>
      </dsp:nvSpPr>
      <dsp:spPr>
        <a:xfrm>
          <a:off x="38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Statistics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Visualizations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Suggestions</a:t>
          </a:r>
          <a:endParaRPr lang="en-US" sz="4000" kern="1200" dirty="0" smtClean="0"/>
        </a:p>
      </dsp:txBody>
      <dsp:txXfrm>
        <a:off x="38" y="1689836"/>
        <a:ext cx="3685337" cy="2415599"/>
      </dsp:txXfrm>
    </dsp:sp>
    <dsp:sp modelId="{A40C30D1-298B-4D54-AF4A-378E26D77756}">
      <dsp:nvSpPr>
        <dsp:cNvPr id="0" name=""/>
        <dsp:cNvSpPr/>
      </dsp:nvSpPr>
      <dsp:spPr>
        <a:xfrm>
          <a:off x="4201323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User Input</a:t>
          </a:r>
          <a:endParaRPr lang="en-US" sz="4000" kern="1200" dirty="0" smtClean="0"/>
        </a:p>
      </dsp:txBody>
      <dsp:txXfrm>
        <a:off x="4201323" y="245901"/>
        <a:ext cx="3685337" cy="1443934"/>
      </dsp:txXfrm>
    </dsp:sp>
    <dsp:sp modelId="{D0ADE9F5-8677-46B4-B601-DC5E07257D10}">
      <dsp:nvSpPr>
        <dsp:cNvPr id="0" name=""/>
        <dsp:cNvSpPr/>
      </dsp:nvSpPr>
      <dsp:spPr>
        <a:xfrm>
          <a:off x="4201323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Descriptions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Notes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Questions</a:t>
          </a:r>
          <a:endParaRPr lang="en-US" sz="4000" kern="1200" dirty="0"/>
        </a:p>
      </dsp:txBody>
      <dsp:txXfrm>
        <a:off x="4201323" y="1689836"/>
        <a:ext cx="3685337" cy="241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</a:t>
          </a:r>
          <a:endParaRPr lang="en-US" sz="2400" kern="1200" dirty="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  <a:endParaRPr lang="en-US" sz="2400" b="1" kern="1200" dirty="0" smtClean="0"/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Date</a:t>
          </a:r>
          <a:endParaRPr lang="en-US" sz="2400" kern="1200"/>
        </a:p>
      </dsp:txBody>
      <dsp:txXfrm>
        <a:off x="38" y="26682"/>
        <a:ext cx="3685337" cy="691200"/>
      </dsp:txXfrm>
    </dsp:sp>
    <dsp:sp modelId="{8AF15B95-F2D6-48E9-919A-F575A28D189B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Humanized range</a:t>
          </a:r>
          <a:endParaRPr lang="en-US" sz="2400" b="1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Start, End</a:t>
          </a:r>
          <a:endParaRPr lang="en-US" sz="2400" b="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Date Format</a:t>
          </a:r>
          <a:endParaRPr lang="en-US" sz="2400" b="0" kern="1200" dirty="0" smtClean="0"/>
        </a:p>
      </dsp:txBody>
      <dsp:txXfrm>
        <a:off x="38" y="717882"/>
        <a:ext cx="3685337" cy="1449360"/>
      </dsp:txXfrm>
    </dsp:sp>
    <dsp:sp modelId="{9B0FCB7D-5D4E-4839-820E-0E02361D78CA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6FF8C488-FD23-46D1-ADF1-F98B5769D85D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Word count,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chart count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2D04-4A76-4FB8-B14B-A4283CB9CEE8}">
      <dsp:nvSpPr>
        <dsp:cNvPr id="0" name=""/>
        <dsp:cNvSpPr/>
      </dsp:nvSpPr>
      <dsp:spPr>
        <a:xfrm>
          <a:off x="2464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Numbers</a:t>
          </a:r>
          <a:endParaRPr lang="en-US" sz="1700" kern="1200"/>
        </a:p>
      </dsp:txBody>
      <dsp:txXfrm>
        <a:off x="2464" y="15378"/>
        <a:ext cx="2402978" cy="489600"/>
      </dsp:txXfrm>
    </dsp:sp>
    <dsp:sp modelId="{D2A9C8EA-4412-4EDB-99D6-804C7F6F6BD7}">
      <dsp:nvSpPr>
        <dsp:cNvPr id="0" name=""/>
        <dsp:cNvSpPr/>
      </dsp:nvSpPr>
      <dsp:spPr>
        <a:xfrm>
          <a:off x="2464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Box Plot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with Bins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Scatter plot with outliers</a:t>
          </a:r>
          <a:endParaRPr lang="en-US" sz="1700" kern="1200" dirty="0" smtClean="0"/>
        </a:p>
      </dsp:txBody>
      <dsp:txXfrm>
        <a:off x="2464" y="504978"/>
        <a:ext cx="2402978" cy="1819935"/>
      </dsp:txXfrm>
    </dsp:sp>
    <dsp:sp modelId="{40FD4F7D-CB9D-4344-9D0C-A9AB05C2A10B}">
      <dsp:nvSpPr>
        <dsp:cNvPr id="0" name=""/>
        <dsp:cNvSpPr/>
      </dsp:nvSpPr>
      <dsp:spPr>
        <a:xfrm>
          <a:off x="2741860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Date</a:t>
          </a:r>
          <a:endParaRPr lang="en-US" sz="1700" kern="1200" dirty="0" smtClean="0"/>
        </a:p>
      </dsp:txBody>
      <dsp:txXfrm>
        <a:off x="2741860" y="15378"/>
        <a:ext cx="2402978" cy="489600"/>
      </dsp:txXfrm>
    </dsp:sp>
    <dsp:sp modelId="{9648F12B-696C-4EBA-9A67-A736A4C6EC22}">
      <dsp:nvSpPr>
        <dsp:cNvPr id="0" name=""/>
        <dsp:cNvSpPr/>
      </dsp:nvSpPr>
      <dsp:spPr>
        <a:xfrm>
          <a:off x="2741860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Time Series Line chart</a:t>
          </a:r>
          <a:endParaRPr lang="en-US" sz="1700" kern="1200" dirty="0" smtClean="0"/>
        </a:p>
      </dsp:txBody>
      <dsp:txXfrm>
        <a:off x="2741860" y="504978"/>
        <a:ext cx="2402978" cy="1819935"/>
      </dsp:txXfrm>
    </dsp:sp>
    <dsp:sp modelId="{D0F9E16D-804B-4484-8E5C-D8D8C50F5AAE}">
      <dsp:nvSpPr>
        <dsp:cNvPr id="0" name=""/>
        <dsp:cNvSpPr/>
      </dsp:nvSpPr>
      <dsp:spPr>
        <a:xfrm>
          <a:off x="5481256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</a:t>
          </a:r>
          <a:endParaRPr lang="en-US" sz="1700" kern="1200" dirty="0" smtClean="0"/>
        </a:p>
      </dsp:txBody>
      <dsp:txXfrm>
        <a:off x="5481256" y="15378"/>
        <a:ext cx="2402978" cy="489600"/>
      </dsp:txXfrm>
    </dsp:sp>
    <dsp:sp modelId="{C2990001-6E32-48CF-AEDC-560DFB2DCC71}">
      <dsp:nvSpPr>
        <dsp:cNvPr id="0" name=""/>
        <dsp:cNvSpPr/>
      </dsp:nvSpPr>
      <dsp:spPr>
        <a:xfrm>
          <a:off x="5481256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Word/Char count 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 smtClean="0"/>
        </a:p>
      </dsp:txBody>
      <dsp:txXfrm>
        <a:off x="5481256" y="504978"/>
        <a:ext cx="2402978" cy="1819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34782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755"/>
        <a:ext cx="1727715" cy="1036629"/>
      </dsp:txXfrm>
    </dsp:sp>
    <dsp:sp modelId="{5B7516BB-6761-48E7-AB99-0F99FFF4C559}">
      <dsp:nvSpPr>
        <dsp:cNvPr id="0" name=""/>
        <dsp:cNvSpPr/>
      </dsp:nvSpPr>
      <dsp:spPr>
        <a:xfrm>
          <a:off x="2248310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755"/>
        <a:ext cx="1727715" cy="1036629"/>
      </dsp:txXfrm>
    </dsp:sp>
    <dsp:sp modelId="{BE1773F1-72D0-4051-86A8-E656B8089969}">
      <dsp:nvSpPr>
        <dsp:cNvPr id="0" name=""/>
        <dsp:cNvSpPr/>
      </dsp:nvSpPr>
      <dsp:spPr>
        <a:xfrm>
          <a:off x="4148797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755"/>
        <a:ext cx="1727715" cy="1036629"/>
      </dsp:txXfrm>
    </dsp:sp>
    <dsp:sp modelId="{BCC479C0-2164-4166-9945-A97F80F4F011}">
      <dsp:nvSpPr>
        <dsp:cNvPr id="0" name=""/>
        <dsp:cNvSpPr/>
      </dsp:nvSpPr>
      <dsp:spPr>
        <a:xfrm>
          <a:off x="604928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755"/>
        <a:ext cx="1727715" cy="1036629"/>
      </dsp:txXfrm>
    </dsp:sp>
    <dsp:sp modelId="{02D09D95-1D0D-487A-A3A2-1895693367E2}">
      <dsp:nvSpPr>
        <dsp:cNvPr id="0" name=""/>
        <dsp:cNvSpPr/>
      </dsp:nvSpPr>
      <dsp:spPr>
        <a:xfrm>
          <a:off x="34782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1210155"/>
        <a:ext cx="1727715" cy="1036629"/>
      </dsp:txXfrm>
    </dsp:sp>
    <dsp:sp modelId="{662AE655-3F58-4390-A646-E9FD06F97527}">
      <dsp:nvSpPr>
        <dsp:cNvPr id="0" name=""/>
        <dsp:cNvSpPr/>
      </dsp:nvSpPr>
      <dsp:spPr>
        <a:xfrm>
          <a:off x="2248310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1210155"/>
        <a:ext cx="1727715" cy="1036629"/>
      </dsp:txXfrm>
    </dsp:sp>
    <dsp:sp modelId="{65508341-1956-473A-92E2-A85218355F8C}">
      <dsp:nvSpPr>
        <dsp:cNvPr id="0" name=""/>
        <dsp:cNvSpPr/>
      </dsp:nvSpPr>
      <dsp:spPr>
        <a:xfrm>
          <a:off x="4148797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1210155"/>
        <a:ext cx="1727715" cy="1036629"/>
      </dsp:txXfrm>
    </dsp:sp>
    <dsp:sp modelId="{CD6E77C7-2EF2-4E30-A38D-B8128134DF08}">
      <dsp:nvSpPr>
        <dsp:cNvPr id="0" name=""/>
        <dsp:cNvSpPr/>
      </dsp:nvSpPr>
      <dsp:spPr>
        <a:xfrm>
          <a:off x="604928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1210155"/>
        <a:ext cx="1727715" cy="1036629"/>
      </dsp:txXfrm>
    </dsp:sp>
    <dsp:sp modelId="{2C345942-5A97-4394-A9BC-333B60AB5D9E}">
      <dsp:nvSpPr>
        <dsp:cNvPr id="0" name=""/>
        <dsp:cNvSpPr/>
      </dsp:nvSpPr>
      <dsp:spPr>
        <a:xfrm>
          <a:off x="2248310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2419556"/>
        <a:ext cx="1727715" cy="1036629"/>
      </dsp:txXfrm>
    </dsp:sp>
    <dsp:sp modelId="{A895EC21-559F-4D99-AE6D-F468E44E3F94}">
      <dsp:nvSpPr>
        <dsp:cNvPr id="0" name=""/>
        <dsp:cNvSpPr/>
      </dsp:nvSpPr>
      <dsp:spPr>
        <a:xfrm>
          <a:off x="4148797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phone, geo)*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2419556"/>
        <a:ext cx="1727715" cy="10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27781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491930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57349" y="5782951"/>
            <a:ext cx="6858000" cy="9144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MetaReader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learn, document, 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Hassan Jannah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jannah.github.io/MetaReader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.CSV Only</a:t>
            </a:r>
          </a:p>
          <a:p>
            <a:r>
              <a:rPr lang="en-US" dirty="0" smtClean="0"/>
              <a:t>Column names must be unique</a:t>
            </a:r>
          </a:p>
          <a:p>
            <a:r>
              <a:rPr lang="en-US" dirty="0" smtClean="0"/>
              <a:t>Limited file size (~1MB)</a:t>
            </a:r>
          </a:p>
          <a:p>
            <a:pPr lvl="1"/>
            <a:r>
              <a:rPr lang="en-US" dirty="0" smtClean="0"/>
              <a:t>Image mode workaround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File size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(Statistical,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</a:t>
            </a:r>
            <a:r>
              <a:rPr lang="en-US" dirty="0" err="1" smtClean="0"/>
              <a:t>tsv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Session saving</a:t>
            </a:r>
          </a:p>
          <a:p>
            <a:r>
              <a:rPr lang="en-US" dirty="0" smtClean="0"/>
              <a:t>Data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MetaReader?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1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dataset</a:t>
            </a:r>
          </a:p>
          <a:p>
            <a:pPr lvl="1"/>
            <a:r>
              <a:rPr lang="en-US" dirty="0" smtClean="0"/>
              <a:t>Data types, ranges, column names</a:t>
            </a:r>
          </a:p>
          <a:p>
            <a:r>
              <a:rPr lang="en-US" dirty="0" smtClean="0"/>
              <a:t>Discover blind spots</a:t>
            </a:r>
          </a:p>
          <a:p>
            <a:r>
              <a:rPr lang="en-US" dirty="0" smtClean="0"/>
              <a:t>Identify potential data quality issues</a:t>
            </a:r>
          </a:p>
          <a:p>
            <a:r>
              <a:rPr lang="en-US" dirty="0" smtClean="0"/>
              <a:t>Formulate EDA questions</a:t>
            </a:r>
          </a:p>
          <a:p>
            <a:r>
              <a:rPr lang="en-US" dirty="0" smtClean="0"/>
              <a:t>Prepare ReadMe files for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client side</a:t>
            </a:r>
          </a:p>
          <a:p>
            <a:r>
              <a:rPr lang="en-US" dirty="0" smtClean="0"/>
              <a:t>Independent Column Cards</a:t>
            </a:r>
          </a:p>
          <a:p>
            <a:r>
              <a:rPr lang="en-US" dirty="0" smtClean="0"/>
              <a:t>Customized for Data Types</a:t>
            </a:r>
          </a:p>
          <a:p>
            <a:pPr lvl="1"/>
            <a:r>
              <a:rPr lang="en-US" dirty="0" smtClean="0"/>
              <a:t>(Numbers, Text, Dates)</a:t>
            </a:r>
          </a:p>
          <a:p>
            <a:r>
              <a:rPr lang="en-US" dirty="0" smtClean="0"/>
              <a:t>Editable titles</a:t>
            </a:r>
          </a:p>
          <a:p>
            <a:r>
              <a:rPr lang="en-US" dirty="0" smtClean="0"/>
              <a:t>No semantics (kind of)</a:t>
            </a:r>
          </a:p>
          <a:p>
            <a:r>
              <a:rPr lang="en-US" dirty="0" smtClean="0"/>
              <a:t>Printing/Saving</a:t>
            </a:r>
          </a:p>
          <a:p>
            <a:r>
              <a:rPr lang="en-US" dirty="0" smtClean="0"/>
              <a:t>Tooltip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71796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07902645"/>
              </p:ext>
            </p:extLst>
          </p:nvPr>
        </p:nvGraphicFramePr>
        <p:xfrm>
          <a:off x="1374776" y="4090988"/>
          <a:ext cx="6397624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080" y="6370320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used in current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000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235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4834793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97414164"/>
              </p:ext>
            </p:extLst>
          </p:nvPr>
        </p:nvGraphicFramePr>
        <p:xfrm>
          <a:off x="630238" y="4090988"/>
          <a:ext cx="7886700" cy="234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by Type + Statistics</a:t>
            </a:r>
          </a:p>
          <a:p>
            <a:r>
              <a:rPr lang="en-US" dirty="0" smtClean="0"/>
              <a:t>Most use original data ordering for x-axis (Index)</a:t>
            </a:r>
          </a:p>
          <a:p>
            <a:r>
              <a:rPr lang="en-US" dirty="0" smtClean="0"/>
              <a:t>Downloadable as Images</a:t>
            </a:r>
          </a:p>
        </p:txBody>
      </p:sp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58305920"/>
              </p:ext>
            </p:extLst>
          </p:nvPr>
        </p:nvGraphicFramePr>
        <p:xfrm>
          <a:off x="511176" y="3149600"/>
          <a:ext cx="8124824" cy="3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320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MetaReader a meta exploration tool</vt:lpstr>
      <vt:lpstr>What is MetaReader?</vt:lpstr>
      <vt:lpstr>Why?</vt:lpstr>
      <vt:lpstr>Design Principles</vt:lpstr>
      <vt:lpstr>Technologies</vt:lpstr>
      <vt:lpstr>Components</vt:lpstr>
      <vt:lpstr>Statistics</vt:lpstr>
      <vt:lpstr>Visualizations</vt:lpstr>
      <vt:lpstr>Suggestions</vt:lpstr>
      <vt:lpstr>Demo</vt:lpstr>
      <vt:lpstr>Limitations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26</cp:revision>
  <dcterms:created xsi:type="dcterms:W3CDTF">2014-12-03T08:56:53Z</dcterms:created>
  <dcterms:modified xsi:type="dcterms:W3CDTF">2014-12-04T06:46:49Z</dcterms:modified>
</cp:coreProperties>
</file>