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79C0-05DA-482E-B806-31D5C628EBE4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40F3-7C6B-4214-95DE-DE3555C6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4/40/Berkeley_Campus_Sather_Tower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42" y="234086"/>
            <a:ext cx="8637296" cy="6477972"/>
          </a:xfrm>
          <a:prstGeom prst="rect">
            <a:avLst/>
          </a:prstGeom>
          <a:noFill/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1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Jannah</dc:creator>
  <cp:lastModifiedBy>Hassan Jannah</cp:lastModifiedBy>
  <cp:revision>3</cp:revision>
  <dcterms:created xsi:type="dcterms:W3CDTF">2014-11-06T20:11:13Z</dcterms:created>
  <dcterms:modified xsi:type="dcterms:W3CDTF">2014-11-06T23:21:46Z</dcterms:modified>
</cp:coreProperties>
</file>