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84" d="100"/>
          <a:sy n="184" d="100"/>
        </p:scale>
        <p:origin x="-72" y="-712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eveloper.mozilla.org/en-US/docs/Web/HTML/Element/input/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Web/HTML/Element/men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#F2F2F2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rgba</a:t>
            </a:r>
            <a:r>
              <a:rPr lang="en" dirty="0">
                <a:solidFill>
                  <a:schemeClr val="dk1"/>
                </a:solidFill>
              </a:rPr>
              <a:t>(122, 191, 191, .5)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 dirty="0"/>
              <a:t> </a:t>
            </a:r>
            <a:endParaRPr sz="9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6"/>
                </a:highlight>
              </a:rPr>
              <a:t>H1- 40px</a:t>
            </a:r>
            <a:endParaRPr dirty="0"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6"/>
                </a:highlight>
              </a:rPr>
              <a:t>H2- 30px</a:t>
            </a:r>
            <a:endParaRPr dirty="0"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6"/>
                </a:highlight>
              </a:rPr>
              <a:t>H3- 25px</a:t>
            </a:r>
            <a:endParaRPr dirty="0"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LI- 16PX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l="24842" r="24282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l="6303" r="7823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l="33271" r="33710"/>
          <a:stretch/>
        </p:blipFill>
        <p:spPr>
          <a:xfrm>
            <a:off x="8041688" y="22538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← 414 px →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← 768 px →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← 1280 px →</a:t>
            </a:r>
            <a:endParaRPr sz="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l="6303" r="7823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* Our discipline doesn’t include server-side actions, so any content that requires it to function (sign in, form, star ratings), we’ll only to the front-end part. 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l="24842" r="24282"/>
          <a:stretch/>
        </p:blipFill>
        <p:spPr>
          <a:xfrm>
            <a:off x="4929078" y="-3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l="6303" r="7823"/>
          <a:stretch/>
        </p:blipFill>
        <p:spPr>
          <a:xfrm>
            <a:off x="1547075" y="-2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l="33271" r="33710"/>
          <a:stretch/>
        </p:blipFill>
        <p:spPr>
          <a:xfrm>
            <a:off x="8125500" y="-1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&lt;menu&gt;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 dirty="0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 dirty="0"/>
              <a:t> </a:t>
            </a:r>
            <a:endParaRPr sz="700" dirty="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rot="10800000" flipH="1">
            <a:off x="8125500" y="132300"/>
            <a:ext cx="224400" cy="2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Search Form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 dirty="0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 dirty="0"/>
              <a:t> </a:t>
            </a:r>
            <a:endParaRPr sz="700" dirty="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rot="10800000" flipH="1">
            <a:off x="7570350" y="266225"/>
            <a:ext cx="826200" cy="7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No floats were used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&lt;div&gt; IS used a few times to group things for style reasons which is how it is intended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There’s about 500 lines of CSS code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Color Palette</vt:lpstr>
      <vt:lpstr>Typography</vt:lpstr>
      <vt:lpstr>Responsive</vt:lpstr>
      <vt:lpstr>Front-End ONLY</vt:lpstr>
      <vt:lpstr>MEGA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cp:lastModifiedBy>Dysheed Goodson (Student)</cp:lastModifiedBy>
  <cp:revision>1</cp:revision>
  <dcterms:modified xsi:type="dcterms:W3CDTF">2024-04-18T01:38:22Z</dcterms:modified>
</cp:coreProperties>
</file>