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italic.fntdata"/><Relationship Id="rId30" Type="http://schemas.openxmlformats.org/officeDocument/2006/relationships/font" Target="fonts/Nunit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e0c2cb5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e0c2cb5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e0c2cb5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e0c2cb5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e0c2cb5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e0c2cb5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e0c2cb58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e0c2cb58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e0c2cb58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e0c2cb58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e0c2cb58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e0c2cb5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e0c2cb58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e0c2cb58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e0c2cb58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e0c2cb58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e0c2cb58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e0c2cb58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e0c2cb58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e0c2cb58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e0c2cb5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e0c2cb5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e0c2cb58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e0c2cb58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e0c2cb58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e0c2cb58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e0c2cb58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e0c2cb58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e0c2cb58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e0c2cb58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e0c2cb5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e0c2cb5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e0c2cb5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e0c2cb5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e0c2cb5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e0c2cb5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e0c2cb5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e0c2cb5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e0c2cb5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e0c2cb5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e0c2cb5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e0c2cb5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e0c2cb58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e0c2cb58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dhacks007/Ultra-Sound-Image-Classifi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arius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dpi.com/2076-3417/11/2/67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highlight>
                  <a:srgbClr val="F6F8FA"/>
                </a:highlight>
                <a:uFill>
                  <a:noFill/>
                </a:uFill>
                <a:latin typeface="Nunito Medium"/>
                <a:ea typeface="Nunito Medium"/>
                <a:cs typeface="Nunito Medium"/>
                <a:sym typeface="Nunito Medium"/>
                <a:hlinkClick r:id="rId3"/>
              </a:rPr>
              <a:t>Ultra-Sound-Image-Classifier</a:t>
            </a:r>
            <a:endParaRPr sz="30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Deepakraju Rangaraju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VGG_CAM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address the issue of imbalance classes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Train-Accuracy: 93.32%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Validation-Accuracy: 91.76%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Confusion matrix </a:t>
            </a:r>
            <a:r>
              <a:rPr lang="en" sz="1000"/>
              <a:t>{0: 'covid', 2: 'pneumonia', 1: 'normal'}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29" y="1258425"/>
            <a:ext cx="3368723" cy="33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for the validation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00" y="1944800"/>
            <a:ext cx="6219576" cy="18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report for the train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975" y="2049146"/>
            <a:ext cx="5957099" cy="20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278025" y="2018275"/>
            <a:ext cx="59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Examples of Balanced VGG_CAM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EmergencyNet (Fusion-Average)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Accuracy: 99%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Accuracy: 91%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Confusion matrix </a:t>
            </a:r>
            <a:r>
              <a:rPr lang="en" sz="1000"/>
              <a:t>{0: 'covid', 2: 'pneumonia', 1: 'normal'}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073" y="1152475"/>
            <a:ext cx="3638425" cy="337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classification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300" y="1943825"/>
            <a:ext cx="6107599" cy="15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classification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00" y="1941025"/>
            <a:ext cx="6806525" cy="18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278025" y="20182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Examples of EmergencyNet Avg Fusion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EmergencyNet (Fusion Concatenate)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 Accuracy: 99%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Accuracy: 88%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Confusion matrix </a:t>
            </a:r>
            <a:r>
              <a:rPr lang="en" sz="1000"/>
              <a:t>{0: 'covid', 2: 'pneumonia', 1: 'normal'} 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74" y="1181613"/>
            <a:ext cx="3482700" cy="33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classification report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75" y="1884904"/>
            <a:ext cx="7578801" cy="195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Data is obtained from some popular open source resources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1.)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ButterflyNetwork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2.)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GrepMed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3.) The POCUS Atlas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4.) LITFL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5.) Radiopaedia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6.) CoreUltrasound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7.) University of Florida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8.) Scientific publications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9.)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Clarius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Classification report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50" y="1925577"/>
            <a:ext cx="6881375" cy="17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50" y="142100"/>
            <a:ext cx="4625550" cy="46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278025" y="2018275"/>
            <a:ext cx="36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Examples of EmergencyNet Fusion - Concatenate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is best?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 Cam-Balanced If Accuracy is prioritised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EmergencyNet (Fusion - Avg ) If latency and accuracy is prioritised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VGG Cam has 5 times more trainable variables than EmergencyNet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0.49 milliseconds per image (</a:t>
            </a:r>
            <a:r>
              <a:rPr lang="en"/>
              <a:t>EmergencyNet)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0.65 milliseconds per image (</a:t>
            </a:r>
            <a:r>
              <a:rPr lang="en"/>
              <a:t>VGG Cam-Balanced)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Tested on M1-macbook pro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1616675" y="2110950"/>
            <a:ext cx="56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 for your patience!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videos are downloaded. There are some useless texts and prompts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Cropping the videos where there are </a:t>
            </a:r>
            <a:r>
              <a:rPr lang="en"/>
              <a:t>unnecessary</a:t>
            </a:r>
            <a:r>
              <a:rPr lang="en"/>
              <a:t> texts by utilising the meta information given in the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Extracting frames from the cropped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frames where ROI is covered by artifacts.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the markers present in the cropped images by utilising the mask-data and mask-meta information present in the dataset.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image classifiers models 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VGG_CAM classifier inspired from the below research paper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Accelerating Detection of Lung Pathologies with Explainable Ultrasound Image Analysis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EmergencyNet for balancing latency-accuracy tradeoff.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Architecture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24" y="1202950"/>
            <a:ext cx="5047850" cy="31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for VGG_CAM model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Train-Accuracy: 88.6%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Validation-Accuracy: 91.5%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Confusion matrix </a:t>
            </a:r>
            <a:r>
              <a:rPr lang="en" sz="1000"/>
              <a:t>{0: 'covid', 2: 'pneumonia', 1: 'normal'}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280" y="1757025"/>
            <a:ext cx="3135426" cy="28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850" y="1101800"/>
            <a:ext cx="85206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for the v</a:t>
            </a:r>
            <a:r>
              <a:rPr lang="en"/>
              <a:t>alidation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{0: 'covid', 2: 'pneumonia', 1: 'normal'}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50" y="1992163"/>
            <a:ext cx="7011299" cy="17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for the train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{0: 'covid', 2: 'pneumonia', 1: 'normal'}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800" y="2203650"/>
            <a:ext cx="6758725" cy="17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950" y="312788"/>
            <a:ext cx="4517925" cy="45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278025" y="2018275"/>
            <a:ext cx="59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Examples of VGG_CAM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