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35E1E-E36C-45C6-93A9-BCD49A617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AE03D-FB8E-4CE0-A7CD-86578082C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491F3-2C7C-43AB-9A1B-9AFCD7E97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4417-30E3-40DA-A83A-417D5BBF954E}" type="datetimeFigureOut">
              <a:rPr lang="LID4096" smtClean="0"/>
              <a:t>09/06/2021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6B968-E3B8-492E-A863-C5B646E9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36778-70A7-4FE6-A1D5-4F0DB2B56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9A57-CFBE-4FE0-AC37-F9B5EAB1B27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3320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3CC3-204E-423D-BFCC-D6AFB2E3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91D8A-4D0A-4EE7-8751-610384F99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1E059-F667-4F4B-8CBE-830DE7B13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4417-30E3-40DA-A83A-417D5BBF954E}" type="datetimeFigureOut">
              <a:rPr lang="LID4096" smtClean="0"/>
              <a:t>09/06/2021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94EB0-3930-4B63-B566-347EA773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B4525-2E8C-4A54-8DAE-202A019C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9A57-CFBE-4FE0-AC37-F9B5EAB1B27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0737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F16C61-06CA-4664-9ED6-8D8810309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116F2-B464-4D5C-B4DD-F5B0EA8B0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1DF4-0D87-4C4C-A73F-DE9B493C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4417-30E3-40DA-A83A-417D5BBF954E}" type="datetimeFigureOut">
              <a:rPr lang="LID4096" smtClean="0"/>
              <a:t>09/06/2021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54025-4EDD-4B6B-9C89-DDD850BB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F818C-2C6E-432C-ADAF-771A6EED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9A57-CFBE-4FE0-AC37-F9B5EAB1B27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908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3DAA6-309B-450A-AAB3-CBA8B0993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35385-5E9E-4F41-96B0-AE8DF8FBB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D7020-282B-4294-9C97-9941C5EC9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4417-30E3-40DA-A83A-417D5BBF954E}" type="datetimeFigureOut">
              <a:rPr lang="LID4096" smtClean="0"/>
              <a:t>09/06/2021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AD6FB-278D-4CC9-94D0-B9F48B222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72403-0410-46B0-AEFF-EB1E01F1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9A57-CFBE-4FE0-AC37-F9B5EAB1B27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5666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9DD7A-3527-48BF-83CB-C2A780AAF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2B8A3-3069-4E0F-A866-845C77AC3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5B690-3A86-4AAB-97FD-7EE07611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4417-30E3-40DA-A83A-417D5BBF954E}" type="datetimeFigureOut">
              <a:rPr lang="LID4096" smtClean="0"/>
              <a:t>09/06/2021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0DCD3-9F69-4759-974F-EA69492F2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0F1ED-0D9A-41A3-BDA4-77F6AE449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9A57-CFBE-4FE0-AC37-F9B5EAB1B27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9179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8E81-39E6-46F1-BE85-44E6DF4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7F735-EC9C-4300-B4A6-5DADB7850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6F0A2-E0AE-4343-B179-332E199D0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1DF45-BDC7-4070-A82E-8548E0B4D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4417-30E3-40DA-A83A-417D5BBF954E}" type="datetimeFigureOut">
              <a:rPr lang="LID4096" smtClean="0"/>
              <a:t>09/06/2021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F831F-B0CD-4A6B-9533-4A0A07381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04167-3972-4A1B-B219-C59CCB8FC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9A57-CFBE-4FE0-AC37-F9B5EAB1B27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2184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F1E5-28E1-4332-8E8F-8ACBF6461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3DD3D-02E8-4854-8301-50BB9451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1F361-F7A8-4A1B-AE7D-D5CF973FF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EE4A5C-2688-4DEA-9BB3-DD4E611C66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6FC928-47B8-4503-919F-3AA2AF346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E930A8-9709-4F14-871A-60E4CA63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4417-30E3-40DA-A83A-417D5BBF954E}" type="datetimeFigureOut">
              <a:rPr lang="LID4096" smtClean="0"/>
              <a:t>09/06/2021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148036-C505-4742-8320-5AD52BF8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007F54-EB62-489F-AA9B-2D7DD6F7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9A57-CFBE-4FE0-AC37-F9B5EAB1B27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726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3619-A265-46AA-8F0F-32CF8964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A7D6C-0321-46F7-B876-127B8F0F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4417-30E3-40DA-A83A-417D5BBF954E}" type="datetimeFigureOut">
              <a:rPr lang="LID4096" smtClean="0"/>
              <a:t>09/06/2021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1D4BD-2F9A-4B14-A602-3D2024BD5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E199D-BD66-489E-A594-B4E562538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9A57-CFBE-4FE0-AC37-F9B5EAB1B27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0933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32F63-BA7D-41C4-83A9-BDC084B00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4417-30E3-40DA-A83A-417D5BBF954E}" type="datetimeFigureOut">
              <a:rPr lang="LID4096" smtClean="0"/>
              <a:t>09/06/2021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673532-6461-43AC-91DC-DF903943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D8030-02F2-4293-AB4D-F1D0DAFF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9A57-CFBE-4FE0-AC37-F9B5EAB1B27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8034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D334-BD68-4C71-B2DF-960CB3CE6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108C1-E703-47D4-816A-92EE30802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4EFA1-2C82-4D5D-AC7B-A7C57CB89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F393E-EAB5-4040-8279-6B0DCAD0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4417-30E3-40DA-A83A-417D5BBF954E}" type="datetimeFigureOut">
              <a:rPr lang="LID4096" smtClean="0"/>
              <a:t>09/06/2021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A8BEE-9587-4994-B391-17B20D728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30E48-750D-4A40-A386-75A27187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9A57-CFBE-4FE0-AC37-F9B5EAB1B27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810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CABA-3A34-4CBC-BB9F-83797C95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22FD36-94CF-4361-BEAF-516399511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295DC-30D8-4635-AE26-EAF53C131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BD025-6476-49B5-AC11-F874DC29D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4417-30E3-40DA-A83A-417D5BBF954E}" type="datetimeFigureOut">
              <a:rPr lang="LID4096" smtClean="0"/>
              <a:t>09/06/2021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B14EC-442A-4DED-909C-443636409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BAFE1-17ED-4DB5-B6FD-11DC55D5C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9A57-CFBE-4FE0-AC37-F9B5EAB1B27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159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B55510-1A2D-47B2-8143-BDD23D995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C6844-3C94-4992-B8F4-0B255463C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3EFA6-2A38-4813-AC7A-400EE1028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14417-30E3-40DA-A83A-417D5BBF954E}" type="datetimeFigureOut">
              <a:rPr lang="LID4096" smtClean="0"/>
              <a:t>09/06/2021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6B6EF-5DCE-4534-A8BC-C269C04BC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522D4-5F07-40CD-B9CB-5C085DB97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29A57-CFBE-4FE0-AC37-F9B5EAB1B27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69719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1152-AE25-4F8A-BED0-F716349B06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334CA-EFD3-4725-A0D8-3DE96FDE0C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D96F6-6682-4F20-A34D-6F1C63E22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4" y="204186"/>
            <a:ext cx="11727402" cy="648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3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5FE64D-AA61-4AA6-9B8E-AEB01A9EF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29" y="159798"/>
            <a:ext cx="11354541" cy="656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4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A70C02-378A-49A5-9796-CEDAAB731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04" y="142044"/>
            <a:ext cx="11771791" cy="655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94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darshan dhande</dc:creator>
  <cp:lastModifiedBy>darshan dhande</cp:lastModifiedBy>
  <cp:revision>1</cp:revision>
  <dcterms:created xsi:type="dcterms:W3CDTF">2021-09-06T11:39:18Z</dcterms:created>
  <dcterms:modified xsi:type="dcterms:W3CDTF">2021-09-06T11:43:10Z</dcterms:modified>
</cp:coreProperties>
</file>