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2D913-5D08-4FCE-9223-4CEDEE306468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F8733-812E-477D-AB9D-A16F68781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095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E3F7-60D8-453B-B9D7-BAB015C31593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0212-95C2-4C04-8E64-34701D165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36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E3F7-60D8-453B-B9D7-BAB015C31593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0212-95C2-4C04-8E64-34701D165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889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E3F7-60D8-453B-B9D7-BAB015C31593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0212-95C2-4C04-8E64-34701D165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75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E3F7-60D8-453B-B9D7-BAB015C31593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0212-95C2-4C04-8E64-34701D165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603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E3F7-60D8-453B-B9D7-BAB015C31593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0212-95C2-4C04-8E64-34701D165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929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E3F7-60D8-453B-B9D7-BAB015C31593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0212-95C2-4C04-8E64-34701D165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09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E3F7-60D8-453B-B9D7-BAB015C31593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0212-95C2-4C04-8E64-34701D165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651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E3F7-60D8-453B-B9D7-BAB015C31593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0212-95C2-4C04-8E64-34701D165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24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E3F7-60D8-453B-B9D7-BAB015C31593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0212-95C2-4C04-8E64-34701D165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360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E3F7-60D8-453B-B9D7-BAB015C31593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0212-95C2-4C04-8E64-34701D165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886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DE3F7-60D8-453B-B9D7-BAB015C31593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B0212-95C2-4C04-8E64-34701D165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965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DE3F7-60D8-453B-B9D7-BAB015C31593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B0212-95C2-4C04-8E64-34701D165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513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bg2"/>
                </a:solidFill>
              </a:rPr>
              <a:t>贯穿队</a:t>
            </a:r>
            <a:r>
              <a:rPr lang="en-US" altLang="zh-CN" sz="2400" dirty="0" smtClean="0">
                <a:solidFill>
                  <a:schemeClr val="bg2"/>
                </a:solidFill>
              </a:rPr>
              <a:t/>
            </a:r>
            <a:br>
              <a:rPr lang="en-US" altLang="zh-CN" sz="2400" dirty="0" smtClean="0">
                <a:solidFill>
                  <a:schemeClr val="bg2"/>
                </a:solidFill>
              </a:rPr>
            </a:br>
            <a:r>
              <a:rPr lang="zh-CN" altLang="en-US" sz="2400" dirty="0" smtClean="0">
                <a:solidFill>
                  <a:schemeClr val="bg2"/>
                </a:solidFill>
              </a:rPr>
              <a:t>何梦寒、刘恩奇、刘浩</a:t>
            </a:r>
            <a:endParaRPr lang="zh-CN" altLang="en-US" sz="2400" dirty="0">
              <a:solidFill>
                <a:schemeClr val="bg2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968569" y="620688"/>
            <a:ext cx="4717959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zh-CN" altLang="en-US" sz="88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中期答辩</a:t>
            </a:r>
            <a:endParaRPr lang="zh-CN" altLang="en-US" sz="88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9456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赛题概述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412776"/>
            <a:ext cx="6673285" cy="2808312"/>
          </a:xfrm>
        </p:spPr>
      </p:pic>
    </p:spTree>
    <p:extLst>
      <p:ext uri="{BB962C8B-B14F-4D97-AF65-F5344CB8AC3E}">
        <p14:creationId xmlns:p14="http://schemas.microsoft.com/office/powerpoint/2010/main" val="377703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分工与规划：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何梦</a:t>
            </a:r>
            <a:r>
              <a:rPr lang="zh-CN" altLang="en-US" dirty="0" smtClean="0"/>
              <a:t>寒：仿真代码实现与调试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刘恩奇：阵列原理与构造方法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刘</a:t>
            </a:r>
            <a:r>
              <a:rPr lang="zh-CN" altLang="en-US" dirty="0" smtClean="0"/>
              <a:t>浩：信号处理理论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完</a:t>
            </a:r>
            <a:r>
              <a:rPr lang="zh-CN" altLang="en-US" dirty="0" smtClean="0"/>
              <a:t>成基础理论的学习后进行交流，共同完成设计。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09414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工作进展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学雷达基础知识，了解毫米波雷达特性（已完成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学习比赛要求的</a:t>
            </a:r>
            <a:r>
              <a:rPr lang="en-US" altLang="zh-CN" dirty="0" smtClean="0"/>
              <a:t>mimo</a:t>
            </a:r>
            <a:r>
              <a:rPr lang="zh-CN" altLang="en-US" dirty="0"/>
              <a:t>阵列各参数之间的关系</a:t>
            </a:r>
            <a:r>
              <a:rPr lang="zh-CN" altLang="en-US" dirty="0" smtClean="0"/>
              <a:t>（已完</a:t>
            </a:r>
            <a:r>
              <a:rPr lang="zh-CN" altLang="en-US" dirty="0"/>
              <a:t>成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学</a:t>
            </a:r>
            <a:r>
              <a:rPr lang="zh-CN" altLang="en-US" dirty="0"/>
              <a:t>习遗传算法相关理论和代码（未完成）</a:t>
            </a:r>
          </a:p>
        </p:txBody>
      </p:sp>
    </p:spTree>
    <p:extLst>
      <p:ext uri="{BB962C8B-B14F-4D97-AF65-F5344CB8AC3E}">
        <p14:creationId xmlns:p14="http://schemas.microsoft.com/office/powerpoint/2010/main" val="2141955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工作进展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060848"/>
            <a:ext cx="2088232" cy="514906"/>
          </a:xfrm>
        </p:spPr>
      </p:pic>
      <p:sp>
        <p:nvSpPr>
          <p:cNvPr id="7" name="TextBox 6"/>
          <p:cNvSpPr txBox="1"/>
          <p:nvPr/>
        </p:nvSpPr>
        <p:spPr>
          <a:xfrm>
            <a:off x="1547664" y="2708920"/>
            <a:ext cx="230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假</a:t>
            </a:r>
            <a:r>
              <a:rPr lang="zh-CN" altLang="en-US" dirty="0" smtClean="0"/>
              <a:t>设信号频率</a:t>
            </a:r>
            <a:r>
              <a:rPr lang="en-US" altLang="zh-CN" dirty="0" smtClean="0"/>
              <a:t>f=100GHz</a:t>
            </a:r>
          </a:p>
          <a:p>
            <a:r>
              <a:rPr lang="el-GR" altLang="zh-CN" dirty="0" smtClean="0"/>
              <a:t>Θ</a:t>
            </a:r>
            <a:r>
              <a:rPr lang="en-US" altLang="zh-CN" dirty="0" smtClean="0"/>
              <a:t>=0.5°</a:t>
            </a:r>
          </a:p>
          <a:p>
            <a:r>
              <a:rPr lang="zh-CN" altLang="en-US" dirty="0" smtClean="0"/>
              <a:t>则</a:t>
            </a:r>
            <a:r>
              <a:rPr lang="en-US" altLang="zh-CN" dirty="0" smtClean="0"/>
              <a:t>L</a:t>
            </a:r>
            <a:r>
              <a:rPr lang="zh-CN" altLang="en-US" dirty="0" smtClean="0"/>
              <a:t>≈</a:t>
            </a:r>
            <a:r>
              <a:rPr lang="en-US" altLang="zh-CN" dirty="0" smtClean="0"/>
              <a:t>6.9mm</a:t>
            </a:r>
          </a:p>
          <a:p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0" y="2062589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为抑制波形副瓣，使用遗传算法优化阵元位置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1531" y="2780928"/>
            <a:ext cx="4861338" cy="246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09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目的：了解</a:t>
            </a:r>
            <a:r>
              <a:rPr lang="en-US" altLang="zh-CN" dirty="0"/>
              <a:t>mimo</a:t>
            </a:r>
            <a:r>
              <a:rPr lang="zh-CN" altLang="en-US" dirty="0"/>
              <a:t>阵列的参数特性，优化阵元位置，得到初步的雷达波形</a:t>
            </a:r>
            <a:r>
              <a:rPr lang="zh-CN" altLang="en-US" dirty="0" smtClean="0"/>
              <a:t>图</a:t>
            </a:r>
            <a:endParaRPr lang="en-US" altLang="zh-CN" dirty="0" smtClean="0"/>
          </a:p>
          <a:p>
            <a:r>
              <a:rPr lang="zh-CN" altLang="en-US" dirty="0" smtClean="0"/>
              <a:t>方</a:t>
            </a:r>
            <a:r>
              <a:rPr lang="zh-CN" altLang="en-US" dirty="0"/>
              <a:t>法步骤：使用</a:t>
            </a:r>
            <a:r>
              <a:rPr lang="en-US" altLang="zh-CN" dirty="0"/>
              <a:t>matlab</a:t>
            </a:r>
            <a:r>
              <a:rPr lang="zh-CN" altLang="en-US" dirty="0"/>
              <a:t>的仿真代码进行模拟</a:t>
            </a:r>
            <a:r>
              <a:rPr lang="zh-CN" altLang="en-US" dirty="0" smtClean="0"/>
              <a:t>，如果有条件就根</a:t>
            </a:r>
            <a:r>
              <a:rPr lang="zh-CN" altLang="en-US" dirty="0"/>
              <a:t>据仿真结果进行装配实</a:t>
            </a:r>
            <a:r>
              <a:rPr lang="zh-CN" altLang="en-US" dirty="0" smtClean="0"/>
              <a:t>验</a:t>
            </a:r>
            <a:endParaRPr lang="en-US" altLang="zh-CN" dirty="0" smtClean="0"/>
          </a:p>
          <a:p>
            <a:r>
              <a:rPr lang="zh-CN" altLang="en-US" dirty="0" smtClean="0"/>
              <a:t>预</a:t>
            </a:r>
            <a:r>
              <a:rPr lang="zh-CN" altLang="en-US" dirty="0"/>
              <a:t>期结果：得到相对较优的仿真结果，完成阵列的设计</a:t>
            </a:r>
          </a:p>
        </p:txBody>
      </p:sp>
    </p:spTree>
    <p:extLst>
      <p:ext uri="{BB962C8B-B14F-4D97-AF65-F5344CB8AC3E}">
        <p14:creationId xmlns:p14="http://schemas.microsoft.com/office/powerpoint/2010/main" val="2554963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问题与解决方案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从未学过信号相关知识，对雷达相关基础知识了解甚少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通过本学期的课程和课本进行学习</a:t>
            </a:r>
            <a:endParaRPr lang="en-US" altLang="zh-CN" dirty="0" smtClean="0"/>
          </a:p>
          <a:p>
            <a:r>
              <a:rPr lang="zh-CN" altLang="en-US" dirty="0" smtClean="0"/>
              <a:t>解</a:t>
            </a:r>
            <a:r>
              <a:rPr lang="zh-CN" altLang="en-US" dirty="0"/>
              <a:t>读遗传算法代</a:t>
            </a:r>
            <a:r>
              <a:rPr lang="zh-CN" altLang="en-US" dirty="0" smtClean="0"/>
              <a:t>码进度迟缓，</a:t>
            </a:r>
            <a:r>
              <a:rPr lang="zh-CN" altLang="en-US" dirty="0"/>
              <a:t>难</a:t>
            </a:r>
            <a:r>
              <a:rPr lang="zh-CN" altLang="en-US" dirty="0" smtClean="0"/>
              <a:t>以按照预期进</a:t>
            </a:r>
            <a:r>
              <a:rPr lang="zh-CN" altLang="en-US" dirty="0"/>
              <a:t>行优</a:t>
            </a:r>
            <a:r>
              <a:rPr lang="zh-CN" altLang="en-US" dirty="0" smtClean="0"/>
              <a:t>化</a:t>
            </a:r>
            <a:endParaRPr lang="en-US" altLang="zh-CN" dirty="0" smtClean="0"/>
          </a:p>
          <a:p>
            <a:r>
              <a:rPr lang="zh-CN" altLang="en-US" dirty="0" smtClean="0"/>
              <a:t>可</a:t>
            </a:r>
            <a:r>
              <a:rPr lang="zh-CN" altLang="en-US" dirty="0"/>
              <a:t>视化问</a:t>
            </a:r>
            <a:r>
              <a:rPr lang="zh-CN" altLang="en-US" dirty="0" smtClean="0"/>
              <a:t>题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/>
              <a:t>强</a:t>
            </a:r>
            <a:r>
              <a:rPr lang="zh-CN" altLang="en-US" dirty="0" smtClean="0"/>
              <a:t>化代码学习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0024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后续计划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在两周之内</a:t>
            </a:r>
            <a:r>
              <a:rPr lang="en-US" altLang="zh-CN" dirty="0" smtClean="0"/>
              <a:t>(4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5</a:t>
            </a:r>
            <a:r>
              <a:rPr lang="zh-CN" altLang="en-US" dirty="0" smtClean="0"/>
              <a:t>日前）实现主瓣波束的可视化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三周内（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月</a:t>
            </a:r>
            <a:r>
              <a:rPr lang="en-US" altLang="zh-CN" dirty="0" smtClean="0"/>
              <a:t>26</a:t>
            </a:r>
            <a:r>
              <a:rPr lang="zh-CN" altLang="en-US" dirty="0" smtClean="0"/>
              <a:t>日前）完成波形方向图的优化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两周内（</a:t>
            </a:r>
            <a:r>
              <a:rPr lang="en-US" altLang="zh-CN" dirty="0" smtClean="0"/>
              <a:t>5</a:t>
            </a:r>
            <a:r>
              <a:rPr lang="zh-CN" altLang="en-US" dirty="0" smtClean="0"/>
              <a:t>月</a:t>
            </a:r>
            <a:r>
              <a:rPr lang="en-US" altLang="zh-CN" dirty="0" smtClean="0"/>
              <a:t>10</a:t>
            </a:r>
            <a:r>
              <a:rPr lang="zh-CN" altLang="en-US" dirty="0" smtClean="0"/>
              <a:t>日前）得到较为符合题目要求的阵列设计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6" y="4437111"/>
            <a:ext cx="2955737" cy="2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难点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代码问题：对</a:t>
            </a:r>
            <a:r>
              <a:rPr lang="en-US" altLang="zh-CN" dirty="0" smtClean="0"/>
              <a:t>matlab</a:t>
            </a:r>
            <a:r>
              <a:rPr lang="zh-CN" altLang="en-US" dirty="0" smtClean="0"/>
              <a:t>的代码编写不熟悉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知识</a:t>
            </a:r>
            <a:r>
              <a:rPr lang="zh-CN" altLang="en-US" dirty="0" smtClean="0"/>
              <a:t>问题：理论基础知识不足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455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462</Words>
  <Application>Microsoft Office PowerPoint</Application>
  <PresentationFormat>全屏显示(4:3)</PresentationFormat>
  <Paragraphs>36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贯穿队 何梦寒、刘恩奇、刘浩</vt:lpstr>
      <vt:lpstr>赛题概述</vt:lpstr>
      <vt:lpstr>PowerPoint 演示文稿</vt:lpstr>
      <vt:lpstr>工作进展</vt:lpstr>
      <vt:lpstr>工作进展</vt:lpstr>
      <vt:lpstr>实验内容</vt:lpstr>
      <vt:lpstr>问题与解决方案</vt:lpstr>
      <vt:lpstr>后续计划</vt:lpstr>
      <vt:lpstr>难点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何梦寒、刘恩奇、刘浩</dc:title>
  <dc:creator>xb21cn</dc:creator>
  <cp:lastModifiedBy>xb21cn</cp:lastModifiedBy>
  <cp:revision>12</cp:revision>
  <dcterms:created xsi:type="dcterms:W3CDTF">2025-03-21T07:18:43Z</dcterms:created>
  <dcterms:modified xsi:type="dcterms:W3CDTF">2025-03-22T02:01:08Z</dcterms:modified>
</cp:coreProperties>
</file>