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rebuchet MS" charset="1" panose="020B0603020202020204"/>
      <p:regular r:id="rId20"/>
    </p:embeddedFont>
    <p:embeddedFont>
      <p:font typeface="Calibri (MS)" charset="1" panose="020F0502020204030204"/>
      <p:regular r:id="rId21"/>
    </p:embeddedFont>
    <p:embeddedFont>
      <p:font typeface="Times New Roman Bold" charset="1" panose="02030802070405020303"/>
      <p:regular r:id="rId22"/>
    </p:embeddedFont>
    <p:embeddedFont>
      <p:font typeface="Trebuchet MS Bold" charset="1" panose="020B0703020202020204"/>
      <p:regular r:id="rId24"/>
    </p:embeddedFont>
    <p:embeddedFont>
      <p:font typeface="Times New Roman" charset="1" panose="0203050207040502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fonts/font26.fntdata" Type="http://schemas.openxmlformats.org/officeDocument/2006/relationships/font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notesSlides/notesSlide10.xml" Type="http://schemas.openxmlformats.org/officeDocument/2006/relationships/notesSlide"/><Relationship Id="rId34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6.pn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4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1314447" y="1485898"/>
            <a:ext cx="2614613" cy="2000250"/>
          </a:xfrm>
          <a:custGeom>
            <a:avLst/>
            <a:gdLst/>
            <a:ahLst/>
            <a:cxnLst/>
            <a:rect r="r" b="b" t="t" l="l"/>
            <a:pathLst>
              <a:path h="2000250" w="2614613">
                <a:moveTo>
                  <a:pt x="0" y="0"/>
                </a:moveTo>
                <a:lnTo>
                  <a:pt x="2614613" y="0"/>
                </a:lnTo>
                <a:lnTo>
                  <a:pt x="2614613" y="2000251"/>
                </a:lnTo>
                <a:lnTo>
                  <a:pt x="0" y="20002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5629273" y="1785938"/>
            <a:ext cx="2500312" cy="2157412"/>
            <a:chOff x="0" y="0"/>
            <a:chExt cx="3333750" cy="287655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549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549" y="2876550"/>
                  </a:lnTo>
                  <a:lnTo>
                    <a:pt x="3333750" y="1438148"/>
                  </a:lnTo>
                  <a:lnTo>
                    <a:pt x="2614549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5700711" y="7843838"/>
            <a:ext cx="1085850" cy="928686"/>
            <a:chOff x="0" y="0"/>
            <a:chExt cx="1447800" cy="123824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7" id="47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6"/>
            <a:chOff x="0" y="0"/>
            <a:chExt cx="4286250" cy="40004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141697" y="4152900"/>
            <a:ext cx="12733019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K.DHIVAKAR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NMID:2426k0148/ asbru262426k0148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B.SC.Computer Technology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438398" y="103158"/>
            <a:ext cx="11444288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128711" y="9719531"/>
            <a:ext cx="2660333" cy="25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9" id="4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1"/>
            <a:chOff x="0" y="0"/>
            <a:chExt cx="4933950" cy="683894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8" r="0" b="-1428"/>
              </a:stretch>
            </a:blip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1109661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6915827" y="9707464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206240" y="3515094"/>
            <a:ext cx="8968614" cy="265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Show screenshots of:Empty To-Do listAdding a taskMarking a task as doneDeleting a task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8" id="48"/>
          <p:cNvGrpSpPr>
            <a:grpSpLocks noChangeAspect="true"/>
          </p:cNvGrpSpPr>
          <p:nvPr/>
        </p:nvGrpSpPr>
        <p:grpSpPr>
          <a:xfrm rot="0">
            <a:off x="2500311" y="9701212"/>
            <a:ext cx="114300" cy="266698"/>
            <a:chOff x="0" y="0"/>
            <a:chExt cx="152400" cy="35559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132998" y="572450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6915827" y="9707464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353150" y="3255645"/>
            <a:ext cx="11282651" cy="382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To-Do List app demonstrates how HTML, CSS, and JavaScript can be combined to build an interactive, user-friendly application. It is lightweight, responsive, and can be extended with more features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1" y="1251424"/>
            <a:ext cx="5864542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6"/>
            <a:chOff x="0" y="0"/>
            <a:chExt cx="4286250" cy="4000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6" cy="442912"/>
            <a:chOff x="0" y="0"/>
            <a:chExt cx="7410448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06364" y="4493195"/>
            <a:ext cx="9750896" cy="1069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To-Do List App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5364"/>
                  </a:lnTo>
                  <a:lnTo>
                    <a:pt x="24963374" y="13715364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1" y="9719531"/>
            <a:ext cx="2660333" cy="25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1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49" cy="971550"/>
          </a:xfrm>
          <a:custGeom>
            <a:avLst/>
            <a:gdLst/>
            <a:ahLst/>
            <a:cxnLst/>
            <a:rect r="r" b="b" t="t" l="l"/>
            <a:pathLst>
              <a:path h="971550" w="971549">
                <a:moveTo>
                  <a:pt x="0" y="0"/>
                </a:moveTo>
                <a:lnTo>
                  <a:pt x="971548" y="0"/>
                </a:lnTo>
                <a:lnTo>
                  <a:pt x="971548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3" cy="371475"/>
            <a:chOff x="0" y="0"/>
            <a:chExt cx="495298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6" cy="442912"/>
            <a:chOff x="0" y="0"/>
            <a:chExt cx="7410448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6"/>
            <a:chOff x="0" y="0"/>
            <a:chExt cx="3467100" cy="601979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1" y="662364"/>
            <a:ext cx="3535680" cy="111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49" y="1522295"/>
            <a:ext cx="7360920" cy="7203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11987212" y="4400550"/>
            <a:ext cx="4143373" cy="4886325"/>
            <a:chOff x="0" y="0"/>
            <a:chExt cx="5524498" cy="65151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" t="0" r="-21" b="0"/>
              </a:stretch>
            </a:blip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251106" y="869567"/>
            <a:ext cx="8455343" cy="98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6"/>
            <a:chOff x="0" y="0"/>
            <a:chExt cx="4286250" cy="40004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34340" y="2474595"/>
            <a:ext cx="13201461" cy="3417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People often forget daily tasks or struggle to manage them effectively. A simple digital tool is needed to organize tasks and mark them as complete.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109661" y="1251424"/>
            <a:ext cx="7895271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6"/>
            <a:chOff x="0" y="0"/>
            <a:chExt cx="4286250" cy="40004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463040" y="3246120"/>
            <a:ext cx="12172761" cy="341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is a web-based To-Do List application built using HTML, CSS, and JavaScript. It allows users to add, complete, and delete tasks with a clean, user-friendly interface.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049178" y="1344674"/>
            <a:ext cx="7521893" cy="74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49" id="4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813208" y="3726953"/>
            <a:ext cx="8968614" cy="377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(to track assignments, homework)Working professionals (to track daily tasks, meetings)General users (for shopping lists, personal tasks)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837248" y="1290637"/>
            <a:ext cx="14644688" cy="859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6"/>
            <a:chOff x="0" y="0"/>
            <a:chExt cx="4286250" cy="40004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17030127" y="9707464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663440" y="3353753"/>
            <a:ext cx="8972359" cy="5147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(to track assignments, homework)Working professionals (to track daily tasks, meetings)General users (for shopping lists, personal tasks)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2500311" y="9701212"/>
            <a:ext cx="114300" cy="266698"/>
            <a:chOff x="0" y="0"/>
            <a:chExt cx="152400" cy="35559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6915827" y="9707464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09661" y="440529"/>
            <a:ext cx="13192125" cy="93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5087601" y="787712"/>
            <a:ext cx="685800" cy="685800"/>
            <a:chOff x="0" y="0"/>
            <a:chExt cx="914400" cy="9144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2834640" y="2788920"/>
            <a:ext cx="10801161" cy="431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(to track assignments, homework)Working professionals (to track daily tasks, meetings)General users (for shopping lists, personal tasks)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4" cy="10294618"/>
            <a:chOff x="0" y="0"/>
            <a:chExt cx="2456178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9141"/>
            </a:xfrm>
            <a:custGeom>
              <a:avLst/>
              <a:gdLst/>
              <a:ahLst/>
              <a:cxnLst/>
              <a:rect r="r" b="b" t="t" l="l"/>
              <a:pathLst>
                <a:path h="13709141" w="2455418">
                  <a:moveTo>
                    <a:pt x="18796" y="0"/>
                  </a:moveTo>
                  <a:lnTo>
                    <a:pt x="2455418" y="13705839"/>
                  </a:lnTo>
                  <a:lnTo>
                    <a:pt x="2436622" y="13709141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745"/>
            </a:xfrm>
            <a:custGeom>
              <a:avLst/>
              <a:gdLst/>
              <a:ahLst/>
              <a:cxnLst/>
              <a:rect r="r" b="b" t="t" l="l"/>
              <a:pathLst>
                <a:path h="6341745" w="9497060">
                  <a:moveTo>
                    <a:pt x="9497060" y="15748"/>
                  </a:moveTo>
                  <a:lnTo>
                    <a:pt x="10668" y="6341745"/>
                  </a:lnTo>
                  <a:lnTo>
                    <a:pt x="0" y="6325870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8" cy="10287000"/>
            <a:chOff x="0" y="0"/>
            <a:chExt cx="6019798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3" cy="10287000"/>
            <a:chOff x="0" y="0"/>
            <a:chExt cx="5179058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8044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8044">
                  <a:moveTo>
                    <a:pt x="5178044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8044" y="13715364"/>
                  </a:lnTo>
                  <a:lnTo>
                    <a:pt x="5178044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6" cy="10287000"/>
            <a:chOff x="0" y="0"/>
            <a:chExt cx="5708648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792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67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673">
                  <a:moveTo>
                    <a:pt x="2590673" y="0"/>
                  </a:moveTo>
                  <a:lnTo>
                    <a:pt x="2044827" y="0"/>
                  </a:lnTo>
                  <a:lnTo>
                    <a:pt x="0" y="13715364"/>
                  </a:lnTo>
                  <a:lnTo>
                    <a:pt x="2590673" y="13715364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3" cy="10287000"/>
            <a:chOff x="0" y="0"/>
            <a:chExt cx="2512058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977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224438" y="604836"/>
            <a:ext cx="15839123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834640" y="2560318"/>
            <a:ext cx="10801161" cy="5147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Add new tasks✅ Mark tasks as completed (strikethrough style)✅ Delete tasks✅ Responsive design (works on desktop and mobile)✅ Local storage support (optional upgrade)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DAGydrM4Q-Y</dc:identifier>
  <dcterms:modified xsi:type="dcterms:W3CDTF">2011-08-01T06:04:30Z</dcterms:modified>
  <cp:revision>1</cp:revision>
  <dc:title>K.DHIVAKAR NM.pptx</dc:title>
</cp:coreProperties>
</file>