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660"/>
  </p:normalViewPr>
  <p:slideViewPr>
    <p:cSldViewPr snapToGrid="0">
      <p:cViewPr varScale="1">
        <p:scale>
          <a:sx n="47" d="100"/>
          <a:sy n="47" d="100"/>
        </p:scale>
        <p:origin x="67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603A4-7B48-4CE7-8895-573A1B7C2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334149-0F57-4D31-9D7D-B23C15DBA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36D0D-FEDB-4EB1-BADA-BB868169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7315-18B2-48FE-B9F8-C341E8C39AA0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3E48F-FE8D-41BB-93D9-DEB20C6A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94F78-FF9A-49FB-9FC5-F2A8173C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775-61D5-4ADA-B9D3-E1F474508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3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67F79-A8D0-43A2-A964-4E4EEE3C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8DAD1-7134-46A2-ACD2-DF79D28EB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4C222-498D-4DD9-9E3F-F442FDD4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7315-18B2-48FE-B9F8-C341E8C39AA0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D3F8D-53A9-4147-9FFB-F658EA37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C9E7E-389F-48B4-B5A5-814FB479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775-61D5-4ADA-B9D3-E1F474508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9F5704-3F9F-4942-B030-2D218528B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79717C-AF4D-4DD7-B618-D38278902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29145-074C-4DF8-A23B-DBF5E31C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7315-18B2-48FE-B9F8-C341E8C39AA0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68F83-EE47-4795-A405-4277BEE1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7FDAE-F18C-4ACC-908A-2C234653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775-61D5-4ADA-B9D3-E1F474508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8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8B1E2-4546-4769-9D57-3A1032EE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86FFD-D307-4A40-8E2D-BE67AEA9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C6E99-976D-4250-901C-647CD873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7315-18B2-48FE-B9F8-C341E8C39AA0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9BE7F-DC87-4265-A1D1-8F5C19FB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F34E4-13D3-4952-B229-26D569CD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775-61D5-4ADA-B9D3-E1F474508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E7DD4-1C46-47C3-B235-653DFC8E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8EAFA-F902-47A0-97CA-B7495256F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F6F-5568-4C5C-B494-4EB051F9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7315-18B2-48FE-B9F8-C341E8C39AA0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4C9BC-846C-4A79-9925-574A7001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A0FAE-ED41-4BDA-9E9E-455A244D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775-61D5-4ADA-B9D3-E1F474508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7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AA011-D375-4285-B737-5BB7899D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20559-12DF-4FA3-8AD5-A8006666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E4A2D8-9CD0-46A8-8471-C2BE207F2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1F5579-A97C-41F9-A675-E0DBAF14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7315-18B2-48FE-B9F8-C341E8C39AA0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600C2-273C-4ECF-889D-1BF2F21A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A9CC7-8DB5-49F2-B089-F5C74AEA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775-61D5-4ADA-B9D3-E1F474508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54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C0185-EAD2-452A-8893-407BF2DF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21E84F-6594-4AFD-B4A6-F41EECBC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CA0CA8-34A0-47F0-AEF9-8A59DBDC6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081FA2-E054-4E00-AC84-F7BA6AEFE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45256E-9180-4B42-B821-B765E187D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9E5A86-9A55-4111-9963-59ECDD7A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7315-18B2-48FE-B9F8-C341E8C39AA0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DEE290-6268-4282-9C48-927B24FF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76FEA4-B7C7-4C83-94A7-C05FC184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775-61D5-4ADA-B9D3-E1F474508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3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CE452-0AD8-403E-ADE9-8D10A5EF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5F78CF-312F-415A-82E2-05793094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7315-18B2-48FE-B9F8-C341E8C39AA0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8D5371-A8FC-4954-9C70-3DAAF6F9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F49FFE-6DE0-4851-835E-FF8A50BB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775-61D5-4ADA-B9D3-E1F474508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E5A4B3-AB89-4A53-83A6-D7FC1825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7315-18B2-48FE-B9F8-C341E8C39AA0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30A7BE-82CD-44F2-BF7F-9EF9B300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949760-9876-4B8B-933A-A353682E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775-61D5-4ADA-B9D3-E1F474508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67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CADAA-08AC-45D7-8183-B1F196D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F3CAD-FCCD-44BE-A13C-5DE1324E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A95B46-C22E-4CA7-A41B-0EEF52F2E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871FBC-93AA-4FDF-B128-D195ED0A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7315-18B2-48FE-B9F8-C341E8C39AA0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39C16F-3185-45DB-8F76-727BDF5C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ACCCF-B69E-42F8-9DD0-B4A1AAC4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775-61D5-4ADA-B9D3-E1F474508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7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3551B-B84D-4307-8921-32C2537A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F126D1-A50C-484A-AA61-CC728C41A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4C331E-C937-4531-B513-C5C34B764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3D3578-67C1-4D30-AEC9-6154AD3F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7315-18B2-48FE-B9F8-C341E8C39AA0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17816-9C58-4F1F-B09F-BD06C3E9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DD566-594C-4A8F-A506-901893C6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775-61D5-4ADA-B9D3-E1F474508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2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1F370D-28BB-4E83-8C8B-10577C4D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25DE7-D24A-4239-87D2-B80C8B47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CF248-E565-4447-885C-1C2D0215C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7315-18B2-48FE-B9F8-C341E8C39AA0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E5A20-D68F-4D69-9B48-D8B9F09BA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EE847-CF8E-4946-9C3C-3495D996F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D775-61D5-4ADA-B9D3-E1F474508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1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952C8BC-7C3D-436E-A92E-2181569966CD}"/>
              </a:ext>
            </a:extLst>
          </p:cNvPr>
          <p:cNvSpPr txBox="1"/>
          <p:nvPr/>
        </p:nvSpPr>
        <p:spPr>
          <a:xfrm>
            <a:off x="2179320" y="1280160"/>
            <a:ext cx="888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世人谓我恋长安，其实我恋长安某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181BAD-B8DD-4F69-B4DF-AE99E04C4F27}"/>
              </a:ext>
            </a:extLst>
          </p:cNvPr>
          <p:cNvSpPr/>
          <p:nvPr/>
        </p:nvSpPr>
        <p:spPr>
          <a:xfrm>
            <a:off x="2072640" y="1158240"/>
            <a:ext cx="3855720" cy="624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5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805C9A-4BE8-473B-BFF9-39E0A5E10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82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F9E8944-8755-4753-B280-EB70F49595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533151" y="2817911"/>
                </a:moveTo>
                <a:cubicBezTo>
                  <a:pt x="6531525" y="2821162"/>
                  <a:pt x="6530712" y="2823600"/>
                  <a:pt x="6530712" y="2825226"/>
                </a:cubicBezTo>
                <a:cubicBezTo>
                  <a:pt x="6533964" y="2830102"/>
                  <a:pt x="6537215" y="2834167"/>
                  <a:pt x="6540466" y="2837418"/>
                </a:cubicBezTo>
                <a:cubicBezTo>
                  <a:pt x="6542092" y="2837418"/>
                  <a:pt x="6543717" y="2837418"/>
                  <a:pt x="6545343" y="2837418"/>
                </a:cubicBezTo>
                <a:cubicBezTo>
                  <a:pt x="6545343" y="2835792"/>
                  <a:pt x="6544530" y="2834167"/>
                  <a:pt x="6542904" y="2832541"/>
                </a:cubicBezTo>
                <a:cubicBezTo>
                  <a:pt x="6541279" y="2829290"/>
                  <a:pt x="6539653" y="2826038"/>
                  <a:pt x="6538028" y="2822787"/>
                </a:cubicBezTo>
                <a:cubicBezTo>
                  <a:pt x="6536402" y="2821162"/>
                  <a:pt x="6534776" y="2819536"/>
                  <a:pt x="6533151" y="2817911"/>
                </a:cubicBezTo>
                <a:close/>
                <a:moveTo>
                  <a:pt x="6520959" y="2817911"/>
                </a:moveTo>
                <a:cubicBezTo>
                  <a:pt x="6519333" y="2819536"/>
                  <a:pt x="6518520" y="2821162"/>
                  <a:pt x="6518520" y="2822787"/>
                </a:cubicBezTo>
                <a:cubicBezTo>
                  <a:pt x="6516895" y="2822787"/>
                  <a:pt x="6514456" y="2823600"/>
                  <a:pt x="6511205" y="2825226"/>
                </a:cubicBezTo>
                <a:cubicBezTo>
                  <a:pt x="6509580" y="2823600"/>
                  <a:pt x="6507954" y="2822787"/>
                  <a:pt x="6506328" y="2822787"/>
                </a:cubicBezTo>
                <a:cubicBezTo>
                  <a:pt x="6504703" y="2824413"/>
                  <a:pt x="6503077" y="2827664"/>
                  <a:pt x="6501452" y="2832541"/>
                </a:cubicBezTo>
                <a:cubicBezTo>
                  <a:pt x="6503077" y="2834167"/>
                  <a:pt x="6505516" y="2835792"/>
                  <a:pt x="6508767" y="2837418"/>
                </a:cubicBezTo>
                <a:cubicBezTo>
                  <a:pt x="6510392" y="2835792"/>
                  <a:pt x="6512018" y="2833354"/>
                  <a:pt x="6513644" y="2830102"/>
                </a:cubicBezTo>
                <a:cubicBezTo>
                  <a:pt x="6516895" y="2834979"/>
                  <a:pt x="6520959" y="2838230"/>
                  <a:pt x="6525836" y="2839856"/>
                </a:cubicBezTo>
                <a:cubicBezTo>
                  <a:pt x="6527461" y="2839856"/>
                  <a:pt x="6529087" y="2839043"/>
                  <a:pt x="6530712" y="2837418"/>
                </a:cubicBezTo>
                <a:cubicBezTo>
                  <a:pt x="6530712" y="2835792"/>
                  <a:pt x="6530712" y="2833354"/>
                  <a:pt x="6530712" y="2830102"/>
                </a:cubicBezTo>
                <a:cubicBezTo>
                  <a:pt x="6530712" y="2828477"/>
                  <a:pt x="6529900" y="2826038"/>
                  <a:pt x="6528274" y="2822787"/>
                </a:cubicBezTo>
                <a:cubicBezTo>
                  <a:pt x="6528274" y="2821162"/>
                  <a:pt x="6527461" y="2819536"/>
                  <a:pt x="6525836" y="2817911"/>
                </a:cubicBezTo>
                <a:cubicBezTo>
                  <a:pt x="6524210" y="2817911"/>
                  <a:pt x="6522584" y="2817911"/>
                  <a:pt x="6520959" y="2817911"/>
                </a:cubicBezTo>
                <a:close/>
                <a:moveTo>
                  <a:pt x="6591672" y="2778896"/>
                </a:moveTo>
                <a:cubicBezTo>
                  <a:pt x="6593298" y="2780522"/>
                  <a:pt x="6595736" y="2782960"/>
                  <a:pt x="6598988" y="2786211"/>
                </a:cubicBezTo>
                <a:cubicBezTo>
                  <a:pt x="6598988" y="2789462"/>
                  <a:pt x="6598175" y="2791088"/>
                  <a:pt x="6596549" y="2791088"/>
                </a:cubicBezTo>
                <a:cubicBezTo>
                  <a:pt x="6594924" y="2787837"/>
                  <a:pt x="6593298" y="2783773"/>
                  <a:pt x="6591672" y="2778896"/>
                </a:cubicBezTo>
                <a:close/>
                <a:moveTo>
                  <a:pt x="6462437" y="2737443"/>
                </a:moveTo>
                <a:cubicBezTo>
                  <a:pt x="6462437" y="2742320"/>
                  <a:pt x="6463250" y="2748010"/>
                  <a:pt x="6464876" y="2754512"/>
                </a:cubicBezTo>
                <a:cubicBezTo>
                  <a:pt x="6466501" y="2756138"/>
                  <a:pt x="6468940" y="2757763"/>
                  <a:pt x="6472191" y="2759389"/>
                </a:cubicBezTo>
                <a:cubicBezTo>
                  <a:pt x="6472191" y="2759389"/>
                  <a:pt x="6472191" y="2757763"/>
                  <a:pt x="6472191" y="2754512"/>
                </a:cubicBezTo>
                <a:cubicBezTo>
                  <a:pt x="6472191" y="2751261"/>
                  <a:pt x="6471378" y="2748010"/>
                  <a:pt x="6469752" y="2744758"/>
                </a:cubicBezTo>
                <a:cubicBezTo>
                  <a:pt x="6468127" y="2743133"/>
                  <a:pt x="6466501" y="2740695"/>
                  <a:pt x="6464876" y="2737443"/>
                </a:cubicBezTo>
                <a:close/>
                <a:moveTo>
                  <a:pt x="7193957" y="2732566"/>
                </a:moveTo>
                <a:cubicBezTo>
                  <a:pt x="7193957" y="2735818"/>
                  <a:pt x="7195583" y="2739069"/>
                  <a:pt x="7198834" y="2742320"/>
                </a:cubicBezTo>
                <a:cubicBezTo>
                  <a:pt x="7202085" y="2748822"/>
                  <a:pt x="7205336" y="2755325"/>
                  <a:pt x="7208588" y="2761827"/>
                </a:cubicBezTo>
                <a:cubicBezTo>
                  <a:pt x="7208588" y="2761827"/>
                  <a:pt x="7209400" y="2761827"/>
                  <a:pt x="7211026" y="2761827"/>
                </a:cubicBezTo>
                <a:cubicBezTo>
                  <a:pt x="7211026" y="2760202"/>
                  <a:pt x="7211026" y="2758576"/>
                  <a:pt x="7211026" y="2756950"/>
                </a:cubicBezTo>
                <a:cubicBezTo>
                  <a:pt x="7207775" y="2752074"/>
                  <a:pt x="7203711" y="2747197"/>
                  <a:pt x="7198834" y="2742320"/>
                </a:cubicBezTo>
                <a:cubicBezTo>
                  <a:pt x="7198834" y="2739069"/>
                  <a:pt x="7198834" y="2736630"/>
                  <a:pt x="7198834" y="2735005"/>
                </a:cubicBezTo>
                <a:cubicBezTo>
                  <a:pt x="7197208" y="2733379"/>
                  <a:pt x="7195583" y="2732566"/>
                  <a:pt x="7193957" y="2732566"/>
                </a:cubicBezTo>
                <a:close/>
                <a:moveTo>
                  <a:pt x="6638002" y="2720375"/>
                </a:moveTo>
                <a:cubicBezTo>
                  <a:pt x="6641253" y="2722000"/>
                  <a:pt x="6644504" y="2724439"/>
                  <a:pt x="6647756" y="2727690"/>
                </a:cubicBezTo>
                <a:cubicBezTo>
                  <a:pt x="6647756" y="2727690"/>
                  <a:pt x="6648568" y="2728502"/>
                  <a:pt x="6650194" y="2730128"/>
                </a:cubicBezTo>
                <a:cubicBezTo>
                  <a:pt x="6650194" y="2731754"/>
                  <a:pt x="6649381" y="2733379"/>
                  <a:pt x="6647756" y="2735005"/>
                </a:cubicBezTo>
                <a:cubicBezTo>
                  <a:pt x="6647756" y="2735005"/>
                  <a:pt x="6646943" y="2735005"/>
                  <a:pt x="6645317" y="2735005"/>
                </a:cubicBezTo>
                <a:cubicBezTo>
                  <a:pt x="6645317" y="2731754"/>
                  <a:pt x="6644504" y="2729315"/>
                  <a:pt x="6642879" y="2727690"/>
                </a:cubicBezTo>
                <a:cubicBezTo>
                  <a:pt x="6641253" y="2726064"/>
                  <a:pt x="6639628" y="2723626"/>
                  <a:pt x="6638002" y="2720375"/>
                </a:cubicBezTo>
                <a:close/>
                <a:moveTo>
                  <a:pt x="6755045" y="2698429"/>
                </a:moveTo>
                <a:cubicBezTo>
                  <a:pt x="6755045" y="2701680"/>
                  <a:pt x="6755858" y="2705744"/>
                  <a:pt x="6757484" y="2710621"/>
                </a:cubicBezTo>
                <a:cubicBezTo>
                  <a:pt x="6757484" y="2710621"/>
                  <a:pt x="6758296" y="2710621"/>
                  <a:pt x="6759922" y="2710621"/>
                </a:cubicBezTo>
                <a:cubicBezTo>
                  <a:pt x="6759922" y="2708995"/>
                  <a:pt x="6759922" y="2707370"/>
                  <a:pt x="6759922" y="2705744"/>
                </a:cubicBezTo>
                <a:cubicBezTo>
                  <a:pt x="6758296" y="2702493"/>
                  <a:pt x="6756671" y="2700054"/>
                  <a:pt x="6755045" y="2698429"/>
                </a:cubicBezTo>
                <a:close/>
                <a:moveTo>
                  <a:pt x="6462437" y="2698429"/>
                </a:moveTo>
                <a:cubicBezTo>
                  <a:pt x="6462437" y="2703306"/>
                  <a:pt x="6463250" y="2708182"/>
                  <a:pt x="6464876" y="2713059"/>
                </a:cubicBezTo>
                <a:cubicBezTo>
                  <a:pt x="6466501" y="2714685"/>
                  <a:pt x="6468940" y="2716310"/>
                  <a:pt x="6472191" y="2717936"/>
                </a:cubicBezTo>
                <a:cubicBezTo>
                  <a:pt x="6472191" y="2717936"/>
                  <a:pt x="6472191" y="2716310"/>
                  <a:pt x="6472191" y="2713059"/>
                </a:cubicBezTo>
                <a:cubicBezTo>
                  <a:pt x="6468940" y="2706557"/>
                  <a:pt x="6466501" y="2701680"/>
                  <a:pt x="6464876" y="2698429"/>
                </a:cubicBezTo>
                <a:close/>
                <a:moveTo>
                  <a:pt x="6728223" y="2695990"/>
                </a:moveTo>
                <a:cubicBezTo>
                  <a:pt x="6728223" y="2697616"/>
                  <a:pt x="6727410" y="2698429"/>
                  <a:pt x="6725784" y="2698429"/>
                </a:cubicBezTo>
                <a:cubicBezTo>
                  <a:pt x="6727410" y="2700054"/>
                  <a:pt x="6728223" y="2702493"/>
                  <a:pt x="6728223" y="2705744"/>
                </a:cubicBezTo>
                <a:cubicBezTo>
                  <a:pt x="6729848" y="2708995"/>
                  <a:pt x="6731474" y="2711434"/>
                  <a:pt x="6733100" y="2713059"/>
                </a:cubicBezTo>
                <a:cubicBezTo>
                  <a:pt x="6736351" y="2716310"/>
                  <a:pt x="6739602" y="2718749"/>
                  <a:pt x="6742853" y="2720375"/>
                </a:cubicBezTo>
                <a:cubicBezTo>
                  <a:pt x="6742853" y="2720375"/>
                  <a:pt x="6743666" y="2719562"/>
                  <a:pt x="6745292" y="2717936"/>
                </a:cubicBezTo>
                <a:cubicBezTo>
                  <a:pt x="6743666" y="2717936"/>
                  <a:pt x="6742853" y="2717123"/>
                  <a:pt x="6742853" y="2715498"/>
                </a:cubicBezTo>
                <a:cubicBezTo>
                  <a:pt x="6737976" y="2707370"/>
                  <a:pt x="6733100" y="2700867"/>
                  <a:pt x="6728223" y="2695990"/>
                </a:cubicBezTo>
                <a:close/>
                <a:moveTo>
                  <a:pt x="6962309" y="2693552"/>
                </a:moveTo>
                <a:cubicBezTo>
                  <a:pt x="6962309" y="2695178"/>
                  <a:pt x="6963122" y="2697616"/>
                  <a:pt x="6964748" y="2700867"/>
                </a:cubicBezTo>
                <a:cubicBezTo>
                  <a:pt x="6964748" y="2700867"/>
                  <a:pt x="6964748" y="2700054"/>
                  <a:pt x="6964748" y="2698429"/>
                </a:cubicBezTo>
                <a:cubicBezTo>
                  <a:pt x="6964748" y="2696803"/>
                  <a:pt x="6963935" y="2695178"/>
                  <a:pt x="6962309" y="2693552"/>
                </a:cubicBezTo>
                <a:close/>
                <a:moveTo>
                  <a:pt x="7145189" y="2681360"/>
                </a:moveTo>
                <a:cubicBezTo>
                  <a:pt x="7146815" y="2681360"/>
                  <a:pt x="7147628" y="2681360"/>
                  <a:pt x="7147628" y="2681360"/>
                </a:cubicBezTo>
                <a:cubicBezTo>
                  <a:pt x="7149253" y="2682986"/>
                  <a:pt x="7150879" y="2684611"/>
                  <a:pt x="7152504" y="2686237"/>
                </a:cubicBezTo>
                <a:cubicBezTo>
                  <a:pt x="7150879" y="2686237"/>
                  <a:pt x="7149253" y="2686237"/>
                  <a:pt x="7147628" y="2686237"/>
                </a:cubicBezTo>
                <a:cubicBezTo>
                  <a:pt x="7146002" y="2684611"/>
                  <a:pt x="7145189" y="2682986"/>
                  <a:pt x="7145189" y="2681360"/>
                </a:cubicBezTo>
                <a:close/>
                <a:moveTo>
                  <a:pt x="7150066" y="2676483"/>
                </a:moveTo>
                <a:lnTo>
                  <a:pt x="7152504" y="2676483"/>
                </a:lnTo>
                <a:cubicBezTo>
                  <a:pt x="7154130" y="2676483"/>
                  <a:pt x="7155756" y="2676483"/>
                  <a:pt x="7157381" y="2676483"/>
                </a:cubicBezTo>
                <a:cubicBezTo>
                  <a:pt x="7163884" y="2682986"/>
                  <a:pt x="7167948" y="2687050"/>
                  <a:pt x="7169573" y="2688675"/>
                </a:cubicBezTo>
                <a:cubicBezTo>
                  <a:pt x="7167948" y="2690301"/>
                  <a:pt x="7164696" y="2690301"/>
                  <a:pt x="7159820" y="2688675"/>
                </a:cubicBezTo>
                <a:cubicBezTo>
                  <a:pt x="7156568" y="2687050"/>
                  <a:pt x="7153317" y="2684611"/>
                  <a:pt x="7150066" y="2681360"/>
                </a:cubicBezTo>
                <a:cubicBezTo>
                  <a:pt x="7150066" y="2681360"/>
                  <a:pt x="7150066" y="2679734"/>
                  <a:pt x="7150066" y="2676483"/>
                </a:cubicBezTo>
                <a:close/>
                <a:moveTo>
                  <a:pt x="7186642" y="2674045"/>
                </a:moveTo>
                <a:cubicBezTo>
                  <a:pt x="7186642" y="2675670"/>
                  <a:pt x="7186642" y="2676483"/>
                  <a:pt x="7186642" y="2676483"/>
                </a:cubicBezTo>
                <a:cubicBezTo>
                  <a:pt x="7191519" y="2682986"/>
                  <a:pt x="7196396" y="2689488"/>
                  <a:pt x="7201272" y="2695990"/>
                </a:cubicBezTo>
                <a:cubicBezTo>
                  <a:pt x="7202898" y="2697616"/>
                  <a:pt x="7205336" y="2701680"/>
                  <a:pt x="7208588" y="2708182"/>
                </a:cubicBezTo>
                <a:cubicBezTo>
                  <a:pt x="7208588" y="2708182"/>
                  <a:pt x="7209400" y="2708182"/>
                  <a:pt x="7211026" y="2708182"/>
                </a:cubicBezTo>
                <a:cubicBezTo>
                  <a:pt x="7211026" y="2706557"/>
                  <a:pt x="7211026" y="2705744"/>
                  <a:pt x="7211026" y="2705744"/>
                </a:cubicBezTo>
                <a:cubicBezTo>
                  <a:pt x="7209400" y="2704119"/>
                  <a:pt x="7207775" y="2702493"/>
                  <a:pt x="7206149" y="2700867"/>
                </a:cubicBezTo>
                <a:cubicBezTo>
                  <a:pt x="7204524" y="2695990"/>
                  <a:pt x="7202085" y="2691114"/>
                  <a:pt x="7198834" y="2686237"/>
                </a:cubicBezTo>
                <a:cubicBezTo>
                  <a:pt x="7195583" y="2682986"/>
                  <a:pt x="7191519" y="2678922"/>
                  <a:pt x="7186642" y="2674045"/>
                </a:cubicBezTo>
                <a:close/>
                <a:moveTo>
                  <a:pt x="7011077" y="2671606"/>
                </a:moveTo>
                <a:cubicBezTo>
                  <a:pt x="7012703" y="2673232"/>
                  <a:pt x="7015141" y="2675670"/>
                  <a:pt x="7018392" y="2678922"/>
                </a:cubicBezTo>
                <a:cubicBezTo>
                  <a:pt x="7020018" y="2680547"/>
                  <a:pt x="7021644" y="2682173"/>
                  <a:pt x="7023269" y="2683799"/>
                </a:cubicBezTo>
                <a:cubicBezTo>
                  <a:pt x="7023269" y="2683799"/>
                  <a:pt x="7023269" y="2684611"/>
                  <a:pt x="7023269" y="2686237"/>
                </a:cubicBezTo>
                <a:cubicBezTo>
                  <a:pt x="7023269" y="2686237"/>
                  <a:pt x="7022456" y="2686237"/>
                  <a:pt x="7020831" y="2686237"/>
                </a:cubicBezTo>
                <a:cubicBezTo>
                  <a:pt x="7017580" y="2682986"/>
                  <a:pt x="7014328" y="2679734"/>
                  <a:pt x="7011077" y="2676483"/>
                </a:cubicBezTo>
                <a:cubicBezTo>
                  <a:pt x="7011077" y="2676483"/>
                  <a:pt x="7011077" y="2675670"/>
                  <a:pt x="7011077" y="2674045"/>
                </a:cubicBezTo>
                <a:close/>
                <a:moveTo>
                  <a:pt x="7254917" y="2656976"/>
                </a:moveTo>
                <a:cubicBezTo>
                  <a:pt x="7256543" y="2656976"/>
                  <a:pt x="7262232" y="2658602"/>
                  <a:pt x="7271986" y="2661853"/>
                </a:cubicBezTo>
                <a:cubicBezTo>
                  <a:pt x="7273612" y="2665104"/>
                  <a:pt x="7275237" y="2667543"/>
                  <a:pt x="7276863" y="2669168"/>
                </a:cubicBezTo>
                <a:cubicBezTo>
                  <a:pt x="7280114" y="2674045"/>
                  <a:pt x="7281740" y="2678109"/>
                  <a:pt x="7281740" y="2681360"/>
                </a:cubicBezTo>
                <a:cubicBezTo>
                  <a:pt x="7280114" y="2681360"/>
                  <a:pt x="7279301" y="2681360"/>
                  <a:pt x="7279301" y="2681360"/>
                </a:cubicBezTo>
                <a:cubicBezTo>
                  <a:pt x="7277676" y="2681360"/>
                  <a:pt x="7275237" y="2680547"/>
                  <a:pt x="7271986" y="2678922"/>
                </a:cubicBezTo>
                <a:cubicBezTo>
                  <a:pt x="7270360" y="2680547"/>
                  <a:pt x="7268735" y="2681360"/>
                  <a:pt x="7267109" y="2681360"/>
                </a:cubicBezTo>
                <a:cubicBezTo>
                  <a:pt x="7265484" y="2681360"/>
                  <a:pt x="7263858" y="2680547"/>
                  <a:pt x="7262232" y="2678922"/>
                </a:cubicBezTo>
                <a:cubicBezTo>
                  <a:pt x="7260607" y="2677296"/>
                  <a:pt x="7258981" y="2675670"/>
                  <a:pt x="7257356" y="2674045"/>
                </a:cubicBezTo>
                <a:cubicBezTo>
                  <a:pt x="7255730" y="2670794"/>
                  <a:pt x="7254104" y="2666730"/>
                  <a:pt x="7252479" y="2661853"/>
                </a:cubicBezTo>
                <a:cubicBezTo>
                  <a:pt x="7252479" y="2661853"/>
                  <a:pt x="7251666" y="2661040"/>
                  <a:pt x="7250040" y="2659414"/>
                </a:cubicBezTo>
                <a:cubicBezTo>
                  <a:pt x="7250040" y="2657789"/>
                  <a:pt x="7251666" y="2656976"/>
                  <a:pt x="7254917" y="2656976"/>
                </a:cubicBezTo>
                <a:close/>
                <a:moveTo>
                  <a:pt x="6755045" y="2656976"/>
                </a:moveTo>
                <a:cubicBezTo>
                  <a:pt x="6755045" y="2660227"/>
                  <a:pt x="6755858" y="2664291"/>
                  <a:pt x="6757484" y="2669168"/>
                </a:cubicBezTo>
                <a:cubicBezTo>
                  <a:pt x="6757484" y="2669168"/>
                  <a:pt x="6758296" y="2667543"/>
                  <a:pt x="6759922" y="2664291"/>
                </a:cubicBezTo>
                <a:cubicBezTo>
                  <a:pt x="6758296" y="2662666"/>
                  <a:pt x="6756671" y="2660227"/>
                  <a:pt x="6755045" y="2656976"/>
                </a:cubicBezTo>
                <a:close/>
                <a:moveTo>
                  <a:pt x="6657509" y="2656976"/>
                </a:moveTo>
                <a:cubicBezTo>
                  <a:pt x="6659135" y="2656976"/>
                  <a:pt x="6660760" y="2657789"/>
                  <a:pt x="6662386" y="2659414"/>
                </a:cubicBezTo>
                <a:cubicBezTo>
                  <a:pt x="6664012" y="2662666"/>
                  <a:pt x="6665637" y="2666730"/>
                  <a:pt x="6667263" y="2671606"/>
                </a:cubicBezTo>
                <a:cubicBezTo>
                  <a:pt x="6667263" y="2671606"/>
                  <a:pt x="6667263" y="2672419"/>
                  <a:pt x="6667263" y="2674045"/>
                </a:cubicBezTo>
                <a:cubicBezTo>
                  <a:pt x="6665637" y="2674045"/>
                  <a:pt x="6664012" y="2674045"/>
                  <a:pt x="6662386" y="2674045"/>
                </a:cubicBezTo>
                <a:cubicBezTo>
                  <a:pt x="6659135" y="2667543"/>
                  <a:pt x="6657509" y="2661853"/>
                  <a:pt x="6657509" y="2656976"/>
                </a:cubicBezTo>
                <a:close/>
                <a:moveTo>
                  <a:pt x="6462437" y="2656976"/>
                </a:moveTo>
                <a:cubicBezTo>
                  <a:pt x="6464063" y="2661853"/>
                  <a:pt x="6465688" y="2667543"/>
                  <a:pt x="6467314" y="2674045"/>
                </a:cubicBezTo>
                <a:cubicBezTo>
                  <a:pt x="6467314" y="2674045"/>
                  <a:pt x="6468127" y="2674858"/>
                  <a:pt x="6469752" y="2676483"/>
                </a:cubicBezTo>
                <a:cubicBezTo>
                  <a:pt x="6471378" y="2676483"/>
                  <a:pt x="6472191" y="2676483"/>
                  <a:pt x="6472191" y="2676483"/>
                </a:cubicBezTo>
                <a:cubicBezTo>
                  <a:pt x="6472191" y="2674858"/>
                  <a:pt x="6472191" y="2674045"/>
                  <a:pt x="6472191" y="2674045"/>
                </a:cubicBezTo>
                <a:cubicBezTo>
                  <a:pt x="6470565" y="2669168"/>
                  <a:pt x="6468940" y="2665104"/>
                  <a:pt x="6467314" y="2661853"/>
                </a:cubicBezTo>
                <a:cubicBezTo>
                  <a:pt x="6467314" y="2660227"/>
                  <a:pt x="6466501" y="2658602"/>
                  <a:pt x="6464876" y="2656976"/>
                </a:cubicBezTo>
                <a:close/>
                <a:moveTo>
                  <a:pt x="7242725" y="2654538"/>
                </a:moveTo>
                <a:cubicBezTo>
                  <a:pt x="7237848" y="2656163"/>
                  <a:pt x="7232972" y="2656976"/>
                  <a:pt x="7228095" y="2656976"/>
                </a:cubicBezTo>
                <a:cubicBezTo>
                  <a:pt x="7226469" y="2656976"/>
                  <a:pt x="7224031" y="2656976"/>
                  <a:pt x="7220780" y="2656976"/>
                </a:cubicBezTo>
                <a:cubicBezTo>
                  <a:pt x="7220780" y="2656976"/>
                  <a:pt x="7220780" y="2659414"/>
                  <a:pt x="7220780" y="2664291"/>
                </a:cubicBezTo>
                <a:cubicBezTo>
                  <a:pt x="7235410" y="2661040"/>
                  <a:pt x="7244351" y="2659414"/>
                  <a:pt x="7247602" y="2659414"/>
                </a:cubicBezTo>
                <a:cubicBezTo>
                  <a:pt x="7247602" y="2659414"/>
                  <a:pt x="7249228" y="2665104"/>
                  <a:pt x="7252479" y="2676483"/>
                </a:cubicBezTo>
                <a:cubicBezTo>
                  <a:pt x="7252479" y="2678109"/>
                  <a:pt x="7252479" y="2679734"/>
                  <a:pt x="7252479" y="2681360"/>
                </a:cubicBezTo>
                <a:cubicBezTo>
                  <a:pt x="7249228" y="2679734"/>
                  <a:pt x="7245164" y="2677296"/>
                  <a:pt x="7240287" y="2674045"/>
                </a:cubicBezTo>
                <a:cubicBezTo>
                  <a:pt x="7240287" y="2674045"/>
                  <a:pt x="7240287" y="2676483"/>
                  <a:pt x="7240287" y="2681360"/>
                </a:cubicBezTo>
                <a:cubicBezTo>
                  <a:pt x="7237036" y="2679734"/>
                  <a:pt x="7233784" y="2678109"/>
                  <a:pt x="7230533" y="2676483"/>
                </a:cubicBezTo>
                <a:cubicBezTo>
                  <a:pt x="7228907" y="2676483"/>
                  <a:pt x="7228095" y="2676483"/>
                  <a:pt x="7228095" y="2676483"/>
                </a:cubicBezTo>
                <a:cubicBezTo>
                  <a:pt x="7228095" y="2678109"/>
                  <a:pt x="7228095" y="2679734"/>
                  <a:pt x="7228095" y="2681360"/>
                </a:cubicBezTo>
                <a:cubicBezTo>
                  <a:pt x="7228095" y="2681360"/>
                  <a:pt x="7228095" y="2682173"/>
                  <a:pt x="7228095" y="2683799"/>
                </a:cubicBezTo>
                <a:cubicBezTo>
                  <a:pt x="7223218" y="2680547"/>
                  <a:pt x="7218341" y="2678109"/>
                  <a:pt x="7213464" y="2676483"/>
                </a:cubicBezTo>
                <a:cubicBezTo>
                  <a:pt x="7215090" y="2679734"/>
                  <a:pt x="7217528" y="2682986"/>
                  <a:pt x="7220780" y="2686237"/>
                </a:cubicBezTo>
                <a:lnTo>
                  <a:pt x="7220780" y="2703306"/>
                </a:lnTo>
                <a:lnTo>
                  <a:pt x="7220780" y="2710621"/>
                </a:lnTo>
                <a:cubicBezTo>
                  <a:pt x="7227282" y="2712246"/>
                  <a:pt x="7233784" y="2713059"/>
                  <a:pt x="7240287" y="2713059"/>
                </a:cubicBezTo>
                <a:cubicBezTo>
                  <a:pt x="7241912" y="2713059"/>
                  <a:pt x="7244351" y="2713872"/>
                  <a:pt x="7247602" y="2715498"/>
                </a:cubicBezTo>
                <a:cubicBezTo>
                  <a:pt x="7247602" y="2713872"/>
                  <a:pt x="7248415" y="2712246"/>
                  <a:pt x="7250040" y="2710621"/>
                </a:cubicBezTo>
                <a:cubicBezTo>
                  <a:pt x="7251666" y="2710621"/>
                  <a:pt x="7252479" y="2710621"/>
                  <a:pt x="7252479" y="2710621"/>
                </a:cubicBezTo>
                <a:cubicBezTo>
                  <a:pt x="7255730" y="2712246"/>
                  <a:pt x="7258168" y="2714685"/>
                  <a:pt x="7259794" y="2717936"/>
                </a:cubicBezTo>
                <a:cubicBezTo>
                  <a:pt x="7259794" y="2716310"/>
                  <a:pt x="7259794" y="2713872"/>
                  <a:pt x="7259794" y="2710621"/>
                </a:cubicBezTo>
                <a:cubicBezTo>
                  <a:pt x="7259794" y="2708995"/>
                  <a:pt x="7262232" y="2708182"/>
                  <a:pt x="7267109" y="2708182"/>
                </a:cubicBezTo>
                <a:cubicBezTo>
                  <a:pt x="7268735" y="2709808"/>
                  <a:pt x="7269548" y="2711434"/>
                  <a:pt x="7269548" y="2713059"/>
                </a:cubicBezTo>
                <a:cubicBezTo>
                  <a:pt x="7271173" y="2716310"/>
                  <a:pt x="7273612" y="2718749"/>
                  <a:pt x="7276863" y="2720375"/>
                </a:cubicBezTo>
                <a:cubicBezTo>
                  <a:pt x="7276863" y="2718749"/>
                  <a:pt x="7276863" y="2717123"/>
                  <a:pt x="7276863" y="2715498"/>
                </a:cubicBezTo>
                <a:cubicBezTo>
                  <a:pt x="7271986" y="2712246"/>
                  <a:pt x="7269548" y="2709808"/>
                  <a:pt x="7269548" y="2708182"/>
                </a:cubicBezTo>
                <a:cubicBezTo>
                  <a:pt x="7277676" y="2706557"/>
                  <a:pt x="7285804" y="2704931"/>
                  <a:pt x="7293932" y="2703306"/>
                </a:cubicBezTo>
                <a:cubicBezTo>
                  <a:pt x="7302059" y="2701680"/>
                  <a:pt x="7311000" y="2700867"/>
                  <a:pt x="7320754" y="2700867"/>
                </a:cubicBezTo>
                <a:cubicBezTo>
                  <a:pt x="7322380" y="2700867"/>
                  <a:pt x="7324005" y="2701680"/>
                  <a:pt x="7325631" y="2703306"/>
                </a:cubicBezTo>
                <a:cubicBezTo>
                  <a:pt x="7328882" y="2704931"/>
                  <a:pt x="7331320" y="2707370"/>
                  <a:pt x="7332946" y="2710621"/>
                </a:cubicBezTo>
                <a:cubicBezTo>
                  <a:pt x="7334572" y="2713872"/>
                  <a:pt x="7336197" y="2717123"/>
                  <a:pt x="7337823" y="2720375"/>
                </a:cubicBezTo>
                <a:cubicBezTo>
                  <a:pt x="7339448" y="2723626"/>
                  <a:pt x="7340261" y="2726064"/>
                  <a:pt x="7340261" y="2727690"/>
                </a:cubicBezTo>
                <a:cubicBezTo>
                  <a:pt x="7337010" y="2727690"/>
                  <a:pt x="7332946" y="2727690"/>
                  <a:pt x="7328069" y="2727690"/>
                </a:cubicBezTo>
                <a:cubicBezTo>
                  <a:pt x="7323192" y="2721187"/>
                  <a:pt x="7317503" y="2715498"/>
                  <a:pt x="7311000" y="2710621"/>
                </a:cubicBezTo>
                <a:cubicBezTo>
                  <a:pt x="7311000" y="2710621"/>
                  <a:pt x="7313439" y="2716310"/>
                  <a:pt x="7318316" y="2727690"/>
                </a:cubicBezTo>
                <a:cubicBezTo>
                  <a:pt x="7318316" y="2727690"/>
                  <a:pt x="7317503" y="2727690"/>
                  <a:pt x="7315877" y="2727690"/>
                </a:cubicBezTo>
                <a:cubicBezTo>
                  <a:pt x="7309375" y="2722813"/>
                  <a:pt x="7302872" y="2717123"/>
                  <a:pt x="7296370" y="2710621"/>
                </a:cubicBezTo>
                <a:cubicBezTo>
                  <a:pt x="7296370" y="2710621"/>
                  <a:pt x="7299621" y="2714685"/>
                  <a:pt x="7306124" y="2722813"/>
                </a:cubicBezTo>
                <a:cubicBezTo>
                  <a:pt x="7306124" y="2724439"/>
                  <a:pt x="7306124" y="2725251"/>
                  <a:pt x="7306124" y="2725251"/>
                </a:cubicBezTo>
                <a:cubicBezTo>
                  <a:pt x="7304498" y="2726877"/>
                  <a:pt x="7302872" y="2727690"/>
                  <a:pt x="7301247" y="2727690"/>
                </a:cubicBezTo>
                <a:cubicBezTo>
                  <a:pt x="7296370" y="2724439"/>
                  <a:pt x="7292306" y="2720375"/>
                  <a:pt x="7289055" y="2715498"/>
                </a:cubicBezTo>
                <a:cubicBezTo>
                  <a:pt x="7287429" y="2713872"/>
                  <a:pt x="7285804" y="2712246"/>
                  <a:pt x="7284178" y="2710621"/>
                </a:cubicBezTo>
                <a:cubicBezTo>
                  <a:pt x="7284178" y="2712246"/>
                  <a:pt x="7286616" y="2717123"/>
                  <a:pt x="7291493" y="2725251"/>
                </a:cubicBezTo>
                <a:cubicBezTo>
                  <a:pt x="7291493" y="2726877"/>
                  <a:pt x="7290680" y="2728502"/>
                  <a:pt x="7289055" y="2730128"/>
                </a:cubicBezTo>
                <a:cubicBezTo>
                  <a:pt x="7287429" y="2728502"/>
                  <a:pt x="7285804" y="2727690"/>
                  <a:pt x="7284178" y="2727690"/>
                </a:cubicBezTo>
                <a:cubicBezTo>
                  <a:pt x="7282552" y="2727690"/>
                  <a:pt x="7280114" y="2727690"/>
                  <a:pt x="7276863" y="2727690"/>
                </a:cubicBezTo>
                <a:cubicBezTo>
                  <a:pt x="7276863" y="2729315"/>
                  <a:pt x="7276050" y="2730941"/>
                  <a:pt x="7274424" y="2732566"/>
                </a:cubicBezTo>
                <a:cubicBezTo>
                  <a:pt x="7271173" y="2730941"/>
                  <a:pt x="7268735" y="2728502"/>
                  <a:pt x="7267109" y="2725251"/>
                </a:cubicBezTo>
                <a:cubicBezTo>
                  <a:pt x="7265484" y="2728502"/>
                  <a:pt x="7264671" y="2730941"/>
                  <a:pt x="7264671" y="2732566"/>
                </a:cubicBezTo>
                <a:cubicBezTo>
                  <a:pt x="7261420" y="2730941"/>
                  <a:pt x="7258168" y="2729315"/>
                  <a:pt x="7254917" y="2727690"/>
                </a:cubicBezTo>
                <a:cubicBezTo>
                  <a:pt x="7254917" y="2727690"/>
                  <a:pt x="7254917" y="2728502"/>
                  <a:pt x="7254917" y="2730128"/>
                </a:cubicBezTo>
                <a:cubicBezTo>
                  <a:pt x="7253292" y="2730128"/>
                  <a:pt x="7251666" y="2729315"/>
                  <a:pt x="7250040" y="2727690"/>
                </a:cubicBezTo>
                <a:cubicBezTo>
                  <a:pt x="7248415" y="2730941"/>
                  <a:pt x="7247602" y="2733379"/>
                  <a:pt x="7247602" y="2735005"/>
                </a:cubicBezTo>
                <a:cubicBezTo>
                  <a:pt x="7245976" y="2735005"/>
                  <a:pt x="7244351" y="2735005"/>
                  <a:pt x="7242725" y="2735005"/>
                </a:cubicBezTo>
                <a:cubicBezTo>
                  <a:pt x="7242725" y="2730128"/>
                  <a:pt x="7242725" y="2726064"/>
                  <a:pt x="7242725" y="2722813"/>
                </a:cubicBezTo>
                <a:cubicBezTo>
                  <a:pt x="7241100" y="2722813"/>
                  <a:pt x="7238661" y="2721187"/>
                  <a:pt x="7235410" y="2717936"/>
                </a:cubicBezTo>
                <a:cubicBezTo>
                  <a:pt x="7233784" y="2717936"/>
                  <a:pt x="7234597" y="2722813"/>
                  <a:pt x="7237848" y="2732566"/>
                </a:cubicBezTo>
                <a:cubicBezTo>
                  <a:pt x="7236223" y="2732566"/>
                  <a:pt x="7235410" y="2732566"/>
                  <a:pt x="7235410" y="2732566"/>
                </a:cubicBezTo>
                <a:cubicBezTo>
                  <a:pt x="7232159" y="2729315"/>
                  <a:pt x="7228907" y="2726064"/>
                  <a:pt x="7225656" y="2722813"/>
                </a:cubicBezTo>
                <a:cubicBezTo>
                  <a:pt x="7224031" y="2722813"/>
                  <a:pt x="7223218" y="2722813"/>
                  <a:pt x="7223218" y="2722813"/>
                </a:cubicBezTo>
                <a:cubicBezTo>
                  <a:pt x="7224844" y="2726064"/>
                  <a:pt x="7226469" y="2729315"/>
                  <a:pt x="7228095" y="2732566"/>
                </a:cubicBezTo>
                <a:cubicBezTo>
                  <a:pt x="7224844" y="2730941"/>
                  <a:pt x="7222405" y="2730128"/>
                  <a:pt x="7220780" y="2730128"/>
                </a:cubicBezTo>
                <a:cubicBezTo>
                  <a:pt x="7220780" y="2739882"/>
                  <a:pt x="7221592" y="2745571"/>
                  <a:pt x="7223218" y="2747197"/>
                </a:cubicBezTo>
                <a:cubicBezTo>
                  <a:pt x="7276863" y="2743946"/>
                  <a:pt x="7317503" y="2740695"/>
                  <a:pt x="7345138" y="2737443"/>
                </a:cubicBezTo>
                <a:cubicBezTo>
                  <a:pt x="7345138" y="2732566"/>
                  <a:pt x="7343512" y="2725251"/>
                  <a:pt x="7340261" y="2715498"/>
                </a:cubicBezTo>
                <a:cubicBezTo>
                  <a:pt x="7338636" y="2713872"/>
                  <a:pt x="7337010" y="2712246"/>
                  <a:pt x="7335384" y="2710621"/>
                </a:cubicBezTo>
                <a:cubicBezTo>
                  <a:pt x="7332133" y="2707370"/>
                  <a:pt x="7328882" y="2704119"/>
                  <a:pt x="7325631" y="2700867"/>
                </a:cubicBezTo>
                <a:cubicBezTo>
                  <a:pt x="7322380" y="2699242"/>
                  <a:pt x="7315064" y="2698429"/>
                  <a:pt x="7303685" y="2698429"/>
                </a:cubicBezTo>
                <a:cubicBezTo>
                  <a:pt x="7300434" y="2698429"/>
                  <a:pt x="7274424" y="2702493"/>
                  <a:pt x="7225656" y="2710621"/>
                </a:cubicBezTo>
                <a:cubicBezTo>
                  <a:pt x="7224031" y="2708995"/>
                  <a:pt x="7222405" y="2706557"/>
                  <a:pt x="7220780" y="2703306"/>
                </a:cubicBezTo>
                <a:cubicBezTo>
                  <a:pt x="7220780" y="2701680"/>
                  <a:pt x="7221592" y="2699242"/>
                  <a:pt x="7223218" y="2695990"/>
                </a:cubicBezTo>
                <a:cubicBezTo>
                  <a:pt x="7224844" y="2695990"/>
                  <a:pt x="7237036" y="2695178"/>
                  <a:pt x="7259794" y="2693552"/>
                </a:cubicBezTo>
                <a:cubicBezTo>
                  <a:pt x="7264671" y="2691926"/>
                  <a:pt x="7270360" y="2691114"/>
                  <a:pt x="7276863" y="2691114"/>
                </a:cubicBezTo>
                <a:cubicBezTo>
                  <a:pt x="7280114" y="2689488"/>
                  <a:pt x="7282552" y="2687862"/>
                  <a:pt x="7284178" y="2686237"/>
                </a:cubicBezTo>
                <a:cubicBezTo>
                  <a:pt x="7284178" y="2682986"/>
                  <a:pt x="7283365" y="2678109"/>
                  <a:pt x="7281740" y="2671606"/>
                </a:cubicBezTo>
                <a:cubicBezTo>
                  <a:pt x="7280114" y="2668355"/>
                  <a:pt x="7276050" y="2663479"/>
                  <a:pt x="7269548" y="2656976"/>
                </a:cubicBezTo>
                <a:cubicBezTo>
                  <a:pt x="7267922" y="2656976"/>
                  <a:pt x="7267109" y="2656163"/>
                  <a:pt x="7267109" y="2654538"/>
                </a:cubicBezTo>
                <a:cubicBezTo>
                  <a:pt x="7258981" y="2654538"/>
                  <a:pt x="7250853" y="2654538"/>
                  <a:pt x="7242725" y="2654538"/>
                </a:cubicBezTo>
                <a:close/>
                <a:moveTo>
                  <a:pt x="6603864" y="2639907"/>
                </a:moveTo>
                <a:lnTo>
                  <a:pt x="6606303" y="2639907"/>
                </a:lnTo>
                <a:cubicBezTo>
                  <a:pt x="6606303" y="2643158"/>
                  <a:pt x="6606303" y="2646410"/>
                  <a:pt x="6606303" y="2649661"/>
                </a:cubicBezTo>
                <a:cubicBezTo>
                  <a:pt x="6604677" y="2646410"/>
                  <a:pt x="6603864" y="2643158"/>
                  <a:pt x="6603864" y="2639907"/>
                </a:cubicBezTo>
                <a:close/>
                <a:moveTo>
                  <a:pt x="7393906" y="2627715"/>
                </a:moveTo>
                <a:cubicBezTo>
                  <a:pt x="7392280" y="2629341"/>
                  <a:pt x="7391468" y="2632592"/>
                  <a:pt x="7391468" y="2637469"/>
                </a:cubicBezTo>
                <a:cubicBezTo>
                  <a:pt x="7391468" y="2639094"/>
                  <a:pt x="7393906" y="2639907"/>
                  <a:pt x="7398783" y="2639907"/>
                </a:cubicBezTo>
                <a:cubicBezTo>
                  <a:pt x="7400408" y="2639907"/>
                  <a:pt x="7402034" y="2639907"/>
                  <a:pt x="7403660" y="2639907"/>
                </a:cubicBezTo>
                <a:cubicBezTo>
                  <a:pt x="7405285" y="2638282"/>
                  <a:pt x="7406098" y="2635843"/>
                  <a:pt x="7406098" y="2632592"/>
                </a:cubicBezTo>
                <a:cubicBezTo>
                  <a:pt x="7404472" y="2630966"/>
                  <a:pt x="7401221" y="2629341"/>
                  <a:pt x="7396344" y="2627715"/>
                </a:cubicBezTo>
                <a:close/>
                <a:moveTo>
                  <a:pt x="7081791" y="2622838"/>
                </a:moveTo>
                <a:cubicBezTo>
                  <a:pt x="7081791" y="2626090"/>
                  <a:pt x="7081791" y="2628528"/>
                  <a:pt x="7081791" y="2630154"/>
                </a:cubicBezTo>
                <a:cubicBezTo>
                  <a:pt x="7083416" y="2630154"/>
                  <a:pt x="7084229" y="2629341"/>
                  <a:pt x="7084229" y="2627715"/>
                </a:cubicBezTo>
                <a:cubicBezTo>
                  <a:pt x="7084229" y="2626090"/>
                  <a:pt x="7083416" y="2624464"/>
                  <a:pt x="7081791" y="2622838"/>
                </a:cubicBezTo>
                <a:close/>
                <a:moveTo>
                  <a:pt x="6755045" y="2615523"/>
                </a:moveTo>
                <a:cubicBezTo>
                  <a:pt x="6755045" y="2620400"/>
                  <a:pt x="6755858" y="2624464"/>
                  <a:pt x="6757484" y="2627715"/>
                </a:cubicBezTo>
                <a:cubicBezTo>
                  <a:pt x="6757484" y="2627715"/>
                  <a:pt x="6758296" y="2626903"/>
                  <a:pt x="6759922" y="2625277"/>
                </a:cubicBezTo>
                <a:cubicBezTo>
                  <a:pt x="6758296" y="2622026"/>
                  <a:pt x="6756671" y="2618774"/>
                  <a:pt x="6755045" y="2615523"/>
                </a:cubicBezTo>
                <a:close/>
                <a:moveTo>
                  <a:pt x="7206149" y="2613085"/>
                </a:moveTo>
                <a:cubicBezTo>
                  <a:pt x="7207775" y="2619587"/>
                  <a:pt x="7209400" y="2625277"/>
                  <a:pt x="7211026" y="2630154"/>
                </a:cubicBezTo>
                <a:cubicBezTo>
                  <a:pt x="7212652" y="2630154"/>
                  <a:pt x="7213464" y="2627715"/>
                  <a:pt x="7213464" y="2622838"/>
                </a:cubicBezTo>
                <a:cubicBezTo>
                  <a:pt x="7211839" y="2619587"/>
                  <a:pt x="7209400" y="2616336"/>
                  <a:pt x="7206149" y="2613085"/>
                </a:cubicBezTo>
                <a:close/>
                <a:moveTo>
                  <a:pt x="6462437" y="2613085"/>
                </a:moveTo>
                <a:cubicBezTo>
                  <a:pt x="6462437" y="2617962"/>
                  <a:pt x="6464876" y="2625277"/>
                  <a:pt x="6469752" y="2635030"/>
                </a:cubicBezTo>
                <a:cubicBezTo>
                  <a:pt x="6469752" y="2635030"/>
                  <a:pt x="6470565" y="2634218"/>
                  <a:pt x="6472191" y="2632592"/>
                </a:cubicBezTo>
                <a:cubicBezTo>
                  <a:pt x="6470565" y="2627715"/>
                  <a:pt x="6468940" y="2622838"/>
                  <a:pt x="6467314" y="2617962"/>
                </a:cubicBezTo>
                <a:cubicBezTo>
                  <a:pt x="6465688" y="2616336"/>
                  <a:pt x="6464063" y="2614710"/>
                  <a:pt x="6462437" y="2613085"/>
                </a:cubicBezTo>
                <a:close/>
                <a:moveTo>
                  <a:pt x="6959871" y="2603331"/>
                </a:moveTo>
                <a:cubicBezTo>
                  <a:pt x="6959871" y="2604957"/>
                  <a:pt x="6963122" y="2608208"/>
                  <a:pt x="6969624" y="2613085"/>
                </a:cubicBezTo>
                <a:cubicBezTo>
                  <a:pt x="6971250" y="2613085"/>
                  <a:pt x="6971250" y="2612272"/>
                  <a:pt x="6969624" y="2610647"/>
                </a:cubicBezTo>
                <a:cubicBezTo>
                  <a:pt x="6966373" y="2607395"/>
                  <a:pt x="6963935" y="2604957"/>
                  <a:pt x="6962309" y="2603331"/>
                </a:cubicBezTo>
                <a:close/>
                <a:moveTo>
                  <a:pt x="7193957" y="2593578"/>
                </a:moveTo>
                <a:cubicBezTo>
                  <a:pt x="7193957" y="2593578"/>
                  <a:pt x="7194770" y="2594390"/>
                  <a:pt x="7196396" y="2596016"/>
                </a:cubicBezTo>
                <a:cubicBezTo>
                  <a:pt x="7198021" y="2596016"/>
                  <a:pt x="7198834" y="2596016"/>
                  <a:pt x="7198834" y="2596016"/>
                </a:cubicBezTo>
                <a:cubicBezTo>
                  <a:pt x="7197208" y="2594390"/>
                  <a:pt x="7196396" y="2593578"/>
                  <a:pt x="7196396" y="2593578"/>
                </a:cubicBezTo>
                <a:close/>
                <a:moveTo>
                  <a:pt x="7132997" y="2593578"/>
                </a:moveTo>
                <a:lnTo>
                  <a:pt x="7135436" y="2593578"/>
                </a:lnTo>
                <a:cubicBezTo>
                  <a:pt x="7135436" y="2593578"/>
                  <a:pt x="7136248" y="2594390"/>
                  <a:pt x="7137874" y="2596016"/>
                </a:cubicBezTo>
                <a:cubicBezTo>
                  <a:pt x="7141125" y="2599267"/>
                  <a:pt x="7142751" y="2603331"/>
                  <a:pt x="7142751" y="2608208"/>
                </a:cubicBezTo>
                <a:cubicBezTo>
                  <a:pt x="7142751" y="2609834"/>
                  <a:pt x="7141938" y="2610647"/>
                  <a:pt x="7140312" y="2610647"/>
                </a:cubicBezTo>
                <a:cubicBezTo>
                  <a:pt x="7137061" y="2609021"/>
                  <a:pt x="7133810" y="2607395"/>
                  <a:pt x="7130559" y="2605770"/>
                </a:cubicBezTo>
                <a:cubicBezTo>
                  <a:pt x="7130559" y="2607395"/>
                  <a:pt x="7131372" y="2609834"/>
                  <a:pt x="7132997" y="2613085"/>
                </a:cubicBezTo>
                <a:cubicBezTo>
                  <a:pt x="7129746" y="2613085"/>
                  <a:pt x="7127308" y="2613085"/>
                  <a:pt x="7125682" y="2613085"/>
                </a:cubicBezTo>
                <a:cubicBezTo>
                  <a:pt x="7124056" y="2614710"/>
                  <a:pt x="7123244" y="2616336"/>
                  <a:pt x="7123244" y="2617962"/>
                </a:cubicBezTo>
                <a:cubicBezTo>
                  <a:pt x="7119992" y="2617962"/>
                  <a:pt x="7114303" y="2613898"/>
                  <a:pt x="7106175" y="2605770"/>
                </a:cubicBezTo>
                <a:cubicBezTo>
                  <a:pt x="7106175" y="2604144"/>
                  <a:pt x="7106988" y="2602518"/>
                  <a:pt x="7108613" y="2600893"/>
                </a:cubicBezTo>
                <a:cubicBezTo>
                  <a:pt x="7111864" y="2602518"/>
                  <a:pt x="7115116" y="2604144"/>
                  <a:pt x="7118367" y="2605770"/>
                </a:cubicBezTo>
                <a:cubicBezTo>
                  <a:pt x="7118367" y="2605770"/>
                  <a:pt x="7117554" y="2603331"/>
                  <a:pt x="7115928" y="2598454"/>
                </a:cubicBezTo>
                <a:cubicBezTo>
                  <a:pt x="7117554" y="2598454"/>
                  <a:pt x="7118367" y="2598454"/>
                  <a:pt x="7118367" y="2598454"/>
                </a:cubicBezTo>
                <a:cubicBezTo>
                  <a:pt x="7121618" y="2596829"/>
                  <a:pt x="7126495" y="2596829"/>
                  <a:pt x="7132997" y="2598454"/>
                </a:cubicBezTo>
                <a:cubicBezTo>
                  <a:pt x="7132997" y="2596829"/>
                  <a:pt x="7132997" y="2595203"/>
                  <a:pt x="7132997" y="2593578"/>
                </a:cubicBezTo>
                <a:close/>
                <a:moveTo>
                  <a:pt x="7084229" y="2593578"/>
                </a:moveTo>
                <a:cubicBezTo>
                  <a:pt x="7084229" y="2598454"/>
                  <a:pt x="7085042" y="2602518"/>
                  <a:pt x="7086668" y="2605770"/>
                </a:cubicBezTo>
                <a:cubicBezTo>
                  <a:pt x="7088293" y="2605770"/>
                  <a:pt x="7089106" y="2605770"/>
                  <a:pt x="7089106" y="2605770"/>
                </a:cubicBezTo>
                <a:cubicBezTo>
                  <a:pt x="7089106" y="2604144"/>
                  <a:pt x="7089106" y="2603331"/>
                  <a:pt x="7089106" y="2603331"/>
                </a:cubicBezTo>
                <a:cubicBezTo>
                  <a:pt x="7087480" y="2598454"/>
                  <a:pt x="7085855" y="2595203"/>
                  <a:pt x="7084229" y="2593578"/>
                </a:cubicBezTo>
                <a:close/>
                <a:moveTo>
                  <a:pt x="7230533" y="2591139"/>
                </a:moveTo>
                <a:cubicBezTo>
                  <a:pt x="7233784" y="2591139"/>
                  <a:pt x="7239474" y="2594390"/>
                  <a:pt x="7247602" y="2600893"/>
                </a:cubicBezTo>
                <a:cubicBezTo>
                  <a:pt x="7247602" y="2600893"/>
                  <a:pt x="7248415" y="2601706"/>
                  <a:pt x="7250040" y="2603331"/>
                </a:cubicBezTo>
                <a:cubicBezTo>
                  <a:pt x="7251666" y="2604957"/>
                  <a:pt x="7252479" y="2606582"/>
                  <a:pt x="7252479" y="2608208"/>
                </a:cubicBezTo>
                <a:cubicBezTo>
                  <a:pt x="7244351" y="2609834"/>
                  <a:pt x="7236223" y="2610647"/>
                  <a:pt x="7228095" y="2610647"/>
                </a:cubicBezTo>
                <a:cubicBezTo>
                  <a:pt x="7226469" y="2609021"/>
                  <a:pt x="7225656" y="2607395"/>
                  <a:pt x="7225656" y="2605770"/>
                </a:cubicBezTo>
                <a:cubicBezTo>
                  <a:pt x="7227282" y="2597642"/>
                  <a:pt x="7228907" y="2592765"/>
                  <a:pt x="7230533" y="2591139"/>
                </a:cubicBezTo>
                <a:close/>
                <a:moveTo>
                  <a:pt x="7320754" y="2586262"/>
                </a:moveTo>
                <a:cubicBezTo>
                  <a:pt x="7320754" y="2589514"/>
                  <a:pt x="7321567" y="2592765"/>
                  <a:pt x="7323192" y="2596016"/>
                </a:cubicBezTo>
                <a:cubicBezTo>
                  <a:pt x="7323192" y="2596016"/>
                  <a:pt x="7324005" y="2596016"/>
                  <a:pt x="7325631" y="2596016"/>
                </a:cubicBezTo>
                <a:cubicBezTo>
                  <a:pt x="7325631" y="2594390"/>
                  <a:pt x="7325631" y="2592765"/>
                  <a:pt x="7325631" y="2591139"/>
                </a:cubicBezTo>
                <a:cubicBezTo>
                  <a:pt x="7324005" y="2589514"/>
                  <a:pt x="7322380" y="2587888"/>
                  <a:pt x="7320754" y="2586262"/>
                </a:cubicBezTo>
                <a:close/>
                <a:moveTo>
                  <a:pt x="6947679" y="2586262"/>
                </a:moveTo>
                <a:cubicBezTo>
                  <a:pt x="6954181" y="2587888"/>
                  <a:pt x="6959871" y="2589514"/>
                  <a:pt x="6964748" y="2591139"/>
                </a:cubicBezTo>
                <a:cubicBezTo>
                  <a:pt x="6969624" y="2592765"/>
                  <a:pt x="6973688" y="2593578"/>
                  <a:pt x="6976940" y="2593578"/>
                </a:cubicBezTo>
                <a:cubicBezTo>
                  <a:pt x="6980191" y="2595203"/>
                  <a:pt x="6982629" y="2596829"/>
                  <a:pt x="6984255" y="2598454"/>
                </a:cubicBezTo>
                <a:cubicBezTo>
                  <a:pt x="6984255" y="2600080"/>
                  <a:pt x="6982629" y="2609021"/>
                  <a:pt x="6979378" y="2625277"/>
                </a:cubicBezTo>
                <a:cubicBezTo>
                  <a:pt x="6979378" y="2641533"/>
                  <a:pt x="6979378" y="2657789"/>
                  <a:pt x="6979378" y="2674045"/>
                </a:cubicBezTo>
                <a:cubicBezTo>
                  <a:pt x="6979378" y="2675670"/>
                  <a:pt x="6979378" y="2676483"/>
                  <a:pt x="6979378" y="2676483"/>
                </a:cubicBezTo>
                <a:cubicBezTo>
                  <a:pt x="6987506" y="2676483"/>
                  <a:pt x="6995634" y="2675670"/>
                  <a:pt x="7003762" y="2674045"/>
                </a:cubicBezTo>
                <a:cubicBezTo>
                  <a:pt x="7007013" y="2677296"/>
                  <a:pt x="7010264" y="2680547"/>
                  <a:pt x="7013516" y="2683799"/>
                </a:cubicBezTo>
                <a:cubicBezTo>
                  <a:pt x="7013516" y="2685424"/>
                  <a:pt x="7013516" y="2687050"/>
                  <a:pt x="7013516" y="2688675"/>
                </a:cubicBezTo>
                <a:cubicBezTo>
                  <a:pt x="7011890" y="2690301"/>
                  <a:pt x="7010264" y="2691114"/>
                  <a:pt x="7008639" y="2691114"/>
                </a:cubicBezTo>
                <a:cubicBezTo>
                  <a:pt x="7007013" y="2687862"/>
                  <a:pt x="7003762" y="2684611"/>
                  <a:pt x="6998885" y="2681360"/>
                </a:cubicBezTo>
                <a:cubicBezTo>
                  <a:pt x="6997260" y="2681360"/>
                  <a:pt x="6998885" y="2684611"/>
                  <a:pt x="7003762" y="2691114"/>
                </a:cubicBezTo>
                <a:cubicBezTo>
                  <a:pt x="7000511" y="2692739"/>
                  <a:pt x="6997260" y="2695178"/>
                  <a:pt x="6994008" y="2698429"/>
                </a:cubicBezTo>
                <a:cubicBezTo>
                  <a:pt x="6992383" y="2696803"/>
                  <a:pt x="6991570" y="2692739"/>
                  <a:pt x="6991570" y="2686237"/>
                </a:cubicBezTo>
                <a:cubicBezTo>
                  <a:pt x="6989944" y="2686237"/>
                  <a:pt x="6988319" y="2685424"/>
                  <a:pt x="6986693" y="2683799"/>
                </a:cubicBezTo>
                <a:cubicBezTo>
                  <a:pt x="6986693" y="2685424"/>
                  <a:pt x="6987506" y="2689488"/>
                  <a:pt x="6989132" y="2695990"/>
                </a:cubicBezTo>
                <a:cubicBezTo>
                  <a:pt x="6989132" y="2695990"/>
                  <a:pt x="6988319" y="2696803"/>
                  <a:pt x="6986693" y="2698429"/>
                </a:cubicBezTo>
                <a:cubicBezTo>
                  <a:pt x="6985068" y="2696803"/>
                  <a:pt x="6983442" y="2695990"/>
                  <a:pt x="6981816" y="2695990"/>
                </a:cubicBezTo>
                <a:cubicBezTo>
                  <a:pt x="6981816" y="2697616"/>
                  <a:pt x="6981004" y="2698429"/>
                  <a:pt x="6979378" y="2698429"/>
                </a:cubicBezTo>
                <a:cubicBezTo>
                  <a:pt x="6977752" y="2696803"/>
                  <a:pt x="6976127" y="2695178"/>
                  <a:pt x="6974501" y="2693552"/>
                </a:cubicBezTo>
                <a:cubicBezTo>
                  <a:pt x="6972876" y="2696803"/>
                  <a:pt x="6972063" y="2700867"/>
                  <a:pt x="6972063" y="2705744"/>
                </a:cubicBezTo>
                <a:cubicBezTo>
                  <a:pt x="6972063" y="2705744"/>
                  <a:pt x="6971250" y="2706557"/>
                  <a:pt x="6969624" y="2708182"/>
                </a:cubicBezTo>
                <a:cubicBezTo>
                  <a:pt x="6967999" y="2708182"/>
                  <a:pt x="6966373" y="2708182"/>
                  <a:pt x="6964748" y="2708182"/>
                </a:cubicBezTo>
                <a:cubicBezTo>
                  <a:pt x="6961496" y="2704931"/>
                  <a:pt x="6959058" y="2701680"/>
                  <a:pt x="6957432" y="2698429"/>
                </a:cubicBezTo>
                <a:cubicBezTo>
                  <a:pt x="6954181" y="2693552"/>
                  <a:pt x="6951743" y="2687862"/>
                  <a:pt x="6950117" y="2681360"/>
                </a:cubicBezTo>
                <a:cubicBezTo>
                  <a:pt x="6951743" y="2681360"/>
                  <a:pt x="6953368" y="2681360"/>
                  <a:pt x="6954994" y="2681360"/>
                </a:cubicBezTo>
                <a:cubicBezTo>
                  <a:pt x="6954994" y="2678109"/>
                  <a:pt x="6954994" y="2674858"/>
                  <a:pt x="6954994" y="2671606"/>
                </a:cubicBezTo>
                <a:cubicBezTo>
                  <a:pt x="6956620" y="2669981"/>
                  <a:pt x="6958245" y="2669981"/>
                  <a:pt x="6959871" y="2671606"/>
                </a:cubicBezTo>
                <a:cubicBezTo>
                  <a:pt x="6959871" y="2668355"/>
                  <a:pt x="6959058" y="2665104"/>
                  <a:pt x="6957432" y="2661853"/>
                </a:cubicBezTo>
                <a:cubicBezTo>
                  <a:pt x="6957432" y="2661853"/>
                  <a:pt x="6959871" y="2661853"/>
                  <a:pt x="6964748" y="2661853"/>
                </a:cubicBezTo>
                <a:cubicBezTo>
                  <a:pt x="6964748" y="2658602"/>
                  <a:pt x="6962309" y="2652099"/>
                  <a:pt x="6957432" y="2642346"/>
                </a:cubicBezTo>
                <a:cubicBezTo>
                  <a:pt x="6957432" y="2642346"/>
                  <a:pt x="6958245" y="2641533"/>
                  <a:pt x="6959871" y="2639907"/>
                </a:cubicBezTo>
                <a:cubicBezTo>
                  <a:pt x="6963122" y="2643158"/>
                  <a:pt x="6966373" y="2644784"/>
                  <a:pt x="6969624" y="2644784"/>
                </a:cubicBezTo>
                <a:cubicBezTo>
                  <a:pt x="6967999" y="2641533"/>
                  <a:pt x="6966373" y="2638282"/>
                  <a:pt x="6964748" y="2635030"/>
                </a:cubicBezTo>
                <a:cubicBezTo>
                  <a:pt x="6964748" y="2633405"/>
                  <a:pt x="6964748" y="2631779"/>
                  <a:pt x="6964748" y="2630154"/>
                </a:cubicBezTo>
                <a:cubicBezTo>
                  <a:pt x="6964748" y="2626903"/>
                  <a:pt x="6963935" y="2624464"/>
                  <a:pt x="6962309" y="2622838"/>
                </a:cubicBezTo>
                <a:cubicBezTo>
                  <a:pt x="6962309" y="2621213"/>
                  <a:pt x="6961496" y="2620400"/>
                  <a:pt x="6959871" y="2620400"/>
                </a:cubicBezTo>
                <a:cubicBezTo>
                  <a:pt x="6959871" y="2622026"/>
                  <a:pt x="6959871" y="2624464"/>
                  <a:pt x="6959871" y="2627715"/>
                </a:cubicBezTo>
                <a:cubicBezTo>
                  <a:pt x="6959871" y="2627715"/>
                  <a:pt x="6958245" y="2626090"/>
                  <a:pt x="6954994" y="2622838"/>
                </a:cubicBezTo>
                <a:cubicBezTo>
                  <a:pt x="6954994" y="2619587"/>
                  <a:pt x="6954994" y="2617149"/>
                  <a:pt x="6954994" y="2615523"/>
                </a:cubicBezTo>
                <a:cubicBezTo>
                  <a:pt x="6956620" y="2613898"/>
                  <a:pt x="6958245" y="2613085"/>
                  <a:pt x="6959871" y="2613085"/>
                </a:cubicBezTo>
                <a:cubicBezTo>
                  <a:pt x="6951743" y="2598454"/>
                  <a:pt x="6947679" y="2590327"/>
                  <a:pt x="6947679" y="2588701"/>
                </a:cubicBezTo>
                <a:close/>
                <a:moveTo>
                  <a:pt x="7293932" y="2583824"/>
                </a:moveTo>
                <a:cubicBezTo>
                  <a:pt x="7292306" y="2587075"/>
                  <a:pt x="7293119" y="2591139"/>
                  <a:pt x="7296370" y="2596016"/>
                </a:cubicBezTo>
                <a:cubicBezTo>
                  <a:pt x="7296370" y="2594390"/>
                  <a:pt x="7296370" y="2591952"/>
                  <a:pt x="7296370" y="2588701"/>
                </a:cubicBezTo>
                <a:cubicBezTo>
                  <a:pt x="7296370" y="2587075"/>
                  <a:pt x="7296370" y="2585450"/>
                  <a:pt x="7296370" y="2583824"/>
                </a:cubicBezTo>
                <a:cubicBezTo>
                  <a:pt x="7296370" y="2583824"/>
                  <a:pt x="7295557" y="2583824"/>
                  <a:pt x="7293932" y="2583824"/>
                </a:cubicBezTo>
                <a:close/>
                <a:moveTo>
                  <a:pt x="7208588" y="2576509"/>
                </a:moveTo>
                <a:lnTo>
                  <a:pt x="7211026" y="2576509"/>
                </a:lnTo>
                <a:cubicBezTo>
                  <a:pt x="7211026" y="2576509"/>
                  <a:pt x="7211839" y="2576509"/>
                  <a:pt x="7213464" y="2576509"/>
                </a:cubicBezTo>
                <a:cubicBezTo>
                  <a:pt x="7215090" y="2578134"/>
                  <a:pt x="7215903" y="2579760"/>
                  <a:pt x="7215903" y="2581386"/>
                </a:cubicBezTo>
                <a:cubicBezTo>
                  <a:pt x="7214277" y="2581386"/>
                  <a:pt x="7212652" y="2581386"/>
                  <a:pt x="7211026" y="2581386"/>
                </a:cubicBezTo>
                <a:cubicBezTo>
                  <a:pt x="7209400" y="2581386"/>
                  <a:pt x="7208588" y="2579760"/>
                  <a:pt x="7208588" y="2576509"/>
                </a:cubicBezTo>
                <a:close/>
                <a:moveTo>
                  <a:pt x="7271986" y="2574071"/>
                </a:moveTo>
                <a:cubicBezTo>
                  <a:pt x="7271986" y="2575696"/>
                  <a:pt x="7276050" y="2582198"/>
                  <a:pt x="7284178" y="2593578"/>
                </a:cubicBezTo>
                <a:cubicBezTo>
                  <a:pt x="7285804" y="2593578"/>
                  <a:pt x="7287429" y="2594390"/>
                  <a:pt x="7289055" y="2596016"/>
                </a:cubicBezTo>
                <a:cubicBezTo>
                  <a:pt x="7287429" y="2592765"/>
                  <a:pt x="7286616" y="2589514"/>
                  <a:pt x="7286616" y="2586262"/>
                </a:cubicBezTo>
                <a:cubicBezTo>
                  <a:pt x="7284991" y="2584637"/>
                  <a:pt x="7283365" y="2583824"/>
                  <a:pt x="7281740" y="2583824"/>
                </a:cubicBezTo>
                <a:cubicBezTo>
                  <a:pt x="7280114" y="2580573"/>
                  <a:pt x="7276863" y="2577322"/>
                  <a:pt x="7271986" y="2574071"/>
                </a:cubicBezTo>
                <a:close/>
                <a:moveTo>
                  <a:pt x="6755045" y="2574071"/>
                </a:moveTo>
                <a:cubicBezTo>
                  <a:pt x="6755045" y="2580573"/>
                  <a:pt x="6755858" y="2586262"/>
                  <a:pt x="6757484" y="2591139"/>
                </a:cubicBezTo>
                <a:cubicBezTo>
                  <a:pt x="6759109" y="2591139"/>
                  <a:pt x="6759922" y="2590327"/>
                  <a:pt x="6759922" y="2588701"/>
                </a:cubicBezTo>
                <a:cubicBezTo>
                  <a:pt x="6759922" y="2587075"/>
                  <a:pt x="6759922" y="2585450"/>
                  <a:pt x="6759922" y="2583824"/>
                </a:cubicBezTo>
                <a:cubicBezTo>
                  <a:pt x="6759922" y="2580573"/>
                  <a:pt x="6758296" y="2577322"/>
                  <a:pt x="6755045" y="2574071"/>
                </a:cubicBezTo>
                <a:close/>
                <a:moveTo>
                  <a:pt x="6462437" y="2571632"/>
                </a:moveTo>
                <a:cubicBezTo>
                  <a:pt x="6462437" y="2573258"/>
                  <a:pt x="6462437" y="2574883"/>
                  <a:pt x="6462437" y="2576509"/>
                </a:cubicBezTo>
                <a:cubicBezTo>
                  <a:pt x="6464063" y="2586262"/>
                  <a:pt x="6466501" y="2591952"/>
                  <a:pt x="6469752" y="2593578"/>
                </a:cubicBezTo>
                <a:cubicBezTo>
                  <a:pt x="6469752" y="2593578"/>
                  <a:pt x="6470565" y="2592765"/>
                  <a:pt x="6472191" y="2591139"/>
                </a:cubicBezTo>
                <a:cubicBezTo>
                  <a:pt x="6468940" y="2581386"/>
                  <a:pt x="6466501" y="2574883"/>
                  <a:pt x="6464876" y="2571632"/>
                </a:cubicBezTo>
                <a:close/>
                <a:moveTo>
                  <a:pt x="7232972" y="2559440"/>
                </a:moveTo>
                <a:cubicBezTo>
                  <a:pt x="7237848" y="2565942"/>
                  <a:pt x="7242725" y="2571632"/>
                  <a:pt x="7247602" y="2576509"/>
                </a:cubicBezTo>
                <a:cubicBezTo>
                  <a:pt x="7242725" y="2570007"/>
                  <a:pt x="7240287" y="2565130"/>
                  <a:pt x="7240287" y="2561878"/>
                </a:cubicBezTo>
                <a:cubicBezTo>
                  <a:pt x="7238661" y="2561878"/>
                  <a:pt x="7237036" y="2561066"/>
                  <a:pt x="7235410" y="2559440"/>
                </a:cubicBezTo>
                <a:close/>
                <a:moveTo>
                  <a:pt x="6708716" y="2559440"/>
                </a:moveTo>
                <a:cubicBezTo>
                  <a:pt x="6692460" y="2564317"/>
                  <a:pt x="6676204" y="2568381"/>
                  <a:pt x="6659948" y="2571632"/>
                </a:cubicBezTo>
                <a:cubicBezTo>
                  <a:pt x="6656696" y="2573258"/>
                  <a:pt x="6651820" y="2574883"/>
                  <a:pt x="6645317" y="2576509"/>
                </a:cubicBezTo>
                <a:cubicBezTo>
                  <a:pt x="6661573" y="2581386"/>
                  <a:pt x="6674578" y="2586262"/>
                  <a:pt x="6684332" y="2591139"/>
                </a:cubicBezTo>
                <a:cubicBezTo>
                  <a:pt x="6687583" y="2592765"/>
                  <a:pt x="6690834" y="2594390"/>
                  <a:pt x="6694085" y="2596016"/>
                </a:cubicBezTo>
                <a:cubicBezTo>
                  <a:pt x="6695711" y="2599267"/>
                  <a:pt x="6696524" y="2603331"/>
                  <a:pt x="6696524" y="2608208"/>
                </a:cubicBezTo>
                <a:cubicBezTo>
                  <a:pt x="6693272" y="2616336"/>
                  <a:pt x="6690021" y="2624464"/>
                  <a:pt x="6686770" y="2632592"/>
                </a:cubicBezTo>
                <a:cubicBezTo>
                  <a:pt x="6686770" y="2627715"/>
                  <a:pt x="6688396" y="2616336"/>
                  <a:pt x="6691647" y="2598454"/>
                </a:cubicBezTo>
                <a:cubicBezTo>
                  <a:pt x="6690021" y="2596829"/>
                  <a:pt x="6686770" y="2595203"/>
                  <a:pt x="6681893" y="2593578"/>
                </a:cubicBezTo>
                <a:cubicBezTo>
                  <a:pt x="6675391" y="2591952"/>
                  <a:pt x="6669701" y="2590327"/>
                  <a:pt x="6664824" y="2588701"/>
                </a:cubicBezTo>
                <a:cubicBezTo>
                  <a:pt x="6656696" y="2587075"/>
                  <a:pt x="6651820" y="2586262"/>
                  <a:pt x="6650194" y="2586262"/>
                </a:cubicBezTo>
                <a:cubicBezTo>
                  <a:pt x="6650194" y="2587888"/>
                  <a:pt x="6650194" y="2589514"/>
                  <a:pt x="6650194" y="2591139"/>
                </a:cubicBezTo>
                <a:cubicBezTo>
                  <a:pt x="6656696" y="2597642"/>
                  <a:pt x="6662386" y="2604957"/>
                  <a:pt x="6667263" y="2613085"/>
                </a:cubicBezTo>
                <a:cubicBezTo>
                  <a:pt x="6667263" y="2613085"/>
                  <a:pt x="6667263" y="2613898"/>
                  <a:pt x="6667263" y="2615523"/>
                </a:cubicBezTo>
                <a:cubicBezTo>
                  <a:pt x="6664012" y="2612272"/>
                  <a:pt x="6660760" y="2609021"/>
                  <a:pt x="6657509" y="2605770"/>
                </a:cubicBezTo>
                <a:cubicBezTo>
                  <a:pt x="6655884" y="2604144"/>
                  <a:pt x="6653445" y="2603331"/>
                  <a:pt x="6650194" y="2603331"/>
                </a:cubicBezTo>
                <a:cubicBezTo>
                  <a:pt x="6650194" y="2608208"/>
                  <a:pt x="6651007" y="2613085"/>
                  <a:pt x="6652632" y="2617962"/>
                </a:cubicBezTo>
                <a:cubicBezTo>
                  <a:pt x="6654258" y="2617962"/>
                  <a:pt x="6655071" y="2617962"/>
                  <a:pt x="6655071" y="2617962"/>
                </a:cubicBezTo>
                <a:cubicBezTo>
                  <a:pt x="6655071" y="2617962"/>
                  <a:pt x="6655884" y="2617149"/>
                  <a:pt x="6657509" y="2615523"/>
                </a:cubicBezTo>
                <a:cubicBezTo>
                  <a:pt x="6659135" y="2615523"/>
                  <a:pt x="6660760" y="2616336"/>
                  <a:pt x="6662386" y="2617962"/>
                </a:cubicBezTo>
                <a:cubicBezTo>
                  <a:pt x="6664012" y="2621213"/>
                  <a:pt x="6666450" y="2626903"/>
                  <a:pt x="6669701" y="2635030"/>
                </a:cubicBezTo>
                <a:cubicBezTo>
                  <a:pt x="6666450" y="2636656"/>
                  <a:pt x="6663199" y="2637469"/>
                  <a:pt x="6659948" y="2637469"/>
                </a:cubicBezTo>
                <a:cubicBezTo>
                  <a:pt x="6661573" y="2640720"/>
                  <a:pt x="6662386" y="2643971"/>
                  <a:pt x="6662386" y="2647223"/>
                </a:cubicBezTo>
                <a:cubicBezTo>
                  <a:pt x="6662386" y="2647223"/>
                  <a:pt x="6659948" y="2645597"/>
                  <a:pt x="6655071" y="2642346"/>
                </a:cubicBezTo>
                <a:cubicBezTo>
                  <a:pt x="6653445" y="2642346"/>
                  <a:pt x="6651820" y="2643158"/>
                  <a:pt x="6650194" y="2644784"/>
                </a:cubicBezTo>
                <a:cubicBezTo>
                  <a:pt x="6650194" y="2654538"/>
                  <a:pt x="6649381" y="2661853"/>
                  <a:pt x="6647756" y="2666730"/>
                </a:cubicBezTo>
                <a:cubicBezTo>
                  <a:pt x="6651007" y="2671606"/>
                  <a:pt x="6655071" y="2677296"/>
                  <a:pt x="6659948" y="2683799"/>
                </a:cubicBezTo>
                <a:cubicBezTo>
                  <a:pt x="6653445" y="2682173"/>
                  <a:pt x="6649381" y="2681360"/>
                  <a:pt x="6647756" y="2681360"/>
                </a:cubicBezTo>
                <a:cubicBezTo>
                  <a:pt x="6647756" y="2689488"/>
                  <a:pt x="6648568" y="2696803"/>
                  <a:pt x="6650194" y="2703306"/>
                </a:cubicBezTo>
                <a:cubicBezTo>
                  <a:pt x="6650194" y="2703306"/>
                  <a:pt x="6650194" y="2704119"/>
                  <a:pt x="6650194" y="2705744"/>
                </a:cubicBezTo>
                <a:cubicBezTo>
                  <a:pt x="6646943" y="2702493"/>
                  <a:pt x="6644504" y="2700054"/>
                  <a:pt x="6642879" y="2698429"/>
                </a:cubicBezTo>
                <a:cubicBezTo>
                  <a:pt x="6641253" y="2700054"/>
                  <a:pt x="6640440" y="2702493"/>
                  <a:pt x="6640440" y="2705744"/>
                </a:cubicBezTo>
                <a:cubicBezTo>
                  <a:pt x="6638815" y="2705744"/>
                  <a:pt x="6636376" y="2707370"/>
                  <a:pt x="6633125" y="2710621"/>
                </a:cubicBezTo>
                <a:cubicBezTo>
                  <a:pt x="6634751" y="2713872"/>
                  <a:pt x="6636376" y="2717123"/>
                  <a:pt x="6638002" y="2720375"/>
                </a:cubicBezTo>
                <a:cubicBezTo>
                  <a:pt x="6634751" y="2718749"/>
                  <a:pt x="6631500" y="2718749"/>
                  <a:pt x="6628248" y="2720375"/>
                </a:cubicBezTo>
                <a:cubicBezTo>
                  <a:pt x="6628248" y="2723626"/>
                  <a:pt x="6629874" y="2727690"/>
                  <a:pt x="6633125" y="2732566"/>
                </a:cubicBezTo>
                <a:cubicBezTo>
                  <a:pt x="6631500" y="2732566"/>
                  <a:pt x="6629874" y="2732566"/>
                  <a:pt x="6628248" y="2732566"/>
                </a:cubicBezTo>
                <a:cubicBezTo>
                  <a:pt x="6626623" y="2734192"/>
                  <a:pt x="6624997" y="2735818"/>
                  <a:pt x="6623372" y="2737443"/>
                </a:cubicBezTo>
                <a:cubicBezTo>
                  <a:pt x="6623372" y="2737443"/>
                  <a:pt x="6622559" y="2737443"/>
                  <a:pt x="6620933" y="2737443"/>
                </a:cubicBezTo>
                <a:cubicBezTo>
                  <a:pt x="6619308" y="2739069"/>
                  <a:pt x="6618495" y="2741507"/>
                  <a:pt x="6618495" y="2744758"/>
                </a:cubicBezTo>
                <a:cubicBezTo>
                  <a:pt x="6616869" y="2746384"/>
                  <a:pt x="6615244" y="2748010"/>
                  <a:pt x="6613618" y="2749635"/>
                </a:cubicBezTo>
                <a:cubicBezTo>
                  <a:pt x="6615244" y="2752886"/>
                  <a:pt x="6616869" y="2756138"/>
                  <a:pt x="6618495" y="2759389"/>
                </a:cubicBezTo>
                <a:cubicBezTo>
                  <a:pt x="6615244" y="2757763"/>
                  <a:pt x="6611992" y="2756138"/>
                  <a:pt x="6608741" y="2754512"/>
                </a:cubicBezTo>
                <a:cubicBezTo>
                  <a:pt x="6608741" y="2754512"/>
                  <a:pt x="6607928" y="2755325"/>
                  <a:pt x="6606303" y="2756950"/>
                </a:cubicBezTo>
                <a:cubicBezTo>
                  <a:pt x="6611180" y="2766704"/>
                  <a:pt x="6614431" y="2774832"/>
                  <a:pt x="6616056" y="2781335"/>
                </a:cubicBezTo>
                <a:cubicBezTo>
                  <a:pt x="6616056" y="2781335"/>
                  <a:pt x="6615244" y="2781335"/>
                  <a:pt x="6613618" y="2781335"/>
                </a:cubicBezTo>
                <a:cubicBezTo>
                  <a:pt x="6611992" y="2776458"/>
                  <a:pt x="6610367" y="2772394"/>
                  <a:pt x="6608741" y="2769142"/>
                </a:cubicBezTo>
                <a:cubicBezTo>
                  <a:pt x="6607116" y="2767517"/>
                  <a:pt x="6604677" y="2765891"/>
                  <a:pt x="6601426" y="2764266"/>
                </a:cubicBezTo>
                <a:cubicBezTo>
                  <a:pt x="6601426" y="2767517"/>
                  <a:pt x="6603052" y="2773206"/>
                  <a:pt x="6606303" y="2781335"/>
                </a:cubicBezTo>
                <a:cubicBezTo>
                  <a:pt x="6603052" y="2778083"/>
                  <a:pt x="6598988" y="2774832"/>
                  <a:pt x="6594111" y="2771581"/>
                </a:cubicBezTo>
                <a:cubicBezTo>
                  <a:pt x="6592485" y="2773206"/>
                  <a:pt x="6591672" y="2774832"/>
                  <a:pt x="6591672" y="2776458"/>
                </a:cubicBezTo>
                <a:cubicBezTo>
                  <a:pt x="6591672" y="2778083"/>
                  <a:pt x="6590860" y="2778083"/>
                  <a:pt x="6589234" y="2776458"/>
                </a:cubicBezTo>
                <a:cubicBezTo>
                  <a:pt x="6585983" y="2778083"/>
                  <a:pt x="6584357" y="2780522"/>
                  <a:pt x="6584357" y="2783773"/>
                </a:cubicBezTo>
                <a:cubicBezTo>
                  <a:pt x="6582732" y="2785398"/>
                  <a:pt x="6581106" y="2786211"/>
                  <a:pt x="6579480" y="2786211"/>
                </a:cubicBezTo>
                <a:cubicBezTo>
                  <a:pt x="6579480" y="2787837"/>
                  <a:pt x="6584357" y="2794339"/>
                  <a:pt x="6594111" y="2805718"/>
                </a:cubicBezTo>
                <a:cubicBezTo>
                  <a:pt x="6592485" y="2805718"/>
                  <a:pt x="6590047" y="2804906"/>
                  <a:pt x="6586796" y="2803280"/>
                </a:cubicBezTo>
                <a:cubicBezTo>
                  <a:pt x="6583544" y="2800029"/>
                  <a:pt x="6581106" y="2796778"/>
                  <a:pt x="6579480" y="2793526"/>
                </a:cubicBezTo>
                <a:cubicBezTo>
                  <a:pt x="6577855" y="2791901"/>
                  <a:pt x="6575416" y="2790275"/>
                  <a:pt x="6572165" y="2788650"/>
                </a:cubicBezTo>
                <a:cubicBezTo>
                  <a:pt x="6570540" y="2790275"/>
                  <a:pt x="6569727" y="2791901"/>
                  <a:pt x="6569727" y="2793526"/>
                </a:cubicBezTo>
                <a:cubicBezTo>
                  <a:pt x="6572978" y="2796778"/>
                  <a:pt x="6575416" y="2800029"/>
                  <a:pt x="6577042" y="2803280"/>
                </a:cubicBezTo>
                <a:cubicBezTo>
                  <a:pt x="6578668" y="2804906"/>
                  <a:pt x="6579480" y="2806531"/>
                  <a:pt x="6579480" y="2808157"/>
                </a:cubicBezTo>
                <a:cubicBezTo>
                  <a:pt x="6574604" y="2804906"/>
                  <a:pt x="6570540" y="2802467"/>
                  <a:pt x="6567288" y="2800842"/>
                </a:cubicBezTo>
                <a:cubicBezTo>
                  <a:pt x="6565663" y="2800842"/>
                  <a:pt x="6564037" y="2800842"/>
                  <a:pt x="6562412" y="2800842"/>
                </a:cubicBezTo>
                <a:cubicBezTo>
                  <a:pt x="6564037" y="2805718"/>
                  <a:pt x="6564037" y="2808970"/>
                  <a:pt x="6562412" y="2810595"/>
                </a:cubicBezTo>
                <a:cubicBezTo>
                  <a:pt x="6559160" y="2807344"/>
                  <a:pt x="6555909" y="2805718"/>
                  <a:pt x="6552658" y="2805718"/>
                </a:cubicBezTo>
                <a:cubicBezTo>
                  <a:pt x="6551032" y="2808970"/>
                  <a:pt x="6551032" y="2815472"/>
                  <a:pt x="6552658" y="2825226"/>
                </a:cubicBezTo>
                <a:cubicBezTo>
                  <a:pt x="6552658" y="2825226"/>
                  <a:pt x="6551845" y="2825226"/>
                  <a:pt x="6550220" y="2825226"/>
                </a:cubicBezTo>
                <a:cubicBezTo>
                  <a:pt x="6548594" y="2817098"/>
                  <a:pt x="6546968" y="2813034"/>
                  <a:pt x="6545343" y="2813034"/>
                </a:cubicBezTo>
                <a:cubicBezTo>
                  <a:pt x="6545343" y="2811408"/>
                  <a:pt x="6544530" y="2810595"/>
                  <a:pt x="6542904" y="2810595"/>
                </a:cubicBezTo>
                <a:cubicBezTo>
                  <a:pt x="6541279" y="2810595"/>
                  <a:pt x="6539653" y="2811408"/>
                  <a:pt x="6538028" y="2813034"/>
                </a:cubicBezTo>
                <a:cubicBezTo>
                  <a:pt x="6538028" y="2816285"/>
                  <a:pt x="6539653" y="2820349"/>
                  <a:pt x="6542904" y="2825226"/>
                </a:cubicBezTo>
                <a:cubicBezTo>
                  <a:pt x="6547781" y="2830102"/>
                  <a:pt x="6552658" y="2834167"/>
                  <a:pt x="6557535" y="2837418"/>
                </a:cubicBezTo>
                <a:cubicBezTo>
                  <a:pt x="6559160" y="2837418"/>
                  <a:pt x="6560786" y="2835792"/>
                  <a:pt x="6562412" y="2832541"/>
                </a:cubicBezTo>
                <a:cubicBezTo>
                  <a:pt x="6562412" y="2829290"/>
                  <a:pt x="6562412" y="2826038"/>
                  <a:pt x="6562412" y="2822787"/>
                </a:cubicBezTo>
                <a:cubicBezTo>
                  <a:pt x="6562412" y="2821162"/>
                  <a:pt x="6562412" y="2820349"/>
                  <a:pt x="6562412" y="2820349"/>
                </a:cubicBezTo>
                <a:cubicBezTo>
                  <a:pt x="6565663" y="2821974"/>
                  <a:pt x="6568101" y="2824413"/>
                  <a:pt x="6569727" y="2827664"/>
                </a:cubicBezTo>
                <a:cubicBezTo>
                  <a:pt x="6571352" y="2827664"/>
                  <a:pt x="6572165" y="2826038"/>
                  <a:pt x="6572165" y="2822787"/>
                </a:cubicBezTo>
                <a:cubicBezTo>
                  <a:pt x="6573791" y="2822787"/>
                  <a:pt x="6575416" y="2822787"/>
                  <a:pt x="6577042" y="2822787"/>
                </a:cubicBezTo>
                <a:cubicBezTo>
                  <a:pt x="6578668" y="2822787"/>
                  <a:pt x="6579480" y="2821974"/>
                  <a:pt x="6579480" y="2820349"/>
                </a:cubicBezTo>
                <a:cubicBezTo>
                  <a:pt x="6579480" y="2815472"/>
                  <a:pt x="6579480" y="2812221"/>
                  <a:pt x="6579480" y="2810595"/>
                </a:cubicBezTo>
                <a:cubicBezTo>
                  <a:pt x="6581106" y="2812221"/>
                  <a:pt x="6582732" y="2814659"/>
                  <a:pt x="6584357" y="2817911"/>
                </a:cubicBezTo>
                <a:cubicBezTo>
                  <a:pt x="6585983" y="2819536"/>
                  <a:pt x="6587608" y="2820349"/>
                  <a:pt x="6589234" y="2820349"/>
                </a:cubicBezTo>
                <a:cubicBezTo>
                  <a:pt x="6595736" y="2813847"/>
                  <a:pt x="6603052" y="2808157"/>
                  <a:pt x="6611180" y="2803280"/>
                </a:cubicBezTo>
                <a:cubicBezTo>
                  <a:pt x="6614431" y="2798403"/>
                  <a:pt x="6618495" y="2792714"/>
                  <a:pt x="6623372" y="2786211"/>
                </a:cubicBezTo>
                <a:cubicBezTo>
                  <a:pt x="6631500" y="2776458"/>
                  <a:pt x="6638815" y="2766704"/>
                  <a:pt x="6645317" y="2756950"/>
                </a:cubicBezTo>
                <a:cubicBezTo>
                  <a:pt x="6653445" y="2742320"/>
                  <a:pt x="6662386" y="2722813"/>
                  <a:pt x="6672140" y="2698429"/>
                </a:cubicBezTo>
                <a:cubicBezTo>
                  <a:pt x="6672140" y="2698429"/>
                  <a:pt x="6672140" y="2699242"/>
                  <a:pt x="6672140" y="2700867"/>
                </a:cubicBezTo>
                <a:cubicBezTo>
                  <a:pt x="6670514" y="2710621"/>
                  <a:pt x="6668888" y="2720375"/>
                  <a:pt x="6667263" y="2730128"/>
                </a:cubicBezTo>
                <a:cubicBezTo>
                  <a:pt x="6675391" y="2731754"/>
                  <a:pt x="6683519" y="2732566"/>
                  <a:pt x="6691647" y="2732566"/>
                </a:cubicBezTo>
                <a:cubicBezTo>
                  <a:pt x="6699775" y="2734192"/>
                  <a:pt x="6707903" y="2736630"/>
                  <a:pt x="6716031" y="2739882"/>
                </a:cubicBezTo>
                <a:cubicBezTo>
                  <a:pt x="6733912" y="2746384"/>
                  <a:pt x="6744479" y="2749635"/>
                  <a:pt x="6747730" y="2749635"/>
                </a:cubicBezTo>
                <a:cubicBezTo>
                  <a:pt x="6746104" y="2748010"/>
                  <a:pt x="6733100" y="2735005"/>
                  <a:pt x="6708716" y="2710621"/>
                </a:cubicBezTo>
                <a:cubicBezTo>
                  <a:pt x="6710341" y="2676483"/>
                  <a:pt x="6711967" y="2641533"/>
                  <a:pt x="6713592" y="2605770"/>
                </a:cubicBezTo>
                <a:cubicBezTo>
                  <a:pt x="6713592" y="2592765"/>
                  <a:pt x="6713592" y="2578947"/>
                  <a:pt x="6713592" y="2564317"/>
                </a:cubicBezTo>
                <a:cubicBezTo>
                  <a:pt x="6713592" y="2562691"/>
                  <a:pt x="6711967" y="2561066"/>
                  <a:pt x="6708716" y="2559440"/>
                </a:cubicBezTo>
                <a:close/>
                <a:moveTo>
                  <a:pt x="7191519" y="2557002"/>
                </a:moveTo>
                <a:cubicBezTo>
                  <a:pt x="7191519" y="2560253"/>
                  <a:pt x="7192332" y="2563504"/>
                  <a:pt x="7193957" y="2566755"/>
                </a:cubicBezTo>
                <a:cubicBezTo>
                  <a:pt x="7193957" y="2568381"/>
                  <a:pt x="7194770" y="2570007"/>
                  <a:pt x="7196396" y="2571632"/>
                </a:cubicBezTo>
                <a:cubicBezTo>
                  <a:pt x="7198021" y="2571632"/>
                  <a:pt x="7198834" y="2571632"/>
                  <a:pt x="7198834" y="2571632"/>
                </a:cubicBezTo>
                <a:cubicBezTo>
                  <a:pt x="7198834" y="2568381"/>
                  <a:pt x="7198834" y="2565130"/>
                  <a:pt x="7198834" y="2561878"/>
                </a:cubicBezTo>
                <a:cubicBezTo>
                  <a:pt x="7197208" y="2558627"/>
                  <a:pt x="7195583" y="2557002"/>
                  <a:pt x="7193957" y="2557002"/>
                </a:cubicBezTo>
                <a:close/>
                <a:moveTo>
                  <a:pt x="7220780" y="2554563"/>
                </a:moveTo>
                <a:cubicBezTo>
                  <a:pt x="7220780" y="2556189"/>
                  <a:pt x="7220780" y="2558627"/>
                  <a:pt x="7220780" y="2561878"/>
                </a:cubicBezTo>
                <a:cubicBezTo>
                  <a:pt x="7220780" y="2561878"/>
                  <a:pt x="7219967" y="2561878"/>
                  <a:pt x="7218341" y="2561878"/>
                </a:cubicBezTo>
                <a:cubicBezTo>
                  <a:pt x="7216715" y="2560253"/>
                  <a:pt x="7214277" y="2558627"/>
                  <a:pt x="7211026" y="2557002"/>
                </a:cubicBezTo>
                <a:cubicBezTo>
                  <a:pt x="7211026" y="2558627"/>
                  <a:pt x="7211026" y="2560253"/>
                  <a:pt x="7211026" y="2561878"/>
                </a:cubicBezTo>
                <a:cubicBezTo>
                  <a:pt x="7209400" y="2563504"/>
                  <a:pt x="7207775" y="2564317"/>
                  <a:pt x="7206149" y="2564317"/>
                </a:cubicBezTo>
                <a:cubicBezTo>
                  <a:pt x="7206149" y="2565942"/>
                  <a:pt x="7202898" y="2570819"/>
                  <a:pt x="7196396" y="2578947"/>
                </a:cubicBezTo>
                <a:cubicBezTo>
                  <a:pt x="7196396" y="2578947"/>
                  <a:pt x="7197208" y="2579760"/>
                  <a:pt x="7198834" y="2581386"/>
                </a:cubicBezTo>
                <a:cubicBezTo>
                  <a:pt x="7205336" y="2583011"/>
                  <a:pt x="7212652" y="2584637"/>
                  <a:pt x="7220780" y="2586262"/>
                </a:cubicBezTo>
                <a:cubicBezTo>
                  <a:pt x="7222405" y="2587888"/>
                  <a:pt x="7224031" y="2588701"/>
                  <a:pt x="7225656" y="2588701"/>
                </a:cubicBezTo>
                <a:cubicBezTo>
                  <a:pt x="7225656" y="2590327"/>
                  <a:pt x="7225656" y="2591952"/>
                  <a:pt x="7225656" y="2593578"/>
                </a:cubicBezTo>
                <a:cubicBezTo>
                  <a:pt x="7224031" y="2601706"/>
                  <a:pt x="7222405" y="2609021"/>
                  <a:pt x="7220780" y="2615523"/>
                </a:cubicBezTo>
                <a:cubicBezTo>
                  <a:pt x="7225656" y="2615523"/>
                  <a:pt x="7230533" y="2615523"/>
                  <a:pt x="7235410" y="2615523"/>
                </a:cubicBezTo>
                <a:cubicBezTo>
                  <a:pt x="7237036" y="2623651"/>
                  <a:pt x="7238661" y="2629341"/>
                  <a:pt x="7240287" y="2632592"/>
                </a:cubicBezTo>
                <a:cubicBezTo>
                  <a:pt x="7241912" y="2630966"/>
                  <a:pt x="7242725" y="2626090"/>
                  <a:pt x="7242725" y="2617962"/>
                </a:cubicBezTo>
                <a:cubicBezTo>
                  <a:pt x="7242725" y="2616336"/>
                  <a:pt x="7243538" y="2615523"/>
                  <a:pt x="7245164" y="2615523"/>
                </a:cubicBezTo>
                <a:cubicBezTo>
                  <a:pt x="7246789" y="2615523"/>
                  <a:pt x="7249228" y="2615523"/>
                  <a:pt x="7252479" y="2615523"/>
                </a:cubicBezTo>
                <a:cubicBezTo>
                  <a:pt x="7252479" y="2615523"/>
                  <a:pt x="7253292" y="2614710"/>
                  <a:pt x="7254917" y="2613085"/>
                </a:cubicBezTo>
                <a:cubicBezTo>
                  <a:pt x="7256543" y="2611459"/>
                  <a:pt x="7257356" y="2610647"/>
                  <a:pt x="7257356" y="2610647"/>
                </a:cubicBezTo>
                <a:cubicBezTo>
                  <a:pt x="7260607" y="2612272"/>
                  <a:pt x="7265484" y="2613898"/>
                  <a:pt x="7271986" y="2615523"/>
                </a:cubicBezTo>
                <a:cubicBezTo>
                  <a:pt x="7273612" y="2617149"/>
                  <a:pt x="7276050" y="2618774"/>
                  <a:pt x="7279301" y="2620400"/>
                </a:cubicBezTo>
                <a:cubicBezTo>
                  <a:pt x="7280927" y="2623651"/>
                  <a:pt x="7282552" y="2626903"/>
                  <a:pt x="7284178" y="2630154"/>
                </a:cubicBezTo>
                <a:cubicBezTo>
                  <a:pt x="7284178" y="2631779"/>
                  <a:pt x="7284178" y="2633405"/>
                  <a:pt x="7284178" y="2635030"/>
                </a:cubicBezTo>
                <a:cubicBezTo>
                  <a:pt x="7280927" y="2636656"/>
                  <a:pt x="7276863" y="2637469"/>
                  <a:pt x="7271986" y="2637469"/>
                </a:cubicBezTo>
                <a:cubicBezTo>
                  <a:pt x="7271986" y="2637469"/>
                  <a:pt x="7271173" y="2637469"/>
                  <a:pt x="7269548" y="2637469"/>
                </a:cubicBezTo>
                <a:cubicBezTo>
                  <a:pt x="7266296" y="2632592"/>
                  <a:pt x="7263858" y="2630154"/>
                  <a:pt x="7262232" y="2630154"/>
                </a:cubicBezTo>
                <a:cubicBezTo>
                  <a:pt x="7262232" y="2630154"/>
                  <a:pt x="7262232" y="2631779"/>
                  <a:pt x="7262232" y="2635030"/>
                </a:cubicBezTo>
                <a:cubicBezTo>
                  <a:pt x="7260607" y="2636656"/>
                  <a:pt x="7258981" y="2637469"/>
                  <a:pt x="7257356" y="2637469"/>
                </a:cubicBezTo>
                <a:cubicBezTo>
                  <a:pt x="7257356" y="2637469"/>
                  <a:pt x="7255730" y="2636656"/>
                  <a:pt x="7252479" y="2635030"/>
                </a:cubicBezTo>
                <a:cubicBezTo>
                  <a:pt x="7252479" y="2633405"/>
                  <a:pt x="7252479" y="2631779"/>
                  <a:pt x="7252479" y="2630154"/>
                </a:cubicBezTo>
                <a:cubicBezTo>
                  <a:pt x="7252479" y="2626903"/>
                  <a:pt x="7251666" y="2624464"/>
                  <a:pt x="7250040" y="2622838"/>
                </a:cubicBezTo>
                <a:cubicBezTo>
                  <a:pt x="7248415" y="2627715"/>
                  <a:pt x="7247602" y="2632592"/>
                  <a:pt x="7247602" y="2637469"/>
                </a:cubicBezTo>
                <a:cubicBezTo>
                  <a:pt x="7247602" y="2637469"/>
                  <a:pt x="7245976" y="2637469"/>
                  <a:pt x="7242725" y="2637469"/>
                </a:cubicBezTo>
                <a:cubicBezTo>
                  <a:pt x="7241100" y="2637469"/>
                  <a:pt x="7237848" y="2634218"/>
                  <a:pt x="7232972" y="2627715"/>
                </a:cubicBezTo>
                <a:cubicBezTo>
                  <a:pt x="7232972" y="2630966"/>
                  <a:pt x="7232972" y="2634218"/>
                  <a:pt x="7232972" y="2637469"/>
                </a:cubicBezTo>
                <a:cubicBezTo>
                  <a:pt x="7232972" y="2637469"/>
                  <a:pt x="7232159" y="2638282"/>
                  <a:pt x="7230533" y="2639907"/>
                </a:cubicBezTo>
                <a:cubicBezTo>
                  <a:pt x="7228907" y="2639907"/>
                  <a:pt x="7228095" y="2639094"/>
                  <a:pt x="7228095" y="2637469"/>
                </a:cubicBezTo>
                <a:cubicBezTo>
                  <a:pt x="7226469" y="2635843"/>
                  <a:pt x="7225656" y="2633405"/>
                  <a:pt x="7225656" y="2630154"/>
                </a:cubicBezTo>
                <a:cubicBezTo>
                  <a:pt x="7225656" y="2628528"/>
                  <a:pt x="7224844" y="2627715"/>
                  <a:pt x="7223218" y="2627715"/>
                </a:cubicBezTo>
                <a:cubicBezTo>
                  <a:pt x="7223218" y="2635843"/>
                  <a:pt x="7222405" y="2644784"/>
                  <a:pt x="7220780" y="2654538"/>
                </a:cubicBezTo>
                <a:cubicBezTo>
                  <a:pt x="7222405" y="2652912"/>
                  <a:pt x="7224031" y="2652099"/>
                  <a:pt x="7225656" y="2652099"/>
                </a:cubicBezTo>
                <a:cubicBezTo>
                  <a:pt x="7245164" y="2648848"/>
                  <a:pt x="7264671" y="2646410"/>
                  <a:pt x="7284178" y="2644784"/>
                </a:cubicBezTo>
                <a:cubicBezTo>
                  <a:pt x="7284178" y="2644784"/>
                  <a:pt x="7284991" y="2643971"/>
                  <a:pt x="7286616" y="2642346"/>
                </a:cubicBezTo>
                <a:cubicBezTo>
                  <a:pt x="7286616" y="2639094"/>
                  <a:pt x="7285804" y="2635030"/>
                  <a:pt x="7284178" y="2630154"/>
                </a:cubicBezTo>
                <a:cubicBezTo>
                  <a:pt x="7285804" y="2628528"/>
                  <a:pt x="7286616" y="2626903"/>
                  <a:pt x="7286616" y="2625277"/>
                </a:cubicBezTo>
                <a:cubicBezTo>
                  <a:pt x="7296370" y="2625277"/>
                  <a:pt x="7305311" y="2626090"/>
                  <a:pt x="7313439" y="2627715"/>
                </a:cubicBezTo>
                <a:cubicBezTo>
                  <a:pt x="7319941" y="2627715"/>
                  <a:pt x="7333759" y="2627715"/>
                  <a:pt x="7354892" y="2627715"/>
                </a:cubicBezTo>
                <a:cubicBezTo>
                  <a:pt x="7363020" y="2626090"/>
                  <a:pt x="7371148" y="2624464"/>
                  <a:pt x="7379276" y="2622838"/>
                </a:cubicBezTo>
                <a:cubicBezTo>
                  <a:pt x="7382527" y="2621213"/>
                  <a:pt x="7388216" y="2617149"/>
                  <a:pt x="7396344" y="2610647"/>
                </a:cubicBezTo>
                <a:cubicBezTo>
                  <a:pt x="7396344" y="2609021"/>
                  <a:pt x="7396344" y="2606582"/>
                  <a:pt x="7396344" y="2603331"/>
                </a:cubicBezTo>
                <a:cubicBezTo>
                  <a:pt x="7394719" y="2601706"/>
                  <a:pt x="7392280" y="2599267"/>
                  <a:pt x="7389029" y="2596016"/>
                </a:cubicBezTo>
                <a:cubicBezTo>
                  <a:pt x="7387404" y="2597642"/>
                  <a:pt x="7388216" y="2601706"/>
                  <a:pt x="7391468" y="2608208"/>
                </a:cubicBezTo>
                <a:cubicBezTo>
                  <a:pt x="7389842" y="2608208"/>
                  <a:pt x="7388216" y="2608208"/>
                  <a:pt x="7386591" y="2608208"/>
                </a:cubicBezTo>
                <a:cubicBezTo>
                  <a:pt x="7381714" y="2604957"/>
                  <a:pt x="7378463" y="2603331"/>
                  <a:pt x="7376837" y="2603331"/>
                </a:cubicBezTo>
                <a:cubicBezTo>
                  <a:pt x="7378463" y="2606582"/>
                  <a:pt x="7378463" y="2609021"/>
                  <a:pt x="7376837" y="2610647"/>
                </a:cubicBezTo>
                <a:cubicBezTo>
                  <a:pt x="7373586" y="2610647"/>
                  <a:pt x="7370335" y="2609834"/>
                  <a:pt x="7367084" y="2608208"/>
                </a:cubicBezTo>
                <a:cubicBezTo>
                  <a:pt x="7367084" y="2604957"/>
                  <a:pt x="7365458" y="2601706"/>
                  <a:pt x="7362207" y="2598454"/>
                </a:cubicBezTo>
                <a:cubicBezTo>
                  <a:pt x="7362207" y="2598454"/>
                  <a:pt x="7361394" y="2599267"/>
                  <a:pt x="7359768" y="2600893"/>
                </a:cubicBezTo>
                <a:cubicBezTo>
                  <a:pt x="7363020" y="2602518"/>
                  <a:pt x="7365458" y="2604957"/>
                  <a:pt x="7367084" y="2608208"/>
                </a:cubicBezTo>
                <a:cubicBezTo>
                  <a:pt x="7367084" y="2609834"/>
                  <a:pt x="7365458" y="2610647"/>
                  <a:pt x="7362207" y="2610647"/>
                </a:cubicBezTo>
                <a:cubicBezTo>
                  <a:pt x="7354079" y="2604144"/>
                  <a:pt x="7348389" y="2599267"/>
                  <a:pt x="7345138" y="2596016"/>
                </a:cubicBezTo>
                <a:cubicBezTo>
                  <a:pt x="7343512" y="2596016"/>
                  <a:pt x="7343512" y="2597642"/>
                  <a:pt x="7345138" y="2600893"/>
                </a:cubicBezTo>
                <a:cubicBezTo>
                  <a:pt x="7346764" y="2604144"/>
                  <a:pt x="7349202" y="2607395"/>
                  <a:pt x="7352453" y="2610647"/>
                </a:cubicBezTo>
                <a:cubicBezTo>
                  <a:pt x="7350828" y="2612272"/>
                  <a:pt x="7349202" y="2613085"/>
                  <a:pt x="7347576" y="2613085"/>
                </a:cubicBezTo>
                <a:cubicBezTo>
                  <a:pt x="7345951" y="2611459"/>
                  <a:pt x="7343512" y="2609834"/>
                  <a:pt x="7340261" y="2608208"/>
                </a:cubicBezTo>
                <a:cubicBezTo>
                  <a:pt x="7337010" y="2598454"/>
                  <a:pt x="7334572" y="2591952"/>
                  <a:pt x="7332946" y="2588701"/>
                </a:cubicBezTo>
                <a:cubicBezTo>
                  <a:pt x="7331320" y="2590327"/>
                  <a:pt x="7331320" y="2592765"/>
                  <a:pt x="7332946" y="2596016"/>
                </a:cubicBezTo>
                <a:cubicBezTo>
                  <a:pt x="7334572" y="2600893"/>
                  <a:pt x="7337010" y="2605770"/>
                  <a:pt x="7340261" y="2610647"/>
                </a:cubicBezTo>
                <a:cubicBezTo>
                  <a:pt x="7340261" y="2612272"/>
                  <a:pt x="7340261" y="2613085"/>
                  <a:pt x="7340261" y="2613085"/>
                </a:cubicBezTo>
                <a:cubicBezTo>
                  <a:pt x="7340261" y="2613085"/>
                  <a:pt x="7339448" y="2613085"/>
                  <a:pt x="7337823" y="2613085"/>
                </a:cubicBezTo>
                <a:cubicBezTo>
                  <a:pt x="7332946" y="2611459"/>
                  <a:pt x="7328882" y="2609021"/>
                  <a:pt x="7325631" y="2605770"/>
                </a:cubicBezTo>
                <a:cubicBezTo>
                  <a:pt x="7322380" y="2600893"/>
                  <a:pt x="7318316" y="2595203"/>
                  <a:pt x="7313439" y="2588701"/>
                </a:cubicBezTo>
                <a:cubicBezTo>
                  <a:pt x="7313439" y="2591952"/>
                  <a:pt x="7313439" y="2594390"/>
                  <a:pt x="7313439" y="2596016"/>
                </a:cubicBezTo>
                <a:cubicBezTo>
                  <a:pt x="7318316" y="2600893"/>
                  <a:pt x="7324005" y="2606582"/>
                  <a:pt x="7330508" y="2613085"/>
                </a:cubicBezTo>
                <a:cubicBezTo>
                  <a:pt x="7328882" y="2614710"/>
                  <a:pt x="7327256" y="2615523"/>
                  <a:pt x="7325631" y="2615523"/>
                </a:cubicBezTo>
                <a:cubicBezTo>
                  <a:pt x="7322380" y="2613898"/>
                  <a:pt x="7319128" y="2611459"/>
                  <a:pt x="7315877" y="2608208"/>
                </a:cubicBezTo>
                <a:cubicBezTo>
                  <a:pt x="7312626" y="2604957"/>
                  <a:pt x="7308562" y="2598454"/>
                  <a:pt x="7303685" y="2588701"/>
                </a:cubicBezTo>
                <a:cubicBezTo>
                  <a:pt x="7303685" y="2590327"/>
                  <a:pt x="7303685" y="2592765"/>
                  <a:pt x="7303685" y="2596016"/>
                </a:cubicBezTo>
                <a:cubicBezTo>
                  <a:pt x="7306936" y="2600893"/>
                  <a:pt x="7311000" y="2606582"/>
                  <a:pt x="7315877" y="2613085"/>
                </a:cubicBezTo>
                <a:cubicBezTo>
                  <a:pt x="7314252" y="2614710"/>
                  <a:pt x="7312626" y="2615523"/>
                  <a:pt x="7311000" y="2615523"/>
                </a:cubicBezTo>
                <a:cubicBezTo>
                  <a:pt x="7307749" y="2612272"/>
                  <a:pt x="7303685" y="2609021"/>
                  <a:pt x="7298808" y="2605770"/>
                </a:cubicBezTo>
                <a:cubicBezTo>
                  <a:pt x="7297183" y="2605770"/>
                  <a:pt x="7295557" y="2607395"/>
                  <a:pt x="7293932" y="2610647"/>
                </a:cubicBezTo>
                <a:cubicBezTo>
                  <a:pt x="7290680" y="2609021"/>
                  <a:pt x="7287429" y="2607395"/>
                  <a:pt x="7284178" y="2605770"/>
                </a:cubicBezTo>
                <a:cubicBezTo>
                  <a:pt x="7282552" y="2600893"/>
                  <a:pt x="7280927" y="2596829"/>
                  <a:pt x="7279301" y="2593578"/>
                </a:cubicBezTo>
                <a:cubicBezTo>
                  <a:pt x="7279301" y="2591952"/>
                  <a:pt x="7278488" y="2591139"/>
                  <a:pt x="7276863" y="2591139"/>
                </a:cubicBezTo>
                <a:cubicBezTo>
                  <a:pt x="7276863" y="2594390"/>
                  <a:pt x="7276050" y="2596829"/>
                  <a:pt x="7274424" y="2598454"/>
                </a:cubicBezTo>
                <a:cubicBezTo>
                  <a:pt x="7272799" y="2598454"/>
                  <a:pt x="7271173" y="2596829"/>
                  <a:pt x="7269548" y="2593578"/>
                </a:cubicBezTo>
                <a:cubicBezTo>
                  <a:pt x="7264671" y="2585450"/>
                  <a:pt x="7258981" y="2576509"/>
                  <a:pt x="7252479" y="2566755"/>
                </a:cubicBezTo>
                <a:cubicBezTo>
                  <a:pt x="7252479" y="2568381"/>
                  <a:pt x="7252479" y="2570007"/>
                  <a:pt x="7252479" y="2571632"/>
                </a:cubicBezTo>
                <a:cubicBezTo>
                  <a:pt x="7255730" y="2576509"/>
                  <a:pt x="7258981" y="2581386"/>
                  <a:pt x="7262232" y="2586262"/>
                </a:cubicBezTo>
                <a:cubicBezTo>
                  <a:pt x="7263858" y="2587888"/>
                  <a:pt x="7263858" y="2589514"/>
                  <a:pt x="7262232" y="2591139"/>
                </a:cubicBezTo>
                <a:cubicBezTo>
                  <a:pt x="7258981" y="2587888"/>
                  <a:pt x="7254917" y="2584637"/>
                  <a:pt x="7250040" y="2581386"/>
                </a:cubicBezTo>
                <a:cubicBezTo>
                  <a:pt x="7250040" y="2579760"/>
                  <a:pt x="7250040" y="2578947"/>
                  <a:pt x="7250040" y="2578947"/>
                </a:cubicBezTo>
                <a:cubicBezTo>
                  <a:pt x="7250040" y="2580573"/>
                  <a:pt x="7249228" y="2582198"/>
                  <a:pt x="7247602" y="2583824"/>
                </a:cubicBezTo>
                <a:cubicBezTo>
                  <a:pt x="7244351" y="2580573"/>
                  <a:pt x="7241100" y="2577322"/>
                  <a:pt x="7237848" y="2574071"/>
                </a:cubicBezTo>
                <a:cubicBezTo>
                  <a:pt x="7234597" y="2572445"/>
                  <a:pt x="7232159" y="2570819"/>
                  <a:pt x="7230533" y="2569194"/>
                </a:cubicBezTo>
                <a:cubicBezTo>
                  <a:pt x="7228907" y="2564317"/>
                  <a:pt x="7227282" y="2560253"/>
                  <a:pt x="7225656" y="2557002"/>
                </a:cubicBezTo>
                <a:cubicBezTo>
                  <a:pt x="7224031" y="2555376"/>
                  <a:pt x="7222405" y="2554563"/>
                  <a:pt x="7220780" y="2554563"/>
                </a:cubicBezTo>
                <a:close/>
                <a:moveTo>
                  <a:pt x="6586796" y="2554563"/>
                </a:moveTo>
                <a:cubicBezTo>
                  <a:pt x="6588421" y="2554563"/>
                  <a:pt x="6590047" y="2554563"/>
                  <a:pt x="6591672" y="2554563"/>
                </a:cubicBezTo>
                <a:cubicBezTo>
                  <a:pt x="6593298" y="2557814"/>
                  <a:pt x="6594924" y="2560253"/>
                  <a:pt x="6596549" y="2561878"/>
                </a:cubicBezTo>
                <a:cubicBezTo>
                  <a:pt x="6594924" y="2563504"/>
                  <a:pt x="6591672" y="2561066"/>
                  <a:pt x="6586796" y="2554563"/>
                </a:cubicBezTo>
                <a:close/>
                <a:moveTo>
                  <a:pt x="6759922" y="2547248"/>
                </a:moveTo>
                <a:cubicBezTo>
                  <a:pt x="6758296" y="2548874"/>
                  <a:pt x="6757484" y="2549686"/>
                  <a:pt x="6757484" y="2549686"/>
                </a:cubicBezTo>
                <a:cubicBezTo>
                  <a:pt x="6759109" y="2551312"/>
                  <a:pt x="6761548" y="2552938"/>
                  <a:pt x="6764799" y="2554563"/>
                </a:cubicBezTo>
                <a:cubicBezTo>
                  <a:pt x="6763173" y="2551312"/>
                  <a:pt x="6761548" y="2548874"/>
                  <a:pt x="6759922" y="2547248"/>
                </a:cubicBezTo>
                <a:close/>
                <a:moveTo>
                  <a:pt x="7101298" y="2542371"/>
                </a:moveTo>
                <a:cubicBezTo>
                  <a:pt x="7102924" y="2542371"/>
                  <a:pt x="7105362" y="2543184"/>
                  <a:pt x="7108613" y="2544810"/>
                </a:cubicBezTo>
                <a:cubicBezTo>
                  <a:pt x="7110239" y="2546435"/>
                  <a:pt x="7111052" y="2547248"/>
                  <a:pt x="7111052" y="2547248"/>
                </a:cubicBezTo>
                <a:cubicBezTo>
                  <a:pt x="7109426" y="2547248"/>
                  <a:pt x="7107800" y="2548061"/>
                  <a:pt x="7106175" y="2549686"/>
                </a:cubicBezTo>
                <a:cubicBezTo>
                  <a:pt x="7104549" y="2548061"/>
                  <a:pt x="7102924" y="2545622"/>
                  <a:pt x="7101298" y="2542371"/>
                </a:cubicBezTo>
                <a:close/>
                <a:moveTo>
                  <a:pt x="6737976" y="2542371"/>
                </a:moveTo>
                <a:cubicBezTo>
                  <a:pt x="6739602" y="2545622"/>
                  <a:pt x="6741228" y="2548874"/>
                  <a:pt x="6742853" y="2552125"/>
                </a:cubicBezTo>
                <a:cubicBezTo>
                  <a:pt x="6747730" y="2557002"/>
                  <a:pt x="6751794" y="2561066"/>
                  <a:pt x="6755045" y="2564317"/>
                </a:cubicBezTo>
                <a:cubicBezTo>
                  <a:pt x="6756671" y="2564317"/>
                  <a:pt x="6757484" y="2564317"/>
                  <a:pt x="6757484" y="2564317"/>
                </a:cubicBezTo>
                <a:cubicBezTo>
                  <a:pt x="6757484" y="2561066"/>
                  <a:pt x="6756671" y="2558627"/>
                  <a:pt x="6755045" y="2557002"/>
                </a:cubicBezTo>
                <a:cubicBezTo>
                  <a:pt x="6751794" y="2553751"/>
                  <a:pt x="6748543" y="2550499"/>
                  <a:pt x="6745292" y="2547248"/>
                </a:cubicBezTo>
                <a:cubicBezTo>
                  <a:pt x="6743666" y="2545622"/>
                  <a:pt x="6741228" y="2543997"/>
                  <a:pt x="6737976" y="2542371"/>
                </a:cubicBezTo>
                <a:close/>
                <a:moveTo>
                  <a:pt x="6569727" y="2539933"/>
                </a:moveTo>
                <a:cubicBezTo>
                  <a:pt x="6568101" y="2541558"/>
                  <a:pt x="6567288" y="2542371"/>
                  <a:pt x="6567288" y="2542371"/>
                </a:cubicBezTo>
                <a:cubicBezTo>
                  <a:pt x="6572165" y="2548874"/>
                  <a:pt x="6576229" y="2555376"/>
                  <a:pt x="6579480" y="2561878"/>
                </a:cubicBezTo>
                <a:cubicBezTo>
                  <a:pt x="6577855" y="2561878"/>
                  <a:pt x="6575416" y="2561878"/>
                  <a:pt x="6572165" y="2561878"/>
                </a:cubicBezTo>
                <a:cubicBezTo>
                  <a:pt x="6570540" y="2563504"/>
                  <a:pt x="6569727" y="2565942"/>
                  <a:pt x="6569727" y="2569194"/>
                </a:cubicBezTo>
                <a:cubicBezTo>
                  <a:pt x="6572978" y="2572445"/>
                  <a:pt x="6576229" y="2575696"/>
                  <a:pt x="6579480" y="2578947"/>
                </a:cubicBezTo>
                <a:cubicBezTo>
                  <a:pt x="6579480" y="2578947"/>
                  <a:pt x="6579480" y="2575696"/>
                  <a:pt x="6579480" y="2569194"/>
                </a:cubicBezTo>
                <a:cubicBezTo>
                  <a:pt x="6581106" y="2569194"/>
                  <a:pt x="6581919" y="2569194"/>
                  <a:pt x="6581919" y="2569194"/>
                </a:cubicBezTo>
                <a:cubicBezTo>
                  <a:pt x="6583544" y="2572445"/>
                  <a:pt x="6584357" y="2575696"/>
                  <a:pt x="6584357" y="2578947"/>
                </a:cubicBezTo>
                <a:cubicBezTo>
                  <a:pt x="6582732" y="2580573"/>
                  <a:pt x="6581919" y="2582198"/>
                  <a:pt x="6581919" y="2583824"/>
                </a:cubicBezTo>
                <a:cubicBezTo>
                  <a:pt x="6585170" y="2588701"/>
                  <a:pt x="6588421" y="2593578"/>
                  <a:pt x="6591672" y="2598454"/>
                </a:cubicBezTo>
                <a:cubicBezTo>
                  <a:pt x="6586796" y="2595203"/>
                  <a:pt x="6581919" y="2591139"/>
                  <a:pt x="6577042" y="2586262"/>
                </a:cubicBezTo>
                <a:cubicBezTo>
                  <a:pt x="6575416" y="2586262"/>
                  <a:pt x="6573791" y="2587075"/>
                  <a:pt x="6572165" y="2588701"/>
                </a:cubicBezTo>
                <a:cubicBezTo>
                  <a:pt x="6572165" y="2590327"/>
                  <a:pt x="6576229" y="2600080"/>
                  <a:pt x="6584357" y="2617962"/>
                </a:cubicBezTo>
                <a:cubicBezTo>
                  <a:pt x="6584357" y="2619587"/>
                  <a:pt x="6583544" y="2620400"/>
                  <a:pt x="6581919" y="2620400"/>
                </a:cubicBezTo>
                <a:cubicBezTo>
                  <a:pt x="6580293" y="2617149"/>
                  <a:pt x="6578668" y="2613898"/>
                  <a:pt x="6577042" y="2610647"/>
                </a:cubicBezTo>
                <a:cubicBezTo>
                  <a:pt x="6577042" y="2613898"/>
                  <a:pt x="6577855" y="2617962"/>
                  <a:pt x="6579480" y="2622838"/>
                </a:cubicBezTo>
                <a:cubicBezTo>
                  <a:pt x="6582732" y="2627715"/>
                  <a:pt x="6585983" y="2633405"/>
                  <a:pt x="6589234" y="2639907"/>
                </a:cubicBezTo>
                <a:cubicBezTo>
                  <a:pt x="6589234" y="2639907"/>
                  <a:pt x="6588421" y="2639907"/>
                  <a:pt x="6586796" y="2639907"/>
                </a:cubicBezTo>
                <a:cubicBezTo>
                  <a:pt x="6583544" y="2636656"/>
                  <a:pt x="6581106" y="2633405"/>
                  <a:pt x="6579480" y="2630154"/>
                </a:cubicBezTo>
                <a:cubicBezTo>
                  <a:pt x="6577855" y="2628528"/>
                  <a:pt x="6576229" y="2628528"/>
                  <a:pt x="6574604" y="2630154"/>
                </a:cubicBezTo>
                <a:cubicBezTo>
                  <a:pt x="6574604" y="2633405"/>
                  <a:pt x="6576229" y="2639094"/>
                  <a:pt x="6579480" y="2647223"/>
                </a:cubicBezTo>
                <a:cubicBezTo>
                  <a:pt x="6577855" y="2647223"/>
                  <a:pt x="6576229" y="2647223"/>
                  <a:pt x="6574604" y="2647223"/>
                </a:cubicBezTo>
                <a:cubicBezTo>
                  <a:pt x="6572978" y="2648848"/>
                  <a:pt x="6572165" y="2650474"/>
                  <a:pt x="6572165" y="2652099"/>
                </a:cubicBezTo>
                <a:cubicBezTo>
                  <a:pt x="6573791" y="2655350"/>
                  <a:pt x="6575416" y="2658602"/>
                  <a:pt x="6577042" y="2661853"/>
                </a:cubicBezTo>
                <a:cubicBezTo>
                  <a:pt x="6578668" y="2661853"/>
                  <a:pt x="6579480" y="2661040"/>
                  <a:pt x="6579480" y="2659414"/>
                </a:cubicBezTo>
                <a:cubicBezTo>
                  <a:pt x="6579480" y="2656163"/>
                  <a:pt x="6580293" y="2653725"/>
                  <a:pt x="6581919" y="2652099"/>
                </a:cubicBezTo>
                <a:cubicBezTo>
                  <a:pt x="6583544" y="2655350"/>
                  <a:pt x="6584357" y="2657789"/>
                  <a:pt x="6584357" y="2659414"/>
                </a:cubicBezTo>
                <a:cubicBezTo>
                  <a:pt x="6582732" y="2661040"/>
                  <a:pt x="6581919" y="2663479"/>
                  <a:pt x="6581919" y="2666730"/>
                </a:cubicBezTo>
                <a:cubicBezTo>
                  <a:pt x="6583544" y="2668355"/>
                  <a:pt x="6584357" y="2670794"/>
                  <a:pt x="6584357" y="2674045"/>
                </a:cubicBezTo>
                <a:cubicBezTo>
                  <a:pt x="6584357" y="2674045"/>
                  <a:pt x="6581106" y="2671606"/>
                  <a:pt x="6574604" y="2666730"/>
                </a:cubicBezTo>
                <a:cubicBezTo>
                  <a:pt x="6574604" y="2666730"/>
                  <a:pt x="6573791" y="2666730"/>
                  <a:pt x="6572165" y="2666730"/>
                </a:cubicBezTo>
                <a:cubicBezTo>
                  <a:pt x="6570540" y="2668355"/>
                  <a:pt x="6569727" y="2669981"/>
                  <a:pt x="6569727" y="2671606"/>
                </a:cubicBezTo>
                <a:cubicBezTo>
                  <a:pt x="6572978" y="2674858"/>
                  <a:pt x="6575416" y="2678109"/>
                  <a:pt x="6577042" y="2681360"/>
                </a:cubicBezTo>
                <a:cubicBezTo>
                  <a:pt x="6575416" y="2682986"/>
                  <a:pt x="6572978" y="2683799"/>
                  <a:pt x="6569727" y="2683799"/>
                </a:cubicBezTo>
                <a:cubicBezTo>
                  <a:pt x="6569727" y="2683799"/>
                  <a:pt x="6569727" y="2684611"/>
                  <a:pt x="6569727" y="2686237"/>
                </a:cubicBezTo>
                <a:cubicBezTo>
                  <a:pt x="6571352" y="2691114"/>
                  <a:pt x="6573791" y="2696803"/>
                  <a:pt x="6577042" y="2703306"/>
                </a:cubicBezTo>
                <a:cubicBezTo>
                  <a:pt x="6578668" y="2703306"/>
                  <a:pt x="6579480" y="2703306"/>
                  <a:pt x="6579480" y="2703306"/>
                </a:cubicBezTo>
                <a:cubicBezTo>
                  <a:pt x="6579480" y="2700054"/>
                  <a:pt x="6579480" y="2696803"/>
                  <a:pt x="6579480" y="2693552"/>
                </a:cubicBezTo>
                <a:cubicBezTo>
                  <a:pt x="6581106" y="2691926"/>
                  <a:pt x="6581919" y="2691926"/>
                  <a:pt x="6581919" y="2693552"/>
                </a:cubicBezTo>
                <a:cubicBezTo>
                  <a:pt x="6583544" y="2695178"/>
                  <a:pt x="6584357" y="2697616"/>
                  <a:pt x="6584357" y="2700867"/>
                </a:cubicBezTo>
                <a:cubicBezTo>
                  <a:pt x="6582732" y="2702493"/>
                  <a:pt x="6581106" y="2704119"/>
                  <a:pt x="6579480" y="2705744"/>
                </a:cubicBezTo>
                <a:cubicBezTo>
                  <a:pt x="6581106" y="2708995"/>
                  <a:pt x="6582732" y="2712246"/>
                  <a:pt x="6584357" y="2715498"/>
                </a:cubicBezTo>
                <a:cubicBezTo>
                  <a:pt x="6579480" y="2712246"/>
                  <a:pt x="6575416" y="2708182"/>
                  <a:pt x="6572165" y="2703306"/>
                </a:cubicBezTo>
                <a:cubicBezTo>
                  <a:pt x="6570540" y="2701680"/>
                  <a:pt x="6569727" y="2700867"/>
                  <a:pt x="6569727" y="2700867"/>
                </a:cubicBezTo>
                <a:cubicBezTo>
                  <a:pt x="6568101" y="2702493"/>
                  <a:pt x="6567288" y="2704931"/>
                  <a:pt x="6567288" y="2708182"/>
                </a:cubicBezTo>
                <a:cubicBezTo>
                  <a:pt x="6568914" y="2711434"/>
                  <a:pt x="6570540" y="2714685"/>
                  <a:pt x="6572165" y="2717936"/>
                </a:cubicBezTo>
                <a:cubicBezTo>
                  <a:pt x="6577042" y="2721187"/>
                  <a:pt x="6585170" y="2728502"/>
                  <a:pt x="6596549" y="2739882"/>
                </a:cubicBezTo>
                <a:cubicBezTo>
                  <a:pt x="6598175" y="2739882"/>
                  <a:pt x="6598988" y="2739069"/>
                  <a:pt x="6598988" y="2737443"/>
                </a:cubicBezTo>
                <a:cubicBezTo>
                  <a:pt x="6600613" y="2708182"/>
                  <a:pt x="6602239" y="2678922"/>
                  <a:pt x="6603864" y="2649661"/>
                </a:cubicBezTo>
                <a:cubicBezTo>
                  <a:pt x="6603864" y="2649661"/>
                  <a:pt x="6604677" y="2650474"/>
                  <a:pt x="6606303" y="2652099"/>
                </a:cubicBezTo>
                <a:cubicBezTo>
                  <a:pt x="6606303" y="2674858"/>
                  <a:pt x="6606303" y="2697616"/>
                  <a:pt x="6606303" y="2720375"/>
                </a:cubicBezTo>
                <a:cubicBezTo>
                  <a:pt x="6606303" y="2722000"/>
                  <a:pt x="6607928" y="2723626"/>
                  <a:pt x="6611180" y="2725251"/>
                </a:cubicBezTo>
                <a:cubicBezTo>
                  <a:pt x="6612805" y="2722000"/>
                  <a:pt x="6615244" y="2718749"/>
                  <a:pt x="6618495" y="2715498"/>
                </a:cubicBezTo>
                <a:cubicBezTo>
                  <a:pt x="6621746" y="2707370"/>
                  <a:pt x="6624997" y="2698429"/>
                  <a:pt x="6628248" y="2688675"/>
                </a:cubicBezTo>
                <a:cubicBezTo>
                  <a:pt x="6631500" y="2680547"/>
                  <a:pt x="6633938" y="2671606"/>
                  <a:pt x="6635564" y="2661853"/>
                </a:cubicBezTo>
                <a:cubicBezTo>
                  <a:pt x="6635564" y="2652099"/>
                  <a:pt x="6636376" y="2641533"/>
                  <a:pt x="6638002" y="2630154"/>
                </a:cubicBezTo>
                <a:cubicBezTo>
                  <a:pt x="6636376" y="2613898"/>
                  <a:pt x="6635564" y="2597642"/>
                  <a:pt x="6635564" y="2581386"/>
                </a:cubicBezTo>
                <a:cubicBezTo>
                  <a:pt x="6633938" y="2579760"/>
                  <a:pt x="6632312" y="2578947"/>
                  <a:pt x="6630687" y="2578947"/>
                </a:cubicBezTo>
                <a:cubicBezTo>
                  <a:pt x="6622559" y="2578947"/>
                  <a:pt x="6614431" y="2578947"/>
                  <a:pt x="6606303" y="2578947"/>
                </a:cubicBezTo>
                <a:cubicBezTo>
                  <a:pt x="6604677" y="2567568"/>
                  <a:pt x="6603052" y="2559440"/>
                  <a:pt x="6601426" y="2554563"/>
                </a:cubicBezTo>
                <a:cubicBezTo>
                  <a:pt x="6601426" y="2554563"/>
                  <a:pt x="6602239" y="2554563"/>
                  <a:pt x="6603864" y="2554563"/>
                </a:cubicBezTo>
                <a:cubicBezTo>
                  <a:pt x="6607116" y="2556189"/>
                  <a:pt x="6610367" y="2558627"/>
                  <a:pt x="6613618" y="2561878"/>
                </a:cubicBezTo>
                <a:cubicBezTo>
                  <a:pt x="6615244" y="2561878"/>
                  <a:pt x="6616869" y="2561066"/>
                  <a:pt x="6618495" y="2559440"/>
                </a:cubicBezTo>
                <a:cubicBezTo>
                  <a:pt x="6616869" y="2557814"/>
                  <a:pt x="6616056" y="2556189"/>
                  <a:pt x="6616056" y="2554563"/>
                </a:cubicBezTo>
                <a:cubicBezTo>
                  <a:pt x="6617682" y="2554563"/>
                  <a:pt x="6618495" y="2554563"/>
                  <a:pt x="6618495" y="2554563"/>
                </a:cubicBezTo>
                <a:cubicBezTo>
                  <a:pt x="6621746" y="2556189"/>
                  <a:pt x="6624997" y="2557814"/>
                  <a:pt x="6628248" y="2559440"/>
                </a:cubicBezTo>
                <a:cubicBezTo>
                  <a:pt x="6629874" y="2559440"/>
                  <a:pt x="6631500" y="2558627"/>
                  <a:pt x="6633125" y="2557002"/>
                </a:cubicBezTo>
                <a:cubicBezTo>
                  <a:pt x="6628248" y="2552125"/>
                  <a:pt x="6624997" y="2548061"/>
                  <a:pt x="6623372" y="2544810"/>
                </a:cubicBezTo>
                <a:cubicBezTo>
                  <a:pt x="6613618" y="2546435"/>
                  <a:pt x="6604677" y="2547248"/>
                  <a:pt x="6596549" y="2547248"/>
                </a:cubicBezTo>
                <a:cubicBezTo>
                  <a:pt x="6588421" y="2545622"/>
                  <a:pt x="6579480" y="2543184"/>
                  <a:pt x="6569727" y="2539933"/>
                </a:cubicBezTo>
                <a:close/>
                <a:moveTo>
                  <a:pt x="6491698" y="2537494"/>
                </a:moveTo>
                <a:cubicBezTo>
                  <a:pt x="6490072" y="2550499"/>
                  <a:pt x="6489260" y="2561066"/>
                  <a:pt x="6489260" y="2569194"/>
                </a:cubicBezTo>
                <a:cubicBezTo>
                  <a:pt x="6490885" y="2567568"/>
                  <a:pt x="6492511" y="2561878"/>
                  <a:pt x="6494136" y="2552125"/>
                </a:cubicBezTo>
                <a:cubicBezTo>
                  <a:pt x="6494136" y="2547248"/>
                  <a:pt x="6493324" y="2542371"/>
                  <a:pt x="6491698" y="2537494"/>
                </a:cubicBezTo>
                <a:close/>
                <a:moveTo>
                  <a:pt x="7108613" y="2535056"/>
                </a:moveTo>
                <a:lnTo>
                  <a:pt x="7111052" y="2535056"/>
                </a:lnTo>
                <a:cubicBezTo>
                  <a:pt x="7112677" y="2535056"/>
                  <a:pt x="7115116" y="2535869"/>
                  <a:pt x="7118367" y="2537494"/>
                </a:cubicBezTo>
                <a:lnTo>
                  <a:pt x="7120805" y="2539933"/>
                </a:lnTo>
                <a:lnTo>
                  <a:pt x="7123244" y="2542371"/>
                </a:lnTo>
                <a:cubicBezTo>
                  <a:pt x="7123244" y="2543997"/>
                  <a:pt x="7123244" y="2545622"/>
                  <a:pt x="7123244" y="2547248"/>
                </a:cubicBezTo>
                <a:cubicBezTo>
                  <a:pt x="7121618" y="2547248"/>
                  <a:pt x="7119992" y="2547248"/>
                  <a:pt x="7118367" y="2547248"/>
                </a:cubicBezTo>
                <a:cubicBezTo>
                  <a:pt x="7116741" y="2545622"/>
                  <a:pt x="7115116" y="2543997"/>
                  <a:pt x="7113490" y="2542371"/>
                </a:cubicBezTo>
                <a:cubicBezTo>
                  <a:pt x="7111864" y="2540746"/>
                  <a:pt x="7110239" y="2538307"/>
                  <a:pt x="7108613" y="2535056"/>
                </a:cubicBezTo>
                <a:close/>
                <a:moveTo>
                  <a:pt x="6464876" y="2535056"/>
                </a:moveTo>
                <a:cubicBezTo>
                  <a:pt x="6464876" y="2535056"/>
                  <a:pt x="6464063" y="2535869"/>
                  <a:pt x="6462437" y="2537494"/>
                </a:cubicBezTo>
                <a:cubicBezTo>
                  <a:pt x="6464063" y="2540746"/>
                  <a:pt x="6464876" y="2543997"/>
                  <a:pt x="6464876" y="2547248"/>
                </a:cubicBezTo>
                <a:cubicBezTo>
                  <a:pt x="6466501" y="2550499"/>
                  <a:pt x="6468127" y="2552938"/>
                  <a:pt x="6469752" y="2554563"/>
                </a:cubicBezTo>
                <a:cubicBezTo>
                  <a:pt x="6471378" y="2554563"/>
                  <a:pt x="6472191" y="2553751"/>
                  <a:pt x="6472191" y="2552125"/>
                </a:cubicBezTo>
                <a:cubicBezTo>
                  <a:pt x="6470565" y="2543997"/>
                  <a:pt x="6468127" y="2538307"/>
                  <a:pt x="6464876" y="2535056"/>
                </a:cubicBezTo>
                <a:close/>
                <a:moveTo>
                  <a:pt x="7184204" y="2532618"/>
                </a:moveTo>
                <a:cubicBezTo>
                  <a:pt x="7184204" y="2535869"/>
                  <a:pt x="7185016" y="2538307"/>
                  <a:pt x="7186642" y="2539933"/>
                </a:cubicBezTo>
                <a:cubicBezTo>
                  <a:pt x="7191519" y="2546435"/>
                  <a:pt x="7197208" y="2552938"/>
                  <a:pt x="7203711" y="2559440"/>
                </a:cubicBezTo>
                <a:cubicBezTo>
                  <a:pt x="7203711" y="2557814"/>
                  <a:pt x="7202085" y="2553751"/>
                  <a:pt x="7198834" y="2547248"/>
                </a:cubicBezTo>
                <a:cubicBezTo>
                  <a:pt x="7197208" y="2543997"/>
                  <a:pt x="7194770" y="2540746"/>
                  <a:pt x="7191519" y="2537494"/>
                </a:cubicBezTo>
                <a:cubicBezTo>
                  <a:pt x="7188268" y="2535869"/>
                  <a:pt x="7185829" y="2534243"/>
                  <a:pt x="7184204" y="2532618"/>
                </a:cubicBezTo>
                <a:close/>
                <a:moveTo>
                  <a:pt x="7115928" y="2527741"/>
                </a:moveTo>
                <a:lnTo>
                  <a:pt x="7118367" y="2527741"/>
                </a:lnTo>
                <a:cubicBezTo>
                  <a:pt x="7118367" y="2527741"/>
                  <a:pt x="7119180" y="2527741"/>
                  <a:pt x="7120805" y="2527741"/>
                </a:cubicBezTo>
                <a:cubicBezTo>
                  <a:pt x="7122431" y="2530992"/>
                  <a:pt x="7124869" y="2535056"/>
                  <a:pt x="7128120" y="2539933"/>
                </a:cubicBezTo>
                <a:cubicBezTo>
                  <a:pt x="7128120" y="2540746"/>
                  <a:pt x="7127511" y="2541152"/>
                  <a:pt x="7126292" y="2541152"/>
                </a:cubicBezTo>
                <a:lnTo>
                  <a:pt x="7120805" y="2539933"/>
                </a:lnTo>
                <a:lnTo>
                  <a:pt x="7115928" y="2532618"/>
                </a:lnTo>
                <a:cubicBezTo>
                  <a:pt x="7115928" y="2532618"/>
                  <a:pt x="7115928" y="2531805"/>
                  <a:pt x="7115928" y="2530179"/>
                </a:cubicBezTo>
                <a:cubicBezTo>
                  <a:pt x="7115928" y="2530179"/>
                  <a:pt x="7115928" y="2529366"/>
                  <a:pt x="7115928" y="2527741"/>
                </a:cubicBezTo>
                <a:close/>
                <a:moveTo>
                  <a:pt x="6711154" y="2525302"/>
                </a:moveTo>
                <a:cubicBezTo>
                  <a:pt x="6709528" y="2525302"/>
                  <a:pt x="6709528" y="2528554"/>
                  <a:pt x="6711154" y="2535056"/>
                </a:cubicBezTo>
                <a:cubicBezTo>
                  <a:pt x="6711154" y="2538307"/>
                  <a:pt x="6711967" y="2540746"/>
                  <a:pt x="6713592" y="2542371"/>
                </a:cubicBezTo>
                <a:cubicBezTo>
                  <a:pt x="6715218" y="2542371"/>
                  <a:pt x="6716031" y="2539120"/>
                  <a:pt x="6716031" y="2532618"/>
                </a:cubicBezTo>
                <a:cubicBezTo>
                  <a:pt x="6716031" y="2530992"/>
                  <a:pt x="6714405" y="2528554"/>
                  <a:pt x="6711154" y="2525302"/>
                </a:cubicBezTo>
                <a:close/>
                <a:moveTo>
                  <a:pt x="7028146" y="2520426"/>
                </a:moveTo>
                <a:cubicBezTo>
                  <a:pt x="7026520" y="2525302"/>
                  <a:pt x="7026520" y="2529366"/>
                  <a:pt x="7028146" y="2532618"/>
                </a:cubicBezTo>
                <a:cubicBezTo>
                  <a:pt x="7029772" y="2530992"/>
                  <a:pt x="7030584" y="2530179"/>
                  <a:pt x="7030584" y="2530179"/>
                </a:cubicBezTo>
                <a:cubicBezTo>
                  <a:pt x="7030584" y="2526928"/>
                  <a:pt x="7029772" y="2523677"/>
                  <a:pt x="7028146" y="2520426"/>
                </a:cubicBezTo>
                <a:close/>
                <a:moveTo>
                  <a:pt x="7220780" y="2517987"/>
                </a:moveTo>
                <a:cubicBezTo>
                  <a:pt x="7220780" y="2522864"/>
                  <a:pt x="7222405" y="2527741"/>
                  <a:pt x="7225656" y="2532618"/>
                </a:cubicBezTo>
                <a:cubicBezTo>
                  <a:pt x="7225656" y="2532618"/>
                  <a:pt x="7226469" y="2532618"/>
                  <a:pt x="7228095" y="2532618"/>
                </a:cubicBezTo>
                <a:cubicBezTo>
                  <a:pt x="7226469" y="2529366"/>
                  <a:pt x="7225656" y="2526928"/>
                  <a:pt x="7225656" y="2525302"/>
                </a:cubicBezTo>
                <a:cubicBezTo>
                  <a:pt x="7225656" y="2523677"/>
                  <a:pt x="7224844" y="2522051"/>
                  <a:pt x="7223218" y="2520426"/>
                </a:cubicBezTo>
                <a:cubicBezTo>
                  <a:pt x="7223218" y="2520426"/>
                  <a:pt x="7222405" y="2519613"/>
                  <a:pt x="7220780" y="2517987"/>
                </a:cubicBezTo>
                <a:close/>
                <a:moveTo>
                  <a:pt x="6725784" y="2517987"/>
                </a:moveTo>
                <a:cubicBezTo>
                  <a:pt x="6725784" y="2519613"/>
                  <a:pt x="6740415" y="2525302"/>
                  <a:pt x="6769676" y="2535056"/>
                </a:cubicBezTo>
                <a:cubicBezTo>
                  <a:pt x="6772927" y="2536682"/>
                  <a:pt x="6776178" y="2538307"/>
                  <a:pt x="6779429" y="2539933"/>
                </a:cubicBezTo>
                <a:cubicBezTo>
                  <a:pt x="6781055" y="2541558"/>
                  <a:pt x="6781868" y="2543184"/>
                  <a:pt x="6781868" y="2544810"/>
                </a:cubicBezTo>
                <a:cubicBezTo>
                  <a:pt x="6780242" y="2551312"/>
                  <a:pt x="6777804" y="2557814"/>
                  <a:pt x="6774552" y="2564317"/>
                </a:cubicBezTo>
                <a:cubicBezTo>
                  <a:pt x="6772927" y="2575696"/>
                  <a:pt x="6771301" y="2587075"/>
                  <a:pt x="6769676" y="2598454"/>
                </a:cubicBezTo>
                <a:cubicBezTo>
                  <a:pt x="6768050" y="2622838"/>
                  <a:pt x="6768050" y="2647223"/>
                  <a:pt x="6769676" y="2671606"/>
                </a:cubicBezTo>
                <a:cubicBezTo>
                  <a:pt x="6771301" y="2661853"/>
                  <a:pt x="6772114" y="2640720"/>
                  <a:pt x="6772114" y="2608208"/>
                </a:cubicBezTo>
                <a:cubicBezTo>
                  <a:pt x="6778616" y="2580573"/>
                  <a:pt x="6783493" y="2557814"/>
                  <a:pt x="6786744" y="2539933"/>
                </a:cubicBezTo>
                <a:cubicBezTo>
                  <a:pt x="6785119" y="2538307"/>
                  <a:pt x="6776991" y="2534243"/>
                  <a:pt x="6762360" y="2527741"/>
                </a:cubicBezTo>
                <a:cubicBezTo>
                  <a:pt x="6757484" y="2526115"/>
                  <a:pt x="6746104" y="2522864"/>
                  <a:pt x="6728223" y="2517987"/>
                </a:cubicBezTo>
                <a:close/>
                <a:moveTo>
                  <a:pt x="7015954" y="2513111"/>
                </a:moveTo>
                <a:cubicBezTo>
                  <a:pt x="7015954" y="2516362"/>
                  <a:pt x="7016767" y="2519613"/>
                  <a:pt x="7018392" y="2522864"/>
                </a:cubicBezTo>
                <a:cubicBezTo>
                  <a:pt x="7018392" y="2522864"/>
                  <a:pt x="7019205" y="2522051"/>
                  <a:pt x="7020831" y="2520426"/>
                </a:cubicBezTo>
                <a:cubicBezTo>
                  <a:pt x="7019205" y="2518800"/>
                  <a:pt x="7017580" y="2516362"/>
                  <a:pt x="7015954" y="2513111"/>
                </a:cubicBezTo>
                <a:close/>
                <a:moveTo>
                  <a:pt x="6447807" y="2500918"/>
                </a:moveTo>
                <a:cubicBezTo>
                  <a:pt x="6447807" y="2502544"/>
                  <a:pt x="6447807" y="2504982"/>
                  <a:pt x="6447807" y="2508234"/>
                </a:cubicBezTo>
                <a:cubicBezTo>
                  <a:pt x="6451058" y="2509859"/>
                  <a:pt x="6453496" y="2511485"/>
                  <a:pt x="6455122" y="2513111"/>
                </a:cubicBezTo>
                <a:cubicBezTo>
                  <a:pt x="6456748" y="2513111"/>
                  <a:pt x="6457560" y="2512298"/>
                  <a:pt x="6457560" y="2510672"/>
                </a:cubicBezTo>
                <a:cubicBezTo>
                  <a:pt x="6455935" y="2509046"/>
                  <a:pt x="6454309" y="2506608"/>
                  <a:pt x="6452684" y="2503357"/>
                </a:cubicBezTo>
                <a:cubicBezTo>
                  <a:pt x="6451058" y="2503357"/>
                  <a:pt x="6449432" y="2502544"/>
                  <a:pt x="6447807" y="2500918"/>
                </a:cubicBezTo>
                <a:close/>
                <a:moveTo>
                  <a:pt x="7015954" y="2498480"/>
                </a:moveTo>
                <a:cubicBezTo>
                  <a:pt x="7015954" y="2498480"/>
                  <a:pt x="7020018" y="2502544"/>
                  <a:pt x="7028146" y="2510672"/>
                </a:cubicBezTo>
                <a:cubicBezTo>
                  <a:pt x="7028146" y="2510672"/>
                  <a:pt x="7028146" y="2509859"/>
                  <a:pt x="7028146" y="2508234"/>
                </a:cubicBezTo>
                <a:cubicBezTo>
                  <a:pt x="7028146" y="2508234"/>
                  <a:pt x="7028146" y="2507421"/>
                  <a:pt x="7028146" y="2505795"/>
                </a:cubicBezTo>
                <a:cubicBezTo>
                  <a:pt x="7026520" y="2504170"/>
                  <a:pt x="7024082" y="2501731"/>
                  <a:pt x="7020831" y="2498480"/>
                </a:cubicBezTo>
                <a:cubicBezTo>
                  <a:pt x="7019205" y="2498480"/>
                  <a:pt x="7017580" y="2498480"/>
                  <a:pt x="7015954" y="2498480"/>
                </a:cubicBezTo>
                <a:close/>
                <a:moveTo>
                  <a:pt x="6433176" y="2498480"/>
                </a:moveTo>
                <a:cubicBezTo>
                  <a:pt x="6433176" y="2500106"/>
                  <a:pt x="6433176" y="2501731"/>
                  <a:pt x="6433176" y="2503357"/>
                </a:cubicBezTo>
                <a:cubicBezTo>
                  <a:pt x="6434802" y="2506608"/>
                  <a:pt x="6437240" y="2509046"/>
                  <a:pt x="6440492" y="2510672"/>
                </a:cubicBezTo>
                <a:cubicBezTo>
                  <a:pt x="6440492" y="2510672"/>
                  <a:pt x="6438866" y="2506608"/>
                  <a:pt x="6435615" y="2498480"/>
                </a:cubicBezTo>
                <a:close/>
                <a:moveTo>
                  <a:pt x="6659948" y="2496042"/>
                </a:moveTo>
                <a:cubicBezTo>
                  <a:pt x="6661573" y="2496042"/>
                  <a:pt x="6662386" y="2496855"/>
                  <a:pt x="6662386" y="2498480"/>
                </a:cubicBezTo>
                <a:cubicBezTo>
                  <a:pt x="6662386" y="2501731"/>
                  <a:pt x="6662386" y="2503357"/>
                  <a:pt x="6662386" y="2503357"/>
                </a:cubicBezTo>
                <a:cubicBezTo>
                  <a:pt x="6660760" y="2501731"/>
                  <a:pt x="6659948" y="2500106"/>
                  <a:pt x="6659948" y="2498480"/>
                </a:cubicBezTo>
                <a:close/>
                <a:moveTo>
                  <a:pt x="6533151" y="2493603"/>
                </a:moveTo>
                <a:cubicBezTo>
                  <a:pt x="6534776" y="2493603"/>
                  <a:pt x="6537215" y="2495229"/>
                  <a:pt x="6540466" y="2498480"/>
                </a:cubicBezTo>
                <a:cubicBezTo>
                  <a:pt x="6542092" y="2500106"/>
                  <a:pt x="6542904" y="2501731"/>
                  <a:pt x="6542904" y="2503357"/>
                </a:cubicBezTo>
                <a:cubicBezTo>
                  <a:pt x="6541279" y="2504982"/>
                  <a:pt x="6538840" y="2505795"/>
                  <a:pt x="6535589" y="2505795"/>
                </a:cubicBezTo>
                <a:cubicBezTo>
                  <a:pt x="6533964" y="2502544"/>
                  <a:pt x="6533151" y="2498480"/>
                  <a:pt x="6533151" y="2493603"/>
                </a:cubicBezTo>
                <a:close/>
                <a:moveTo>
                  <a:pt x="7164696" y="2483850"/>
                </a:moveTo>
                <a:cubicBezTo>
                  <a:pt x="7164696" y="2488726"/>
                  <a:pt x="7166322" y="2493603"/>
                  <a:pt x="7169573" y="2498480"/>
                </a:cubicBezTo>
                <a:cubicBezTo>
                  <a:pt x="7171199" y="2498480"/>
                  <a:pt x="7172012" y="2496855"/>
                  <a:pt x="7172012" y="2493603"/>
                </a:cubicBezTo>
                <a:cubicBezTo>
                  <a:pt x="7170386" y="2491978"/>
                  <a:pt x="7169573" y="2490352"/>
                  <a:pt x="7169573" y="2488726"/>
                </a:cubicBezTo>
                <a:cubicBezTo>
                  <a:pt x="7167948" y="2487101"/>
                  <a:pt x="7166322" y="2485475"/>
                  <a:pt x="7164696" y="2483850"/>
                </a:cubicBezTo>
                <a:close/>
                <a:moveTo>
                  <a:pt x="6530712" y="2483850"/>
                </a:moveTo>
                <a:cubicBezTo>
                  <a:pt x="6530712" y="2488726"/>
                  <a:pt x="6530712" y="2494416"/>
                  <a:pt x="6530712" y="2500918"/>
                </a:cubicBezTo>
                <a:cubicBezTo>
                  <a:pt x="6529087" y="2502544"/>
                  <a:pt x="6527461" y="2504170"/>
                  <a:pt x="6525836" y="2505795"/>
                </a:cubicBezTo>
                <a:cubicBezTo>
                  <a:pt x="6522584" y="2505795"/>
                  <a:pt x="6518520" y="2504982"/>
                  <a:pt x="6513644" y="2503357"/>
                </a:cubicBezTo>
                <a:cubicBezTo>
                  <a:pt x="6513644" y="2503357"/>
                  <a:pt x="6511205" y="2504982"/>
                  <a:pt x="6506328" y="2508234"/>
                </a:cubicBezTo>
                <a:cubicBezTo>
                  <a:pt x="6504703" y="2506608"/>
                  <a:pt x="6502264" y="2501731"/>
                  <a:pt x="6499013" y="2493603"/>
                </a:cubicBezTo>
                <a:cubicBezTo>
                  <a:pt x="6497388" y="2498480"/>
                  <a:pt x="6496575" y="2503357"/>
                  <a:pt x="6496575" y="2508234"/>
                </a:cubicBezTo>
                <a:cubicBezTo>
                  <a:pt x="6494949" y="2508234"/>
                  <a:pt x="6493324" y="2508234"/>
                  <a:pt x="6491698" y="2508234"/>
                </a:cubicBezTo>
                <a:cubicBezTo>
                  <a:pt x="6488447" y="2506608"/>
                  <a:pt x="6484383" y="2504170"/>
                  <a:pt x="6479506" y="2500918"/>
                </a:cubicBezTo>
                <a:cubicBezTo>
                  <a:pt x="6479506" y="2502544"/>
                  <a:pt x="6479506" y="2504982"/>
                  <a:pt x="6479506" y="2508234"/>
                </a:cubicBezTo>
                <a:cubicBezTo>
                  <a:pt x="6479506" y="2509859"/>
                  <a:pt x="6478693" y="2510672"/>
                  <a:pt x="6477068" y="2510672"/>
                </a:cubicBezTo>
                <a:cubicBezTo>
                  <a:pt x="6475442" y="2510672"/>
                  <a:pt x="6473816" y="2509859"/>
                  <a:pt x="6472191" y="2508234"/>
                </a:cubicBezTo>
                <a:cubicBezTo>
                  <a:pt x="6468940" y="2504982"/>
                  <a:pt x="6466501" y="2500918"/>
                  <a:pt x="6464876" y="2496042"/>
                </a:cubicBezTo>
                <a:cubicBezTo>
                  <a:pt x="6466501" y="2502544"/>
                  <a:pt x="6468127" y="2508234"/>
                  <a:pt x="6469752" y="2513111"/>
                </a:cubicBezTo>
                <a:cubicBezTo>
                  <a:pt x="6469752" y="2514736"/>
                  <a:pt x="6468940" y="2516362"/>
                  <a:pt x="6467314" y="2517987"/>
                </a:cubicBezTo>
                <a:cubicBezTo>
                  <a:pt x="6465688" y="2517987"/>
                  <a:pt x="6463250" y="2517987"/>
                  <a:pt x="6459999" y="2517987"/>
                </a:cubicBezTo>
                <a:cubicBezTo>
                  <a:pt x="6459999" y="2519613"/>
                  <a:pt x="6459186" y="2521238"/>
                  <a:pt x="6457560" y="2522864"/>
                </a:cubicBezTo>
                <a:cubicBezTo>
                  <a:pt x="6464063" y="2524490"/>
                  <a:pt x="6474629" y="2526928"/>
                  <a:pt x="6489260" y="2530179"/>
                </a:cubicBezTo>
                <a:cubicBezTo>
                  <a:pt x="6490885" y="2530179"/>
                  <a:pt x="6492511" y="2527741"/>
                  <a:pt x="6494136" y="2522864"/>
                </a:cubicBezTo>
                <a:cubicBezTo>
                  <a:pt x="6495762" y="2522864"/>
                  <a:pt x="6498200" y="2522051"/>
                  <a:pt x="6501452" y="2520426"/>
                </a:cubicBezTo>
                <a:cubicBezTo>
                  <a:pt x="6527461" y="2517175"/>
                  <a:pt x="6550220" y="2513111"/>
                  <a:pt x="6569727" y="2508234"/>
                </a:cubicBezTo>
                <a:cubicBezTo>
                  <a:pt x="6571352" y="2506608"/>
                  <a:pt x="6572165" y="2504982"/>
                  <a:pt x="6572165" y="2503357"/>
                </a:cubicBezTo>
                <a:cubicBezTo>
                  <a:pt x="6572165" y="2501731"/>
                  <a:pt x="6572165" y="2500106"/>
                  <a:pt x="6572165" y="2498480"/>
                </a:cubicBezTo>
                <a:cubicBezTo>
                  <a:pt x="6570540" y="2495229"/>
                  <a:pt x="6568914" y="2492790"/>
                  <a:pt x="6567288" y="2491165"/>
                </a:cubicBezTo>
                <a:cubicBezTo>
                  <a:pt x="6565663" y="2491165"/>
                  <a:pt x="6564850" y="2490352"/>
                  <a:pt x="6564850" y="2488726"/>
                </a:cubicBezTo>
                <a:cubicBezTo>
                  <a:pt x="6564850" y="2490352"/>
                  <a:pt x="6564850" y="2491165"/>
                  <a:pt x="6564850" y="2491165"/>
                </a:cubicBezTo>
                <a:cubicBezTo>
                  <a:pt x="6566476" y="2494416"/>
                  <a:pt x="6567288" y="2496855"/>
                  <a:pt x="6567288" y="2498480"/>
                </a:cubicBezTo>
                <a:cubicBezTo>
                  <a:pt x="6564037" y="2501731"/>
                  <a:pt x="6560786" y="2503357"/>
                  <a:pt x="6557535" y="2503357"/>
                </a:cubicBezTo>
                <a:cubicBezTo>
                  <a:pt x="6554284" y="2500106"/>
                  <a:pt x="6551845" y="2496855"/>
                  <a:pt x="6550220" y="2493603"/>
                </a:cubicBezTo>
                <a:cubicBezTo>
                  <a:pt x="6548594" y="2493603"/>
                  <a:pt x="6548594" y="2496042"/>
                  <a:pt x="6550220" y="2500918"/>
                </a:cubicBezTo>
                <a:cubicBezTo>
                  <a:pt x="6548594" y="2500918"/>
                  <a:pt x="6546968" y="2500918"/>
                  <a:pt x="6545343" y="2500918"/>
                </a:cubicBezTo>
                <a:cubicBezTo>
                  <a:pt x="6540466" y="2492790"/>
                  <a:pt x="6535589" y="2487101"/>
                  <a:pt x="6530712" y="2483850"/>
                </a:cubicBezTo>
                <a:close/>
                <a:moveTo>
                  <a:pt x="6516082" y="2483850"/>
                </a:moveTo>
                <a:cubicBezTo>
                  <a:pt x="6514456" y="2487101"/>
                  <a:pt x="6513644" y="2489539"/>
                  <a:pt x="6513644" y="2491165"/>
                </a:cubicBezTo>
                <a:cubicBezTo>
                  <a:pt x="6515269" y="2494416"/>
                  <a:pt x="6516082" y="2496855"/>
                  <a:pt x="6516082" y="2498480"/>
                </a:cubicBezTo>
                <a:cubicBezTo>
                  <a:pt x="6517708" y="2500106"/>
                  <a:pt x="6519333" y="2500106"/>
                  <a:pt x="6520959" y="2498480"/>
                </a:cubicBezTo>
                <a:cubicBezTo>
                  <a:pt x="6519333" y="2491978"/>
                  <a:pt x="6517708" y="2487101"/>
                  <a:pt x="6516082" y="2483850"/>
                </a:cubicBezTo>
                <a:close/>
                <a:moveTo>
                  <a:pt x="6484383" y="2483850"/>
                </a:moveTo>
                <a:cubicBezTo>
                  <a:pt x="6482757" y="2487101"/>
                  <a:pt x="6481944" y="2489539"/>
                  <a:pt x="6481944" y="2491165"/>
                </a:cubicBezTo>
                <a:cubicBezTo>
                  <a:pt x="6481944" y="2494416"/>
                  <a:pt x="6483570" y="2497667"/>
                  <a:pt x="6486821" y="2500918"/>
                </a:cubicBezTo>
                <a:cubicBezTo>
                  <a:pt x="6488447" y="2500918"/>
                  <a:pt x="6489260" y="2500106"/>
                  <a:pt x="6489260" y="2498480"/>
                </a:cubicBezTo>
                <a:cubicBezTo>
                  <a:pt x="6489260" y="2496855"/>
                  <a:pt x="6489260" y="2495229"/>
                  <a:pt x="6489260" y="2493603"/>
                </a:cubicBezTo>
                <a:cubicBezTo>
                  <a:pt x="6489260" y="2491978"/>
                  <a:pt x="6489260" y="2490352"/>
                  <a:pt x="6489260" y="2488726"/>
                </a:cubicBezTo>
                <a:cubicBezTo>
                  <a:pt x="6487634" y="2487101"/>
                  <a:pt x="6486008" y="2485475"/>
                  <a:pt x="6484383" y="2483850"/>
                </a:cubicBezTo>
                <a:close/>
                <a:moveTo>
                  <a:pt x="6496575" y="2471658"/>
                </a:moveTo>
                <a:cubicBezTo>
                  <a:pt x="6491698" y="2473283"/>
                  <a:pt x="6486008" y="2474096"/>
                  <a:pt x="6479506" y="2474096"/>
                </a:cubicBezTo>
                <a:cubicBezTo>
                  <a:pt x="6463250" y="2477347"/>
                  <a:pt x="6438053" y="2483850"/>
                  <a:pt x="6403916" y="2493603"/>
                </a:cubicBezTo>
                <a:cubicBezTo>
                  <a:pt x="6387660" y="2496855"/>
                  <a:pt x="6366527" y="2500106"/>
                  <a:pt x="6340517" y="2503357"/>
                </a:cubicBezTo>
                <a:cubicBezTo>
                  <a:pt x="6338892" y="2503357"/>
                  <a:pt x="6337266" y="2504170"/>
                  <a:pt x="6335640" y="2505795"/>
                </a:cubicBezTo>
                <a:cubicBezTo>
                  <a:pt x="6334015" y="2505795"/>
                  <a:pt x="6333202" y="2506608"/>
                  <a:pt x="6333202" y="2508234"/>
                </a:cubicBezTo>
                <a:cubicBezTo>
                  <a:pt x="6333202" y="2514736"/>
                  <a:pt x="6334015" y="2520426"/>
                  <a:pt x="6335640" y="2525302"/>
                </a:cubicBezTo>
                <a:cubicBezTo>
                  <a:pt x="6340517" y="2528554"/>
                  <a:pt x="6345394" y="2531805"/>
                  <a:pt x="6350271" y="2535056"/>
                </a:cubicBezTo>
                <a:cubicBezTo>
                  <a:pt x="6360024" y="2538307"/>
                  <a:pt x="6369778" y="2540746"/>
                  <a:pt x="6379532" y="2542371"/>
                </a:cubicBezTo>
                <a:cubicBezTo>
                  <a:pt x="6389285" y="2542371"/>
                  <a:pt x="6403103" y="2540746"/>
                  <a:pt x="6420984" y="2537494"/>
                </a:cubicBezTo>
                <a:cubicBezTo>
                  <a:pt x="6422610" y="2537494"/>
                  <a:pt x="6425048" y="2538307"/>
                  <a:pt x="6428300" y="2539933"/>
                </a:cubicBezTo>
                <a:cubicBezTo>
                  <a:pt x="6431551" y="2577322"/>
                  <a:pt x="6434802" y="2613898"/>
                  <a:pt x="6438053" y="2649661"/>
                </a:cubicBezTo>
                <a:cubicBezTo>
                  <a:pt x="6438053" y="2682173"/>
                  <a:pt x="6437240" y="2708182"/>
                  <a:pt x="6435615" y="2727690"/>
                </a:cubicBezTo>
                <a:cubicBezTo>
                  <a:pt x="6435615" y="2729315"/>
                  <a:pt x="6434802" y="2730941"/>
                  <a:pt x="6433176" y="2732566"/>
                </a:cubicBezTo>
                <a:cubicBezTo>
                  <a:pt x="6416920" y="2732566"/>
                  <a:pt x="6400664" y="2732566"/>
                  <a:pt x="6384408" y="2732566"/>
                </a:cubicBezTo>
                <a:cubicBezTo>
                  <a:pt x="6382783" y="2734192"/>
                  <a:pt x="6381970" y="2735818"/>
                  <a:pt x="6381970" y="2737443"/>
                </a:cubicBezTo>
                <a:cubicBezTo>
                  <a:pt x="6383596" y="2743946"/>
                  <a:pt x="6386034" y="2751261"/>
                  <a:pt x="6389285" y="2759389"/>
                </a:cubicBezTo>
                <a:cubicBezTo>
                  <a:pt x="6394162" y="2767517"/>
                  <a:pt x="6400664" y="2775645"/>
                  <a:pt x="6408792" y="2783773"/>
                </a:cubicBezTo>
                <a:cubicBezTo>
                  <a:pt x="6418546" y="2791901"/>
                  <a:pt x="6428300" y="2799216"/>
                  <a:pt x="6438053" y="2805718"/>
                </a:cubicBezTo>
                <a:cubicBezTo>
                  <a:pt x="6446181" y="2808970"/>
                  <a:pt x="6457560" y="2812221"/>
                  <a:pt x="6472191" y="2815472"/>
                </a:cubicBezTo>
                <a:cubicBezTo>
                  <a:pt x="6473816" y="2815472"/>
                  <a:pt x="6474629" y="2815472"/>
                  <a:pt x="6474629" y="2815472"/>
                </a:cubicBezTo>
                <a:cubicBezTo>
                  <a:pt x="6477880" y="2812221"/>
                  <a:pt x="6480319" y="2809782"/>
                  <a:pt x="6481944" y="2808157"/>
                </a:cubicBezTo>
                <a:cubicBezTo>
                  <a:pt x="6485196" y="2798403"/>
                  <a:pt x="6488447" y="2785398"/>
                  <a:pt x="6491698" y="2769142"/>
                </a:cubicBezTo>
                <a:cubicBezTo>
                  <a:pt x="6491698" y="2756138"/>
                  <a:pt x="6492511" y="2743946"/>
                  <a:pt x="6494136" y="2732566"/>
                </a:cubicBezTo>
                <a:cubicBezTo>
                  <a:pt x="6492511" y="2704931"/>
                  <a:pt x="6490885" y="2679734"/>
                  <a:pt x="6489260" y="2656976"/>
                </a:cubicBezTo>
                <a:cubicBezTo>
                  <a:pt x="6487634" y="2656976"/>
                  <a:pt x="6486008" y="2691926"/>
                  <a:pt x="6484383" y="2761827"/>
                </a:cubicBezTo>
                <a:cubicBezTo>
                  <a:pt x="6482757" y="2773206"/>
                  <a:pt x="6481132" y="2785398"/>
                  <a:pt x="6479506" y="2798403"/>
                </a:cubicBezTo>
                <a:cubicBezTo>
                  <a:pt x="6479506" y="2800029"/>
                  <a:pt x="6477880" y="2800029"/>
                  <a:pt x="6474629" y="2798403"/>
                </a:cubicBezTo>
                <a:cubicBezTo>
                  <a:pt x="6471378" y="2790275"/>
                  <a:pt x="6468127" y="2784586"/>
                  <a:pt x="6464876" y="2781335"/>
                </a:cubicBezTo>
                <a:cubicBezTo>
                  <a:pt x="6464876" y="2779709"/>
                  <a:pt x="6464063" y="2778896"/>
                  <a:pt x="6462437" y="2778896"/>
                </a:cubicBezTo>
                <a:cubicBezTo>
                  <a:pt x="6462437" y="2783773"/>
                  <a:pt x="6462437" y="2787024"/>
                  <a:pt x="6462437" y="2788650"/>
                </a:cubicBezTo>
                <a:cubicBezTo>
                  <a:pt x="6460812" y="2788650"/>
                  <a:pt x="6459186" y="2787837"/>
                  <a:pt x="6457560" y="2786211"/>
                </a:cubicBezTo>
                <a:cubicBezTo>
                  <a:pt x="6451058" y="2776458"/>
                  <a:pt x="6445368" y="2766704"/>
                  <a:pt x="6440492" y="2756950"/>
                </a:cubicBezTo>
                <a:cubicBezTo>
                  <a:pt x="6438866" y="2752074"/>
                  <a:pt x="6437240" y="2747197"/>
                  <a:pt x="6435615" y="2742320"/>
                </a:cubicBezTo>
                <a:cubicBezTo>
                  <a:pt x="6435615" y="2740695"/>
                  <a:pt x="6434802" y="2739882"/>
                  <a:pt x="6433176" y="2739882"/>
                </a:cubicBezTo>
                <a:cubicBezTo>
                  <a:pt x="6433176" y="2741507"/>
                  <a:pt x="6433176" y="2743946"/>
                  <a:pt x="6433176" y="2747197"/>
                </a:cubicBezTo>
                <a:cubicBezTo>
                  <a:pt x="6439679" y="2763453"/>
                  <a:pt x="6442930" y="2772394"/>
                  <a:pt x="6442930" y="2774019"/>
                </a:cubicBezTo>
                <a:cubicBezTo>
                  <a:pt x="6439679" y="2772394"/>
                  <a:pt x="6431551" y="2764266"/>
                  <a:pt x="6418546" y="2749635"/>
                </a:cubicBezTo>
                <a:cubicBezTo>
                  <a:pt x="6418546" y="2748010"/>
                  <a:pt x="6417733" y="2747197"/>
                  <a:pt x="6416108" y="2747197"/>
                </a:cubicBezTo>
                <a:cubicBezTo>
                  <a:pt x="6414482" y="2747197"/>
                  <a:pt x="6412856" y="2748010"/>
                  <a:pt x="6411231" y="2749635"/>
                </a:cubicBezTo>
                <a:cubicBezTo>
                  <a:pt x="6407980" y="2746384"/>
                  <a:pt x="6404728" y="2743133"/>
                  <a:pt x="6401477" y="2739882"/>
                </a:cubicBezTo>
                <a:cubicBezTo>
                  <a:pt x="6401477" y="2738256"/>
                  <a:pt x="6402290" y="2737443"/>
                  <a:pt x="6403916" y="2737443"/>
                </a:cubicBezTo>
                <a:cubicBezTo>
                  <a:pt x="6418546" y="2735818"/>
                  <a:pt x="6432364" y="2735005"/>
                  <a:pt x="6445368" y="2735005"/>
                </a:cubicBezTo>
                <a:cubicBezTo>
                  <a:pt x="6446994" y="2735005"/>
                  <a:pt x="6449432" y="2736630"/>
                  <a:pt x="6452684" y="2739882"/>
                </a:cubicBezTo>
                <a:cubicBezTo>
                  <a:pt x="6452684" y="2741507"/>
                  <a:pt x="6452684" y="2742320"/>
                  <a:pt x="6452684" y="2742320"/>
                </a:cubicBezTo>
                <a:cubicBezTo>
                  <a:pt x="6449432" y="2743946"/>
                  <a:pt x="6446994" y="2744758"/>
                  <a:pt x="6445368" y="2744758"/>
                </a:cubicBezTo>
                <a:cubicBezTo>
                  <a:pt x="6453496" y="2754512"/>
                  <a:pt x="6461624" y="2764266"/>
                  <a:pt x="6469752" y="2774019"/>
                </a:cubicBezTo>
                <a:cubicBezTo>
                  <a:pt x="6469752" y="2772394"/>
                  <a:pt x="6468940" y="2770768"/>
                  <a:pt x="6467314" y="2769142"/>
                </a:cubicBezTo>
                <a:cubicBezTo>
                  <a:pt x="6464063" y="2762640"/>
                  <a:pt x="6459999" y="2756138"/>
                  <a:pt x="6455122" y="2749635"/>
                </a:cubicBezTo>
                <a:cubicBezTo>
                  <a:pt x="6455122" y="2744758"/>
                  <a:pt x="6454309" y="2737443"/>
                  <a:pt x="6452684" y="2727690"/>
                </a:cubicBezTo>
                <a:cubicBezTo>
                  <a:pt x="6452684" y="2726064"/>
                  <a:pt x="6453496" y="2724439"/>
                  <a:pt x="6455122" y="2722813"/>
                </a:cubicBezTo>
                <a:cubicBezTo>
                  <a:pt x="6459999" y="2726064"/>
                  <a:pt x="6464876" y="2729315"/>
                  <a:pt x="6469752" y="2732566"/>
                </a:cubicBezTo>
                <a:cubicBezTo>
                  <a:pt x="6469752" y="2730941"/>
                  <a:pt x="6464876" y="2723626"/>
                  <a:pt x="6455122" y="2710621"/>
                </a:cubicBezTo>
                <a:cubicBezTo>
                  <a:pt x="6455122" y="2700867"/>
                  <a:pt x="6455122" y="2691926"/>
                  <a:pt x="6455122" y="2683799"/>
                </a:cubicBezTo>
                <a:cubicBezTo>
                  <a:pt x="6455122" y="2682173"/>
                  <a:pt x="6455935" y="2681360"/>
                  <a:pt x="6457560" y="2681360"/>
                </a:cubicBezTo>
                <a:cubicBezTo>
                  <a:pt x="6460812" y="2686237"/>
                  <a:pt x="6464063" y="2690301"/>
                  <a:pt x="6467314" y="2693552"/>
                </a:cubicBezTo>
                <a:cubicBezTo>
                  <a:pt x="6468940" y="2693552"/>
                  <a:pt x="6469752" y="2693552"/>
                  <a:pt x="6469752" y="2693552"/>
                </a:cubicBezTo>
                <a:cubicBezTo>
                  <a:pt x="6464876" y="2685424"/>
                  <a:pt x="6459999" y="2677296"/>
                  <a:pt x="6455122" y="2669168"/>
                </a:cubicBezTo>
                <a:cubicBezTo>
                  <a:pt x="6455122" y="2659414"/>
                  <a:pt x="6455122" y="2650474"/>
                  <a:pt x="6455122" y="2642346"/>
                </a:cubicBezTo>
                <a:cubicBezTo>
                  <a:pt x="6455122" y="2640720"/>
                  <a:pt x="6455935" y="2639907"/>
                  <a:pt x="6457560" y="2639907"/>
                </a:cubicBezTo>
                <a:cubicBezTo>
                  <a:pt x="6459186" y="2643158"/>
                  <a:pt x="6461624" y="2645597"/>
                  <a:pt x="6464876" y="2647223"/>
                </a:cubicBezTo>
                <a:cubicBezTo>
                  <a:pt x="6466501" y="2648848"/>
                  <a:pt x="6467314" y="2649661"/>
                  <a:pt x="6467314" y="2649661"/>
                </a:cubicBezTo>
                <a:cubicBezTo>
                  <a:pt x="6468940" y="2648035"/>
                  <a:pt x="6469752" y="2646410"/>
                  <a:pt x="6469752" y="2644784"/>
                </a:cubicBezTo>
                <a:cubicBezTo>
                  <a:pt x="6464876" y="2641533"/>
                  <a:pt x="6459999" y="2636656"/>
                  <a:pt x="6455122" y="2630154"/>
                </a:cubicBezTo>
                <a:cubicBezTo>
                  <a:pt x="6455122" y="2626903"/>
                  <a:pt x="6455122" y="2622838"/>
                  <a:pt x="6455122" y="2617962"/>
                </a:cubicBezTo>
                <a:cubicBezTo>
                  <a:pt x="6455122" y="2613085"/>
                  <a:pt x="6454309" y="2608208"/>
                  <a:pt x="6452684" y="2603331"/>
                </a:cubicBezTo>
                <a:cubicBezTo>
                  <a:pt x="6452684" y="2601706"/>
                  <a:pt x="6453496" y="2600893"/>
                  <a:pt x="6455122" y="2600893"/>
                </a:cubicBezTo>
                <a:cubicBezTo>
                  <a:pt x="6456748" y="2600893"/>
                  <a:pt x="6459999" y="2603331"/>
                  <a:pt x="6464876" y="2608208"/>
                </a:cubicBezTo>
                <a:cubicBezTo>
                  <a:pt x="6466501" y="2608208"/>
                  <a:pt x="6467314" y="2607395"/>
                  <a:pt x="6467314" y="2605770"/>
                </a:cubicBezTo>
                <a:cubicBezTo>
                  <a:pt x="6465688" y="2602518"/>
                  <a:pt x="6460812" y="2596829"/>
                  <a:pt x="6452684" y="2588701"/>
                </a:cubicBezTo>
                <a:cubicBezTo>
                  <a:pt x="6452684" y="2583824"/>
                  <a:pt x="6453496" y="2578947"/>
                  <a:pt x="6455122" y="2574071"/>
                </a:cubicBezTo>
                <a:cubicBezTo>
                  <a:pt x="6451871" y="2565942"/>
                  <a:pt x="6447807" y="2557814"/>
                  <a:pt x="6442930" y="2549686"/>
                </a:cubicBezTo>
                <a:cubicBezTo>
                  <a:pt x="6444556" y="2548061"/>
                  <a:pt x="6446181" y="2547248"/>
                  <a:pt x="6447807" y="2547248"/>
                </a:cubicBezTo>
                <a:cubicBezTo>
                  <a:pt x="6452684" y="2552125"/>
                  <a:pt x="6457560" y="2557002"/>
                  <a:pt x="6462437" y="2561878"/>
                </a:cubicBezTo>
                <a:cubicBezTo>
                  <a:pt x="6464063" y="2563504"/>
                  <a:pt x="6466501" y="2565942"/>
                  <a:pt x="6469752" y="2569194"/>
                </a:cubicBezTo>
                <a:cubicBezTo>
                  <a:pt x="6469752" y="2569194"/>
                  <a:pt x="6469752" y="2568381"/>
                  <a:pt x="6469752" y="2566755"/>
                </a:cubicBezTo>
                <a:cubicBezTo>
                  <a:pt x="6464876" y="2560253"/>
                  <a:pt x="6459999" y="2553751"/>
                  <a:pt x="6455122" y="2547248"/>
                </a:cubicBezTo>
                <a:cubicBezTo>
                  <a:pt x="6455122" y="2543997"/>
                  <a:pt x="6455122" y="2538307"/>
                  <a:pt x="6455122" y="2530179"/>
                </a:cubicBezTo>
                <a:cubicBezTo>
                  <a:pt x="6453496" y="2530179"/>
                  <a:pt x="6451871" y="2530179"/>
                  <a:pt x="6450245" y="2530179"/>
                </a:cubicBezTo>
                <a:cubicBezTo>
                  <a:pt x="6450245" y="2531805"/>
                  <a:pt x="6450245" y="2533431"/>
                  <a:pt x="6450245" y="2535056"/>
                </a:cubicBezTo>
                <a:cubicBezTo>
                  <a:pt x="6448620" y="2535056"/>
                  <a:pt x="6447807" y="2535056"/>
                  <a:pt x="6447807" y="2535056"/>
                </a:cubicBezTo>
                <a:cubicBezTo>
                  <a:pt x="6441304" y="2528554"/>
                  <a:pt x="6433989" y="2520426"/>
                  <a:pt x="6425861" y="2510672"/>
                </a:cubicBezTo>
                <a:cubicBezTo>
                  <a:pt x="6424236" y="2510672"/>
                  <a:pt x="6422610" y="2510672"/>
                  <a:pt x="6420984" y="2510672"/>
                </a:cubicBezTo>
                <a:cubicBezTo>
                  <a:pt x="6422610" y="2512298"/>
                  <a:pt x="6424236" y="2514736"/>
                  <a:pt x="6425861" y="2517987"/>
                </a:cubicBezTo>
                <a:cubicBezTo>
                  <a:pt x="6425861" y="2517987"/>
                  <a:pt x="6425048" y="2518800"/>
                  <a:pt x="6423423" y="2520426"/>
                </a:cubicBezTo>
                <a:cubicBezTo>
                  <a:pt x="6418546" y="2520426"/>
                  <a:pt x="6414482" y="2518800"/>
                  <a:pt x="6411231" y="2515549"/>
                </a:cubicBezTo>
                <a:cubicBezTo>
                  <a:pt x="6411231" y="2520426"/>
                  <a:pt x="6410418" y="2522864"/>
                  <a:pt x="6408792" y="2522864"/>
                </a:cubicBezTo>
                <a:cubicBezTo>
                  <a:pt x="6403916" y="2519613"/>
                  <a:pt x="6399039" y="2516362"/>
                  <a:pt x="6394162" y="2513111"/>
                </a:cubicBezTo>
                <a:cubicBezTo>
                  <a:pt x="6392536" y="2513111"/>
                  <a:pt x="6394162" y="2517175"/>
                  <a:pt x="6399039" y="2525302"/>
                </a:cubicBezTo>
                <a:cubicBezTo>
                  <a:pt x="6397413" y="2525302"/>
                  <a:pt x="6393349" y="2524490"/>
                  <a:pt x="6386847" y="2522864"/>
                </a:cubicBezTo>
                <a:cubicBezTo>
                  <a:pt x="6385221" y="2522864"/>
                  <a:pt x="6383596" y="2524490"/>
                  <a:pt x="6381970" y="2527741"/>
                </a:cubicBezTo>
                <a:cubicBezTo>
                  <a:pt x="6373842" y="2521238"/>
                  <a:pt x="6365714" y="2515549"/>
                  <a:pt x="6357586" y="2510672"/>
                </a:cubicBezTo>
                <a:cubicBezTo>
                  <a:pt x="6359212" y="2509046"/>
                  <a:pt x="6360837" y="2508234"/>
                  <a:pt x="6362463" y="2508234"/>
                </a:cubicBezTo>
                <a:cubicBezTo>
                  <a:pt x="6381970" y="2504982"/>
                  <a:pt x="6401477" y="2500918"/>
                  <a:pt x="6420984" y="2496042"/>
                </a:cubicBezTo>
                <a:cubicBezTo>
                  <a:pt x="6427487" y="2496042"/>
                  <a:pt x="6434802" y="2495229"/>
                  <a:pt x="6442930" y="2493603"/>
                </a:cubicBezTo>
                <a:cubicBezTo>
                  <a:pt x="6446181" y="2493603"/>
                  <a:pt x="6449432" y="2493603"/>
                  <a:pt x="6452684" y="2493603"/>
                </a:cubicBezTo>
                <a:cubicBezTo>
                  <a:pt x="6454309" y="2491978"/>
                  <a:pt x="6455935" y="2490352"/>
                  <a:pt x="6457560" y="2488726"/>
                </a:cubicBezTo>
                <a:cubicBezTo>
                  <a:pt x="6467314" y="2485475"/>
                  <a:pt x="6477068" y="2483037"/>
                  <a:pt x="6486821" y="2481411"/>
                </a:cubicBezTo>
                <a:cubicBezTo>
                  <a:pt x="6488447" y="2481411"/>
                  <a:pt x="6490072" y="2481411"/>
                  <a:pt x="6491698" y="2481411"/>
                </a:cubicBezTo>
                <a:cubicBezTo>
                  <a:pt x="6493324" y="2481411"/>
                  <a:pt x="6496575" y="2483037"/>
                  <a:pt x="6501452" y="2486288"/>
                </a:cubicBezTo>
                <a:cubicBezTo>
                  <a:pt x="6501452" y="2486288"/>
                  <a:pt x="6502264" y="2486288"/>
                  <a:pt x="6503890" y="2486288"/>
                </a:cubicBezTo>
                <a:cubicBezTo>
                  <a:pt x="6503890" y="2483037"/>
                  <a:pt x="6503077" y="2480598"/>
                  <a:pt x="6501452" y="2478973"/>
                </a:cubicBezTo>
                <a:cubicBezTo>
                  <a:pt x="6503077" y="2477347"/>
                  <a:pt x="6506328" y="2476535"/>
                  <a:pt x="6511205" y="2476535"/>
                </a:cubicBezTo>
                <a:cubicBezTo>
                  <a:pt x="6511205" y="2474909"/>
                  <a:pt x="6511205" y="2473283"/>
                  <a:pt x="6511205" y="2471658"/>
                </a:cubicBezTo>
                <a:cubicBezTo>
                  <a:pt x="6507954" y="2471658"/>
                  <a:pt x="6503890" y="2471658"/>
                  <a:pt x="6499013" y="2471658"/>
                </a:cubicBezTo>
                <a:close/>
                <a:moveTo>
                  <a:pt x="7220780" y="2466781"/>
                </a:moveTo>
                <a:cubicBezTo>
                  <a:pt x="7222405" y="2466781"/>
                  <a:pt x="7225656" y="2469219"/>
                  <a:pt x="7230533" y="2474096"/>
                </a:cubicBezTo>
                <a:cubicBezTo>
                  <a:pt x="7233784" y="2477347"/>
                  <a:pt x="7236223" y="2479786"/>
                  <a:pt x="7237848" y="2481411"/>
                </a:cubicBezTo>
                <a:cubicBezTo>
                  <a:pt x="7236223" y="2481411"/>
                  <a:pt x="7234597" y="2481411"/>
                  <a:pt x="7232972" y="2481411"/>
                </a:cubicBezTo>
                <a:cubicBezTo>
                  <a:pt x="7229720" y="2479786"/>
                  <a:pt x="7226469" y="2477347"/>
                  <a:pt x="7223218" y="2474096"/>
                </a:cubicBezTo>
                <a:cubicBezTo>
                  <a:pt x="7221592" y="2472470"/>
                  <a:pt x="7219967" y="2470845"/>
                  <a:pt x="7218341" y="2469219"/>
                </a:cubicBezTo>
                <a:cubicBezTo>
                  <a:pt x="7218341" y="2467594"/>
                  <a:pt x="7219154" y="2466781"/>
                  <a:pt x="7220780" y="2466781"/>
                </a:cubicBezTo>
                <a:close/>
                <a:moveTo>
                  <a:pt x="7232972" y="2459466"/>
                </a:moveTo>
                <a:cubicBezTo>
                  <a:pt x="7236223" y="2459466"/>
                  <a:pt x="7240287" y="2460279"/>
                  <a:pt x="7245164" y="2461904"/>
                </a:cubicBezTo>
                <a:cubicBezTo>
                  <a:pt x="7256543" y="2468406"/>
                  <a:pt x="7268735" y="2474096"/>
                  <a:pt x="7281740" y="2478973"/>
                </a:cubicBezTo>
                <a:cubicBezTo>
                  <a:pt x="7283365" y="2478973"/>
                  <a:pt x="7284991" y="2479786"/>
                  <a:pt x="7286616" y="2481411"/>
                </a:cubicBezTo>
                <a:cubicBezTo>
                  <a:pt x="7286616" y="2481411"/>
                  <a:pt x="7286616" y="2482224"/>
                  <a:pt x="7286616" y="2483850"/>
                </a:cubicBezTo>
                <a:cubicBezTo>
                  <a:pt x="7283365" y="2487101"/>
                  <a:pt x="7280114" y="2490352"/>
                  <a:pt x="7276863" y="2493603"/>
                </a:cubicBezTo>
                <a:cubicBezTo>
                  <a:pt x="7271986" y="2496855"/>
                  <a:pt x="7267109" y="2499293"/>
                  <a:pt x="7262232" y="2500918"/>
                </a:cubicBezTo>
                <a:cubicBezTo>
                  <a:pt x="7260607" y="2500918"/>
                  <a:pt x="7258168" y="2500106"/>
                  <a:pt x="7254917" y="2498480"/>
                </a:cubicBezTo>
                <a:cubicBezTo>
                  <a:pt x="7253292" y="2496855"/>
                  <a:pt x="7252479" y="2493603"/>
                  <a:pt x="7252479" y="2488726"/>
                </a:cubicBezTo>
                <a:cubicBezTo>
                  <a:pt x="7252479" y="2487101"/>
                  <a:pt x="7251666" y="2485475"/>
                  <a:pt x="7250040" y="2483850"/>
                </a:cubicBezTo>
                <a:cubicBezTo>
                  <a:pt x="7248415" y="2483850"/>
                  <a:pt x="7248415" y="2486288"/>
                  <a:pt x="7250040" y="2491165"/>
                </a:cubicBezTo>
                <a:cubicBezTo>
                  <a:pt x="7253292" y="2499293"/>
                  <a:pt x="7255730" y="2504982"/>
                  <a:pt x="7257356" y="2508234"/>
                </a:cubicBezTo>
                <a:cubicBezTo>
                  <a:pt x="7255730" y="2508234"/>
                  <a:pt x="7254104" y="2508234"/>
                  <a:pt x="7252479" y="2508234"/>
                </a:cubicBezTo>
                <a:cubicBezTo>
                  <a:pt x="7249228" y="2504982"/>
                  <a:pt x="7244351" y="2500918"/>
                  <a:pt x="7237848" y="2496042"/>
                </a:cubicBezTo>
                <a:cubicBezTo>
                  <a:pt x="7237848" y="2497667"/>
                  <a:pt x="7238661" y="2500106"/>
                  <a:pt x="7240287" y="2503357"/>
                </a:cubicBezTo>
                <a:cubicBezTo>
                  <a:pt x="7243538" y="2504982"/>
                  <a:pt x="7246789" y="2507421"/>
                  <a:pt x="7250040" y="2510672"/>
                </a:cubicBezTo>
                <a:cubicBezTo>
                  <a:pt x="7250040" y="2510672"/>
                  <a:pt x="7250040" y="2511485"/>
                  <a:pt x="7250040" y="2513111"/>
                </a:cubicBezTo>
                <a:cubicBezTo>
                  <a:pt x="7248415" y="2514736"/>
                  <a:pt x="7245976" y="2516362"/>
                  <a:pt x="7242725" y="2517987"/>
                </a:cubicBezTo>
                <a:cubicBezTo>
                  <a:pt x="7241100" y="2514736"/>
                  <a:pt x="7237036" y="2508234"/>
                  <a:pt x="7230533" y="2498480"/>
                </a:cubicBezTo>
                <a:cubicBezTo>
                  <a:pt x="7230533" y="2498480"/>
                  <a:pt x="7230533" y="2497667"/>
                  <a:pt x="7230533" y="2496042"/>
                </a:cubicBezTo>
                <a:cubicBezTo>
                  <a:pt x="7232159" y="2494416"/>
                  <a:pt x="7233784" y="2493603"/>
                  <a:pt x="7235410" y="2493603"/>
                </a:cubicBezTo>
                <a:cubicBezTo>
                  <a:pt x="7235410" y="2493603"/>
                  <a:pt x="7235410" y="2492790"/>
                  <a:pt x="7235410" y="2491165"/>
                </a:cubicBezTo>
                <a:cubicBezTo>
                  <a:pt x="7235410" y="2489539"/>
                  <a:pt x="7236223" y="2488726"/>
                  <a:pt x="7237848" y="2488726"/>
                </a:cubicBezTo>
                <a:cubicBezTo>
                  <a:pt x="7239474" y="2488726"/>
                  <a:pt x="7241100" y="2488726"/>
                  <a:pt x="7242725" y="2488726"/>
                </a:cubicBezTo>
                <a:cubicBezTo>
                  <a:pt x="7242725" y="2485475"/>
                  <a:pt x="7241912" y="2482224"/>
                  <a:pt x="7240287" y="2478973"/>
                </a:cubicBezTo>
                <a:cubicBezTo>
                  <a:pt x="7237036" y="2474096"/>
                  <a:pt x="7233784" y="2469219"/>
                  <a:pt x="7230533" y="2464342"/>
                </a:cubicBezTo>
                <a:cubicBezTo>
                  <a:pt x="7230533" y="2462717"/>
                  <a:pt x="7231346" y="2461091"/>
                  <a:pt x="7232972" y="2459466"/>
                </a:cubicBezTo>
                <a:close/>
                <a:moveTo>
                  <a:pt x="6640440" y="2459466"/>
                </a:moveTo>
                <a:cubicBezTo>
                  <a:pt x="6642066" y="2459466"/>
                  <a:pt x="6643692" y="2460279"/>
                  <a:pt x="6645317" y="2461904"/>
                </a:cubicBezTo>
                <a:cubicBezTo>
                  <a:pt x="6648568" y="2466781"/>
                  <a:pt x="6651820" y="2471658"/>
                  <a:pt x="6655071" y="2476535"/>
                </a:cubicBezTo>
                <a:cubicBezTo>
                  <a:pt x="6655071" y="2476535"/>
                  <a:pt x="6654258" y="2476535"/>
                  <a:pt x="6652632" y="2476535"/>
                </a:cubicBezTo>
                <a:cubicBezTo>
                  <a:pt x="6647756" y="2471658"/>
                  <a:pt x="6643692" y="2466781"/>
                  <a:pt x="6640440" y="2461904"/>
                </a:cubicBezTo>
                <a:close/>
                <a:moveTo>
                  <a:pt x="6659948" y="2457027"/>
                </a:moveTo>
                <a:cubicBezTo>
                  <a:pt x="6661573" y="2457027"/>
                  <a:pt x="6663199" y="2457840"/>
                  <a:pt x="6664824" y="2459466"/>
                </a:cubicBezTo>
                <a:cubicBezTo>
                  <a:pt x="6664824" y="2462717"/>
                  <a:pt x="6664012" y="2464342"/>
                  <a:pt x="6662386" y="2464342"/>
                </a:cubicBezTo>
                <a:cubicBezTo>
                  <a:pt x="6660760" y="2462717"/>
                  <a:pt x="6659948" y="2460279"/>
                  <a:pt x="6659948" y="2457027"/>
                </a:cubicBezTo>
                <a:close/>
                <a:moveTo>
                  <a:pt x="6645317" y="2449712"/>
                </a:moveTo>
                <a:cubicBezTo>
                  <a:pt x="6646943" y="2449712"/>
                  <a:pt x="6647756" y="2449712"/>
                  <a:pt x="6647756" y="2449712"/>
                </a:cubicBezTo>
                <a:cubicBezTo>
                  <a:pt x="6649381" y="2451338"/>
                  <a:pt x="6650194" y="2453776"/>
                  <a:pt x="6650194" y="2457027"/>
                </a:cubicBezTo>
                <a:cubicBezTo>
                  <a:pt x="6650194" y="2457027"/>
                  <a:pt x="6650194" y="2457840"/>
                  <a:pt x="6650194" y="2459466"/>
                </a:cubicBezTo>
                <a:cubicBezTo>
                  <a:pt x="6650194" y="2459466"/>
                  <a:pt x="6649381" y="2459466"/>
                  <a:pt x="6647756" y="2459466"/>
                </a:cubicBezTo>
                <a:cubicBezTo>
                  <a:pt x="6647756" y="2456215"/>
                  <a:pt x="6646943" y="2452963"/>
                  <a:pt x="6645317" y="2449712"/>
                </a:cubicBezTo>
                <a:close/>
                <a:moveTo>
                  <a:pt x="7176888" y="2442397"/>
                </a:moveTo>
                <a:cubicBezTo>
                  <a:pt x="7178514" y="2442397"/>
                  <a:pt x="7180140" y="2443210"/>
                  <a:pt x="7181765" y="2444835"/>
                </a:cubicBezTo>
                <a:cubicBezTo>
                  <a:pt x="7181765" y="2446461"/>
                  <a:pt x="7181765" y="2448899"/>
                  <a:pt x="7181765" y="2452150"/>
                </a:cubicBezTo>
                <a:cubicBezTo>
                  <a:pt x="7181765" y="2452150"/>
                  <a:pt x="7180952" y="2452963"/>
                  <a:pt x="7179327" y="2454589"/>
                </a:cubicBezTo>
                <a:cubicBezTo>
                  <a:pt x="7177701" y="2452963"/>
                  <a:pt x="7176888" y="2451338"/>
                  <a:pt x="7176888" y="2449712"/>
                </a:cubicBezTo>
                <a:cubicBezTo>
                  <a:pt x="7175263" y="2448086"/>
                  <a:pt x="7174450" y="2446461"/>
                  <a:pt x="7174450" y="2444835"/>
                </a:cubicBezTo>
                <a:cubicBezTo>
                  <a:pt x="7174450" y="2444835"/>
                  <a:pt x="7175263" y="2444022"/>
                  <a:pt x="7176888" y="2442397"/>
                </a:cubicBezTo>
                <a:close/>
                <a:moveTo>
                  <a:pt x="6662386" y="2442397"/>
                </a:moveTo>
                <a:cubicBezTo>
                  <a:pt x="6664012" y="2442397"/>
                  <a:pt x="6664824" y="2443210"/>
                  <a:pt x="6664824" y="2444835"/>
                </a:cubicBezTo>
                <a:cubicBezTo>
                  <a:pt x="6664824" y="2446461"/>
                  <a:pt x="6664824" y="2447274"/>
                  <a:pt x="6664824" y="2447274"/>
                </a:cubicBezTo>
                <a:cubicBezTo>
                  <a:pt x="6663199" y="2445648"/>
                  <a:pt x="6662386" y="2444022"/>
                  <a:pt x="6662386" y="2442397"/>
                </a:cubicBezTo>
                <a:close/>
                <a:moveTo>
                  <a:pt x="6667263" y="2437520"/>
                </a:moveTo>
                <a:cubicBezTo>
                  <a:pt x="6655884" y="2439146"/>
                  <a:pt x="6644504" y="2441584"/>
                  <a:pt x="6633125" y="2444835"/>
                </a:cubicBezTo>
                <a:cubicBezTo>
                  <a:pt x="6629874" y="2446461"/>
                  <a:pt x="6626623" y="2447274"/>
                  <a:pt x="6623372" y="2447274"/>
                </a:cubicBezTo>
                <a:cubicBezTo>
                  <a:pt x="6620120" y="2448899"/>
                  <a:pt x="6617682" y="2450525"/>
                  <a:pt x="6616056" y="2452150"/>
                </a:cubicBezTo>
                <a:cubicBezTo>
                  <a:pt x="6611180" y="2452150"/>
                  <a:pt x="6607116" y="2452150"/>
                  <a:pt x="6603864" y="2452150"/>
                </a:cubicBezTo>
                <a:cubicBezTo>
                  <a:pt x="6602239" y="2453776"/>
                  <a:pt x="6600613" y="2454589"/>
                  <a:pt x="6598988" y="2454589"/>
                </a:cubicBezTo>
                <a:cubicBezTo>
                  <a:pt x="6598988" y="2456215"/>
                  <a:pt x="6598988" y="2458653"/>
                  <a:pt x="6598988" y="2461904"/>
                </a:cubicBezTo>
                <a:cubicBezTo>
                  <a:pt x="6598988" y="2461904"/>
                  <a:pt x="6598175" y="2462717"/>
                  <a:pt x="6596549" y="2464342"/>
                </a:cubicBezTo>
                <a:cubicBezTo>
                  <a:pt x="6594924" y="2461091"/>
                  <a:pt x="6593298" y="2457840"/>
                  <a:pt x="6591672" y="2454589"/>
                </a:cubicBezTo>
                <a:cubicBezTo>
                  <a:pt x="6590047" y="2454589"/>
                  <a:pt x="6587608" y="2454589"/>
                  <a:pt x="6584357" y="2454589"/>
                </a:cubicBezTo>
                <a:cubicBezTo>
                  <a:pt x="6581106" y="2456215"/>
                  <a:pt x="6578668" y="2457840"/>
                  <a:pt x="6577042" y="2459466"/>
                </a:cubicBezTo>
                <a:cubicBezTo>
                  <a:pt x="6578668" y="2462717"/>
                  <a:pt x="6581106" y="2465968"/>
                  <a:pt x="6584357" y="2469219"/>
                </a:cubicBezTo>
                <a:cubicBezTo>
                  <a:pt x="6587608" y="2470845"/>
                  <a:pt x="6590047" y="2471658"/>
                  <a:pt x="6591672" y="2471658"/>
                </a:cubicBezTo>
                <a:cubicBezTo>
                  <a:pt x="6594924" y="2471658"/>
                  <a:pt x="6597362" y="2470845"/>
                  <a:pt x="6598988" y="2469219"/>
                </a:cubicBezTo>
                <a:cubicBezTo>
                  <a:pt x="6602239" y="2470845"/>
                  <a:pt x="6605490" y="2472470"/>
                  <a:pt x="6608741" y="2474096"/>
                </a:cubicBezTo>
                <a:cubicBezTo>
                  <a:pt x="6610367" y="2474096"/>
                  <a:pt x="6611992" y="2474096"/>
                  <a:pt x="6613618" y="2474096"/>
                </a:cubicBezTo>
                <a:cubicBezTo>
                  <a:pt x="6611992" y="2470845"/>
                  <a:pt x="6611180" y="2466781"/>
                  <a:pt x="6611180" y="2461904"/>
                </a:cubicBezTo>
                <a:cubicBezTo>
                  <a:pt x="6612805" y="2463530"/>
                  <a:pt x="6615244" y="2465968"/>
                  <a:pt x="6618495" y="2469219"/>
                </a:cubicBezTo>
                <a:cubicBezTo>
                  <a:pt x="6621746" y="2470845"/>
                  <a:pt x="6624997" y="2471658"/>
                  <a:pt x="6628248" y="2471658"/>
                </a:cubicBezTo>
                <a:cubicBezTo>
                  <a:pt x="6629874" y="2471658"/>
                  <a:pt x="6630687" y="2470032"/>
                  <a:pt x="6630687" y="2466781"/>
                </a:cubicBezTo>
                <a:cubicBezTo>
                  <a:pt x="6629061" y="2463530"/>
                  <a:pt x="6627436" y="2459466"/>
                  <a:pt x="6625810" y="2454589"/>
                </a:cubicBezTo>
                <a:cubicBezTo>
                  <a:pt x="6625810" y="2454589"/>
                  <a:pt x="6627436" y="2455402"/>
                  <a:pt x="6630687" y="2457027"/>
                </a:cubicBezTo>
                <a:cubicBezTo>
                  <a:pt x="6633938" y="2463530"/>
                  <a:pt x="6640440" y="2474909"/>
                  <a:pt x="6650194" y="2491165"/>
                </a:cubicBezTo>
                <a:cubicBezTo>
                  <a:pt x="6650194" y="2494416"/>
                  <a:pt x="6650194" y="2497667"/>
                  <a:pt x="6650194" y="2500918"/>
                </a:cubicBezTo>
                <a:cubicBezTo>
                  <a:pt x="6648568" y="2500918"/>
                  <a:pt x="6646943" y="2500106"/>
                  <a:pt x="6645317" y="2498480"/>
                </a:cubicBezTo>
                <a:cubicBezTo>
                  <a:pt x="6643692" y="2498480"/>
                  <a:pt x="6642879" y="2499293"/>
                  <a:pt x="6642879" y="2500918"/>
                </a:cubicBezTo>
                <a:cubicBezTo>
                  <a:pt x="6646130" y="2504170"/>
                  <a:pt x="6649381" y="2508234"/>
                  <a:pt x="6652632" y="2513111"/>
                </a:cubicBezTo>
                <a:cubicBezTo>
                  <a:pt x="6646130" y="2509859"/>
                  <a:pt x="6642066" y="2508234"/>
                  <a:pt x="6640440" y="2508234"/>
                </a:cubicBezTo>
                <a:cubicBezTo>
                  <a:pt x="6638815" y="2508234"/>
                  <a:pt x="6638002" y="2509046"/>
                  <a:pt x="6638002" y="2510672"/>
                </a:cubicBezTo>
                <a:cubicBezTo>
                  <a:pt x="6641253" y="2515549"/>
                  <a:pt x="6643692" y="2519613"/>
                  <a:pt x="6645317" y="2522864"/>
                </a:cubicBezTo>
                <a:cubicBezTo>
                  <a:pt x="6645317" y="2524490"/>
                  <a:pt x="6642879" y="2524490"/>
                  <a:pt x="6638002" y="2522864"/>
                </a:cubicBezTo>
                <a:cubicBezTo>
                  <a:pt x="6636376" y="2522864"/>
                  <a:pt x="6635564" y="2525302"/>
                  <a:pt x="6635564" y="2530179"/>
                </a:cubicBezTo>
                <a:cubicBezTo>
                  <a:pt x="6633938" y="2531805"/>
                  <a:pt x="6632312" y="2532618"/>
                  <a:pt x="6630687" y="2532618"/>
                </a:cubicBezTo>
                <a:cubicBezTo>
                  <a:pt x="6630687" y="2537494"/>
                  <a:pt x="6630687" y="2542371"/>
                  <a:pt x="6630687" y="2547248"/>
                </a:cubicBezTo>
                <a:cubicBezTo>
                  <a:pt x="6632312" y="2548874"/>
                  <a:pt x="6637189" y="2552938"/>
                  <a:pt x="6645317" y="2559440"/>
                </a:cubicBezTo>
                <a:cubicBezTo>
                  <a:pt x="6646943" y="2559440"/>
                  <a:pt x="6648568" y="2559440"/>
                  <a:pt x="6650194" y="2559440"/>
                </a:cubicBezTo>
                <a:cubicBezTo>
                  <a:pt x="6650194" y="2557814"/>
                  <a:pt x="6649381" y="2555376"/>
                  <a:pt x="6647756" y="2552125"/>
                </a:cubicBezTo>
                <a:cubicBezTo>
                  <a:pt x="6647756" y="2550499"/>
                  <a:pt x="6648568" y="2549686"/>
                  <a:pt x="6650194" y="2549686"/>
                </a:cubicBezTo>
                <a:cubicBezTo>
                  <a:pt x="6651820" y="2551312"/>
                  <a:pt x="6654258" y="2552938"/>
                  <a:pt x="6657509" y="2554563"/>
                </a:cubicBezTo>
                <a:cubicBezTo>
                  <a:pt x="6660760" y="2556189"/>
                  <a:pt x="6663199" y="2556189"/>
                  <a:pt x="6664824" y="2554563"/>
                </a:cubicBezTo>
                <a:cubicBezTo>
                  <a:pt x="6663199" y="2549686"/>
                  <a:pt x="6661573" y="2544810"/>
                  <a:pt x="6659948" y="2539933"/>
                </a:cubicBezTo>
                <a:cubicBezTo>
                  <a:pt x="6659948" y="2539933"/>
                  <a:pt x="6659135" y="2539120"/>
                  <a:pt x="6657509" y="2537494"/>
                </a:cubicBezTo>
                <a:cubicBezTo>
                  <a:pt x="6654258" y="2537494"/>
                  <a:pt x="6651007" y="2536682"/>
                  <a:pt x="6647756" y="2535056"/>
                </a:cubicBezTo>
                <a:cubicBezTo>
                  <a:pt x="6649381" y="2531805"/>
                  <a:pt x="6651820" y="2528554"/>
                  <a:pt x="6655071" y="2525302"/>
                </a:cubicBezTo>
                <a:cubicBezTo>
                  <a:pt x="6655071" y="2523677"/>
                  <a:pt x="6655884" y="2521238"/>
                  <a:pt x="6657509" y="2517987"/>
                </a:cubicBezTo>
                <a:cubicBezTo>
                  <a:pt x="6662386" y="2511485"/>
                  <a:pt x="6667263" y="2505795"/>
                  <a:pt x="6672140" y="2500918"/>
                </a:cubicBezTo>
                <a:cubicBezTo>
                  <a:pt x="6678642" y="2497667"/>
                  <a:pt x="6685144" y="2493603"/>
                  <a:pt x="6691647" y="2488726"/>
                </a:cubicBezTo>
                <a:cubicBezTo>
                  <a:pt x="6691647" y="2487101"/>
                  <a:pt x="6690834" y="2485475"/>
                  <a:pt x="6689208" y="2483850"/>
                </a:cubicBezTo>
                <a:cubicBezTo>
                  <a:pt x="6681080" y="2480598"/>
                  <a:pt x="6672140" y="2477347"/>
                  <a:pt x="6662386" y="2474096"/>
                </a:cubicBezTo>
                <a:cubicBezTo>
                  <a:pt x="6662386" y="2474096"/>
                  <a:pt x="6663199" y="2473283"/>
                  <a:pt x="6664824" y="2471658"/>
                </a:cubicBezTo>
                <a:cubicBezTo>
                  <a:pt x="6666450" y="2470032"/>
                  <a:pt x="6668888" y="2467594"/>
                  <a:pt x="6672140" y="2464342"/>
                </a:cubicBezTo>
                <a:cubicBezTo>
                  <a:pt x="6672140" y="2461091"/>
                  <a:pt x="6671327" y="2457840"/>
                  <a:pt x="6669701" y="2454589"/>
                </a:cubicBezTo>
                <a:cubicBezTo>
                  <a:pt x="6671327" y="2454589"/>
                  <a:pt x="6673765" y="2457027"/>
                  <a:pt x="6677016" y="2461904"/>
                </a:cubicBezTo>
                <a:cubicBezTo>
                  <a:pt x="6678642" y="2461904"/>
                  <a:pt x="6680268" y="2461904"/>
                  <a:pt x="6681893" y="2461904"/>
                </a:cubicBezTo>
                <a:cubicBezTo>
                  <a:pt x="6681893" y="2460279"/>
                  <a:pt x="6680268" y="2454589"/>
                  <a:pt x="6677016" y="2444835"/>
                </a:cubicBezTo>
                <a:cubicBezTo>
                  <a:pt x="6675391" y="2443210"/>
                  <a:pt x="6674578" y="2441584"/>
                  <a:pt x="6674578" y="2439959"/>
                </a:cubicBezTo>
                <a:cubicBezTo>
                  <a:pt x="6672952" y="2438333"/>
                  <a:pt x="6670514" y="2437520"/>
                  <a:pt x="6667263" y="2437520"/>
                </a:cubicBezTo>
                <a:close/>
                <a:moveTo>
                  <a:pt x="7174450" y="2418013"/>
                </a:moveTo>
                <a:cubicBezTo>
                  <a:pt x="7171199" y="2421264"/>
                  <a:pt x="7161445" y="2441584"/>
                  <a:pt x="7145189" y="2478973"/>
                </a:cubicBezTo>
                <a:cubicBezTo>
                  <a:pt x="7140312" y="2487101"/>
                  <a:pt x="7134623" y="2496855"/>
                  <a:pt x="7128120" y="2508234"/>
                </a:cubicBezTo>
                <a:cubicBezTo>
                  <a:pt x="7123244" y="2513111"/>
                  <a:pt x="7117554" y="2517987"/>
                  <a:pt x="7111052" y="2522864"/>
                </a:cubicBezTo>
                <a:cubicBezTo>
                  <a:pt x="7106175" y="2527741"/>
                  <a:pt x="7098047" y="2532618"/>
                  <a:pt x="7086668" y="2537494"/>
                </a:cubicBezTo>
                <a:cubicBezTo>
                  <a:pt x="7085042" y="2537494"/>
                  <a:pt x="7083416" y="2539120"/>
                  <a:pt x="7081791" y="2542371"/>
                </a:cubicBezTo>
                <a:cubicBezTo>
                  <a:pt x="7080165" y="2543997"/>
                  <a:pt x="7080165" y="2547248"/>
                  <a:pt x="7081791" y="2552125"/>
                </a:cubicBezTo>
                <a:cubicBezTo>
                  <a:pt x="7086668" y="2555376"/>
                  <a:pt x="7091544" y="2557002"/>
                  <a:pt x="7096421" y="2557002"/>
                </a:cubicBezTo>
                <a:cubicBezTo>
                  <a:pt x="7099672" y="2558627"/>
                  <a:pt x="7106988" y="2558627"/>
                  <a:pt x="7118367" y="2557002"/>
                </a:cubicBezTo>
                <a:cubicBezTo>
                  <a:pt x="7121618" y="2557002"/>
                  <a:pt x="7124869" y="2556189"/>
                  <a:pt x="7128120" y="2554563"/>
                </a:cubicBezTo>
                <a:cubicBezTo>
                  <a:pt x="7134623" y="2551312"/>
                  <a:pt x="7141938" y="2547248"/>
                  <a:pt x="7150066" y="2542371"/>
                </a:cubicBezTo>
                <a:cubicBezTo>
                  <a:pt x="7151692" y="2542371"/>
                  <a:pt x="7158194" y="2544810"/>
                  <a:pt x="7169573" y="2549686"/>
                </a:cubicBezTo>
                <a:cubicBezTo>
                  <a:pt x="7169573" y="2551312"/>
                  <a:pt x="7168760" y="2552938"/>
                  <a:pt x="7167135" y="2554563"/>
                </a:cubicBezTo>
                <a:cubicBezTo>
                  <a:pt x="7160632" y="2561066"/>
                  <a:pt x="7151692" y="2569194"/>
                  <a:pt x="7140312" y="2578947"/>
                </a:cubicBezTo>
                <a:cubicBezTo>
                  <a:pt x="7130559" y="2583824"/>
                  <a:pt x="7121618" y="2588701"/>
                  <a:pt x="7113490" y="2593578"/>
                </a:cubicBezTo>
                <a:cubicBezTo>
                  <a:pt x="7111864" y="2593578"/>
                  <a:pt x="7110239" y="2594390"/>
                  <a:pt x="7108613" y="2596016"/>
                </a:cubicBezTo>
                <a:cubicBezTo>
                  <a:pt x="7106988" y="2596016"/>
                  <a:pt x="7104549" y="2594390"/>
                  <a:pt x="7101298" y="2591139"/>
                </a:cubicBezTo>
                <a:cubicBezTo>
                  <a:pt x="7101298" y="2591139"/>
                  <a:pt x="7100485" y="2591139"/>
                  <a:pt x="7098860" y="2591139"/>
                </a:cubicBezTo>
                <a:cubicBezTo>
                  <a:pt x="7097234" y="2596016"/>
                  <a:pt x="7096421" y="2600893"/>
                  <a:pt x="7096421" y="2605770"/>
                </a:cubicBezTo>
                <a:cubicBezTo>
                  <a:pt x="7098047" y="2605770"/>
                  <a:pt x="7100485" y="2605770"/>
                  <a:pt x="7103736" y="2605770"/>
                </a:cubicBezTo>
                <a:cubicBezTo>
                  <a:pt x="7105362" y="2609021"/>
                  <a:pt x="7107800" y="2613085"/>
                  <a:pt x="7111052" y="2617962"/>
                </a:cubicBezTo>
                <a:cubicBezTo>
                  <a:pt x="7109426" y="2617962"/>
                  <a:pt x="7105362" y="2617149"/>
                  <a:pt x="7098860" y="2615523"/>
                </a:cubicBezTo>
                <a:cubicBezTo>
                  <a:pt x="7098860" y="2617149"/>
                  <a:pt x="7098860" y="2618774"/>
                  <a:pt x="7098860" y="2620400"/>
                </a:cubicBezTo>
                <a:cubicBezTo>
                  <a:pt x="7095608" y="2625277"/>
                  <a:pt x="7092357" y="2634218"/>
                  <a:pt x="7089106" y="2647223"/>
                </a:cubicBezTo>
                <a:cubicBezTo>
                  <a:pt x="7087480" y="2663479"/>
                  <a:pt x="7085855" y="2678922"/>
                  <a:pt x="7084229" y="2693552"/>
                </a:cubicBezTo>
                <a:cubicBezTo>
                  <a:pt x="7082604" y="2696803"/>
                  <a:pt x="7080978" y="2698429"/>
                  <a:pt x="7079352" y="2698429"/>
                </a:cubicBezTo>
                <a:cubicBezTo>
                  <a:pt x="7072850" y="2688675"/>
                  <a:pt x="7066348" y="2680547"/>
                  <a:pt x="7059845" y="2674045"/>
                </a:cubicBezTo>
                <a:cubicBezTo>
                  <a:pt x="7059845" y="2670794"/>
                  <a:pt x="7059845" y="2668355"/>
                  <a:pt x="7059845" y="2666730"/>
                </a:cubicBezTo>
                <a:cubicBezTo>
                  <a:pt x="7058220" y="2666730"/>
                  <a:pt x="7057407" y="2666730"/>
                  <a:pt x="7057407" y="2666730"/>
                </a:cubicBezTo>
                <a:cubicBezTo>
                  <a:pt x="7057407" y="2666730"/>
                  <a:pt x="7057407" y="2667543"/>
                  <a:pt x="7057407" y="2669168"/>
                </a:cubicBezTo>
                <a:cubicBezTo>
                  <a:pt x="7059032" y="2672419"/>
                  <a:pt x="7060658" y="2675670"/>
                  <a:pt x="7062284" y="2678922"/>
                </a:cubicBezTo>
                <a:cubicBezTo>
                  <a:pt x="7062284" y="2680547"/>
                  <a:pt x="7062284" y="2681360"/>
                  <a:pt x="7062284" y="2681360"/>
                </a:cubicBezTo>
                <a:cubicBezTo>
                  <a:pt x="7059032" y="2681360"/>
                  <a:pt x="7053343" y="2678109"/>
                  <a:pt x="7045215" y="2671606"/>
                </a:cubicBezTo>
                <a:cubicBezTo>
                  <a:pt x="7045215" y="2673232"/>
                  <a:pt x="7045215" y="2675670"/>
                  <a:pt x="7045215" y="2678922"/>
                </a:cubicBezTo>
                <a:cubicBezTo>
                  <a:pt x="7043589" y="2680547"/>
                  <a:pt x="7042776" y="2681360"/>
                  <a:pt x="7042776" y="2681360"/>
                </a:cubicBezTo>
                <a:cubicBezTo>
                  <a:pt x="7039525" y="2678109"/>
                  <a:pt x="7035461" y="2674045"/>
                  <a:pt x="7030584" y="2669168"/>
                </a:cubicBezTo>
                <a:cubicBezTo>
                  <a:pt x="7028959" y="2670794"/>
                  <a:pt x="7028146" y="2672419"/>
                  <a:pt x="7028146" y="2674045"/>
                </a:cubicBezTo>
                <a:cubicBezTo>
                  <a:pt x="7031397" y="2675670"/>
                  <a:pt x="7033836" y="2678109"/>
                  <a:pt x="7035461" y="2681360"/>
                </a:cubicBezTo>
                <a:cubicBezTo>
                  <a:pt x="7033836" y="2681360"/>
                  <a:pt x="7032210" y="2681360"/>
                  <a:pt x="7030584" y="2681360"/>
                </a:cubicBezTo>
                <a:cubicBezTo>
                  <a:pt x="7027333" y="2679734"/>
                  <a:pt x="7024895" y="2678109"/>
                  <a:pt x="7023269" y="2676483"/>
                </a:cubicBezTo>
                <a:cubicBezTo>
                  <a:pt x="7020018" y="2673232"/>
                  <a:pt x="7017580" y="2669981"/>
                  <a:pt x="7015954" y="2666730"/>
                </a:cubicBezTo>
                <a:cubicBezTo>
                  <a:pt x="7014328" y="2665104"/>
                  <a:pt x="7013516" y="2663479"/>
                  <a:pt x="7013516" y="2661853"/>
                </a:cubicBezTo>
                <a:cubicBezTo>
                  <a:pt x="7013516" y="2661853"/>
                  <a:pt x="7015141" y="2662666"/>
                  <a:pt x="7018392" y="2664291"/>
                </a:cubicBezTo>
                <a:cubicBezTo>
                  <a:pt x="7020018" y="2664291"/>
                  <a:pt x="7020831" y="2663479"/>
                  <a:pt x="7020831" y="2661853"/>
                </a:cubicBezTo>
                <a:cubicBezTo>
                  <a:pt x="7017580" y="2655350"/>
                  <a:pt x="7015141" y="2648848"/>
                  <a:pt x="7013516" y="2642346"/>
                </a:cubicBezTo>
                <a:cubicBezTo>
                  <a:pt x="7013516" y="2642346"/>
                  <a:pt x="7013516" y="2641533"/>
                  <a:pt x="7013516" y="2639907"/>
                </a:cubicBezTo>
                <a:cubicBezTo>
                  <a:pt x="7015141" y="2639907"/>
                  <a:pt x="7018392" y="2641533"/>
                  <a:pt x="7023269" y="2644784"/>
                </a:cubicBezTo>
                <a:cubicBezTo>
                  <a:pt x="7023269" y="2644784"/>
                  <a:pt x="7023269" y="2643971"/>
                  <a:pt x="7023269" y="2642346"/>
                </a:cubicBezTo>
                <a:cubicBezTo>
                  <a:pt x="7020018" y="2639094"/>
                  <a:pt x="7016767" y="2635030"/>
                  <a:pt x="7013516" y="2630154"/>
                </a:cubicBezTo>
                <a:cubicBezTo>
                  <a:pt x="7013516" y="2628528"/>
                  <a:pt x="7014328" y="2627715"/>
                  <a:pt x="7015954" y="2627715"/>
                </a:cubicBezTo>
                <a:cubicBezTo>
                  <a:pt x="7017580" y="2627715"/>
                  <a:pt x="7018392" y="2628528"/>
                  <a:pt x="7018392" y="2630154"/>
                </a:cubicBezTo>
                <a:cubicBezTo>
                  <a:pt x="7020018" y="2628528"/>
                  <a:pt x="7020831" y="2626903"/>
                  <a:pt x="7020831" y="2625277"/>
                </a:cubicBezTo>
                <a:cubicBezTo>
                  <a:pt x="7017580" y="2620400"/>
                  <a:pt x="7015141" y="2614710"/>
                  <a:pt x="7013516" y="2608208"/>
                </a:cubicBezTo>
                <a:cubicBezTo>
                  <a:pt x="7013516" y="2606582"/>
                  <a:pt x="7014328" y="2605770"/>
                  <a:pt x="7015954" y="2605770"/>
                </a:cubicBezTo>
                <a:cubicBezTo>
                  <a:pt x="7019205" y="2607395"/>
                  <a:pt x="7021644" y="2609834"/>
                  <a:pt x="7023269" y="2613085"/>
                </a:cubicBezTo>
                <a:cubicBezTo>
                  <a:pt x="7024895" y="2613085"/>
                  <a:pt x="7025708" y="2612272"/>
                  <a:pt x="7025708" y="2610647"/>
                </a:cubicBezTo>
                <a:cubicBezTo>
                  <a:pt x="7022456" y="2605770"/>
                  <a:pt x="7019205" y="2600893"/>
                  <a:pt x="7015954" y="2596016"/>
                </a:cubicBezTo>
                <a:cubicBezTo>
                  <a:pt x="7015954" y="2594390"/>
                  <a:pt x="7016767" y="2592765"/>
                  <a:pt x="7018392" y="2591139"/>
                </a:cubicBezTo>
                <a:cubicBezTo>
                  <a:pt x="7016767" y="2584637"/>
                  <a:pt x="7015141" y="2578134"/>
                  <a:pt x="7013516" y="2571632"/>
                </a:cubicBezTo>
                <a:cubicBezTo>
                  <a:pt x="7013516" y="2570007"/>
                  <a:pt x="7014328" y="2569194"/>
                  <a:pt x="7015954" y="2569194"/>
                </a:cubicBezTo>
                <a:cubicBezTo>
                  <a:pt x="7019205" y="2572445"/>
                  <a:pt x="7022456" y="2574071"/>
                  <a:pt x="7025708" y="2574071"/>
                </a:cubicBezTo>
                <a:cubicBezTo>
                  <a:pt x="7024082" y="2570819"/>
                  <a:pt x="7021644" y="2567568"/>
                  <a:pt x="7018392" y="2564317"/>
                </a:cubicBezTo>
                <a:cubicBezTo>
                  <a:pt x="7018392" y="2564317"/>
                  <a:pt x="7018392" y="2561066"/>
                  <a:pt x="7018392" y="2554563"/>
                </a:cubicBezTo>
                <a:cubicBezTo>
                  <a:pt x="7015141" y="2546435"/>
                  <a:pt x="7011890" y="2539120"/>
                  <a:pt x="7008639" y="2532618"/>
                </a:cubicBezTo>
                <a:cubicBezTo>
                  <a:pt x="7008639" y="2530992"/>
                  <a:pt x="7009452" y="2529366"/>
                  <a:pt x="7011077" y="2527741"/>
                </a:cubicBezTo>
                <a:cubicBezTo>
                  <a:pt x="7014328" y="2530992"/>
                  <a:pt x="7016767" y="2534243"/>
                  <a:pt x="7018392" y="2537494"/>
                </a:cubicBezTo>
                <a:cubicBezTo>
                  <a:pt x="7020018" y="2539120"/>
                  <a:pt x="7021644" y="2540746"/>
                  <a:pt x="7023269" y="2542371"/>
                </a:cubicBezTo>
                <a:cubicBezTo>
                  <a:pt x="7024895" y="2542371"/>
                  <a:pt x="7025708" y="2542371"/>
                  <a:pt x="7025708" y="2542371"/>
                </a:cubicBezTo>
                <a:cubicBezTo>
                  <a:pt x="7025708" y="2542371"/>
                  <a:pt x="7025708" y="2541558"/>
                  <a:pt x="7025708" y="2539933"/>
                </a:cubicBezTo>
                <a:cubicBezTo>
                  <a:pt x="7020831" y="2531805"/>
                  <a:pt x="7015141" y="2523677"/>
                  <a:pt x="7008639" y="2515549"/>
                </a:cubicBezTo>
                <a:cubicBezTo>
                  <a:pt x="7008639" y="2513923"/>
                  <a:pt x="7007826" y="2511485"/>
                  <a:pt x="7006200" y="2508234"/>
                </a:cubicBezTo>
                <a:cubicBezTo>
                  <a:pt x="7007826" y="2508234"/>
                  <a:pt x="7008639" y="2508234"/>
                  <a:pt x="7008639" y="2508234"/>
                </a:cubicBezTo>
                <a:cubicBezTo>
                  <a:pt x="7013516" y="2509859"/>
                  <a:pt x="7015954" y="2509859"/>
                  <a:pt x="7015954" y="2508234"/>
                </a:cubicBezTo>
                <a:cubicBezTo>
                  <a:pt x="7014328" y="2506608"/>
                  <a:pt x="7013516" y="2504170"/>
                  <a:pt x="7013516" y="2500918"/>
                </a:cubicBezTo>
                <a:cubicBezTo>
                  <a:pt x="7008639" y="2494416"/>
                  <a:pt x="7004575" y="2487914"/>
                  <a:pt x="7001324" y="2481411"/>
                </a:cubicBezTo>
                <a:cubicBezTo>
                  <a:pt x="7011077" y="2483037"/>
                  <a:pt x="7023269" y="2484662"/>
                  <a:pt x="7037900" y="2486288"/>
                </a:cubicBezTo>
                <a:cubicBezTo>
                  <a:pt x="7037900" y="2486288"/>
                  <a:pt x="7038712" y="2487101"/>
                  <a:pt x="7040338" y="2488726"/>
                </a:cubicBezTo>
                <a:cubicBezTo>
                  <a:pt x="7041964" y="2488726"/>
                  <a:pt x="7042776" y="2489539"/>
                  <a:pt x="7042776" y="2491165"/>
                </a:cubicBezTo>
                <a:cubicBezTo>
                  <a:pt x="7039525" y="2548061"/>
                  <a:pt x="7037087" y="2604957"/>
                  <a:pt x="7035461" y="2661853"/>
                </a:cubicBezTo>
                <a:cubicBezTo>
                  <a:pt x="7035461" y="2663479"/>
                  <a:pt x="7044402" y="2662666"/>
                  <a:pt x="7062284" y="2659414"/>
                </a:cubicBezTo>
                <a:cubicBezTo>
                  <a:pt x="7062284" y="2656163"/>
                  <a:pt x="7063096" y="2652912"/>
                  <a:pt x="7064722" y="2649661"/>
                </a:cubicBezTo>
                <a:cubicBezTo>
                  <a:pt x="7066348" y="2649661"/>
                  <a:pt x="7067160" y="2649661"/>
                  <a:pt x="7067160" y="2649661"/>
                </a:cubicBezTo>
                <a:cubicBezTo>
                  <a:pt x="7070412" y="2656163"/>
                  <a:pt x="7072850" y="2660227"/>
                  <a:pt x="7074476" y="2661853"/>
                </a:cubicBezTo>
                <a:cubicBezTo>
                  <a:pt x="7074476" y="2658602"/>
                  <a:pt x="7071224" y="2650474"/>
                  <a:pt x="7064722" y="2637469"/>
                </a:cubicBezTo>
                <a:cubicBezTo>
                  <a:pt x="7064722" y="2635843"/>
                  <a:pt x="7065535" y="2634218"/>
                  <a:pt x="7067160" y="2632592"/>
                </a:cubicBezTo>
                <a:cubicBezTo>
                  <a:pt x="7070412" y="2634218"/>
                  <a:pt x="7073663" y="2639094"/>
                  <a:pt x="7076914" y="2647223"/>
                </a:cubicBezTo>
                <a:cubicBezTo>
                  <a:pt x="7078540" y="2647223"/>
                  <a:pt x="7079352" y="2647223"/>
                  <a:pt x="7079352" y="2647223"/>
                </a:cubicBezTo>
                <a:cubicBezTo>
                  <a:pt x="7079352" y="2647223"/>
                  <a:pt x="7079352" y="2646410"/>
                  <a:pt x="7079352" y="2644784"/>
                </a:cubicBezTo>
                <a:cubicBezTo>
                  <a:pt x="7076101" y="2636656"/>
                  <a:pt x="7071224" y="2630154"/>
                  <a:pt x="7064722" y="2625277"/>
                </a:cubicBezTo>
                <a:cubicBezTo>
                  <a:pt x="7064722" y="2623651"/>
                  <a:pt x="7064722" y="2622026"/>
                  <a:pt x="7064722" y="2620400"/>
                </a:cubicBezTo>
                <a:cubicBezTo>
                  <a:pt x="7064722" y="2618774"/>
                  <a:pt x="7065535" y="2617962"/>
                  <a:pt x="7067160" y="2617962"/>
                </a:cubicBezTo>
                <a:cubicBezTo>
                  <a:pt x="7068786" y="2617962"/>
                  <a:pt x="7070412" y="2618774"/>
                  <a:pt x="7072037" y="2620400"/>
                </a:cubicBezTo>
                <a:cubicBezTo>
                  <a:pt x="7073663" y="2623651"/>
                  <a:pt x="7074476" y="2626903"/>
                  <a:pt x="7074476" y="2630154"/>
                </a:cubicBezTo>
                <a:cubicBezTo>
                  <a:pt x="7074476" y="2631779"/>
                  <a:pt x="7075288" y="2631779"/>
                  <a:pt x="7076914" y="2630154"/>
                </a:cubicBezTo>
                <a:cubicBezTo>
                  <a:pt x="7075288" y="2626903"/>
                  <a:pt x="7072037" y="2618774"/>
                  <a:pt x="7067160" y="2605770"/>
                </a:cubicBezTo>
                <a:cubicBezTo>
                  <a:pt x="7067160" y="2604144"/>
                  <a:pt x="7067973" y="2603331"/>
                  <a:pt x="7069599" y="2603331"/>
                </a:cubicBezTo>
                <a:cubicBezTo>
                  <a:pt x="7072850" y="2606582"/>
                  <a:pt x="7076101" y="2609834"/>
                  <a:pt x="7079352" y="2613085"/>
                </a:cubicBezTo>
                <a:cubicBezTo>
                  <a:pt x="7080978" y="2613085"/>
                  <a:pt x="7082604" y="2613898"/>
                  <a:pt x="7084229" y="2615523"/>
                </a:cubicBezTo>
                <a:cubicBezTo>
                  <a:pt x="7084229" y="2615523"/>
                  <a:pt x="7084229" y="2614710"/>
                  <a:pt x="7084229" y="2613085"/>
                </a:cubicBezTo>
                <a:cubicBezTo>
                  <a:pt x="7082604" y="2609834"/>
                  <a:pt x="7080165" y="2605770"/>
                  <a:pt x="7076914" y="2600893"/>
                </a:cubicBezTo>
                <a:cubicBezTo>
                  <a:pt x="7076914" y="2597642"/>
                  <a:pt x="7076101" y="2593578"/>
                  <a:pt x="7074476" y="2588701"/>
                </a:cubicBezTo>
                <a:cubicBezTo>
                  <a:pt x="7074476" y="2588701"/>
                  <a:pt x="7074476" y="2587888"/>
                  <a:pt x="7074476" y="2586262"/>
                </a:cubicBezTo>
                <a:cubicBezTo>
                  <a:pt x="7072850" y="2586262"/>
                  <a:pt x="7070412" y="2585450"/>
                  <a:pt x="7067160" y="2583824"/>
                </a:cubicBezTo>
                <a:cubicBezTo>
                  <a:pt x="7065535" y="2583824"/>
                  <a:pt x="7065535" y="2580573"/>
                  <a:pt x="7067160" y="2574071"/>
                </a:cubicBezTo>
                <a:cubicBezTo>
                  <a:pt x="7075288" y="2577322"/>
                  <a:pt x="7082604" y="2580573"/>
                  <a:pt x="7089106" y="2583824"/>
                </a:cubicBezTo>
                <a:cubicBezTo>
                  <a:pt x="7092357" y="2585450"/>
                  <a:pt x="7094796" y="2585450"/>
                  <a:pt x="7096421" y="2583824"/>
                </a:cubicBezTo>
                <a:cubicBezTo>
                  <a:pt x="7094796" y="2582198"/>
                  <a:pt x="7093983" y="2580573"/>
                  <a:pt x="7093983" y="2578947"/>
                </a:cubicBezTo>
                <a:cubicBezTo>
                  <a:pt x="7089106" y="2577322"/>
                  <a:pt x="7085042" y="2574883"/>
                  <a:pt x="7081791" y="2571632"/>
                </a:cubicBezTo>
                <a:cubicBezTo>
                  <a:pt x="7078540" y="2571632"/>
                  <a:pt x="7076101" y="2570819"/>
                  <a:pt x="7074476" y="2569194"/>
                </a:cubicBezTo>
                <a:cubicBezTo>
                  <a:pt x="7071224" y="2569194"/>
                  <a:pt x="7064722" y="2568381"/>
                  <a:pt x="7054968" y="2566755"/>
                </a:cubicBezTo>
                <a:cubicBezTo>
                  <a:pt x="7053343" y="2571632"/>
                  <a:pt x="7052530" y="2600893"/>
                  <a:pt x="7052530" y="2654538"/>
                </a:cubicBezTo>
                <a:cubicBezTo>
                  <a:pt x="7050904" y="2656163"/>
                  <a:pt x="7050092" y="2656976"/>
                  <a:pt x="7050092" y="2656976"/>
                </a:cubicBezTo>
                <a:cubicBezTo>
                  <a:pt x="7046840" y="2658602"/>
                  <a:pt x="7043589" y="2658602"/>
                  <a:pt x="7040338" y="2656976"/>
                </a:cubicBezTo>
                <a:cubicBezTo>
                  <a:pt x="7038712" y="2647223"/>
                  <a:pt x="7040338" y="2590327"/>
                  <a:pt x="7045215" y="2486288"/>
                </a:cubicBezTo>
                <a:cubicBezTo>
                  <a:pt x="7043589" y="2484662"/>
                  <a:pt x="7042776" y="2483850"/>
                  <a:pt x="7042776" y="2483850"/>
                </a:cubicBezTo>
                <a:cubicBezTo>
                  <a:pt x="7036274" y="2483850"/>
                  <a:pt x="7020831" y="2480598"/>
                  <a:pt x="6996447" y="2474096"/>
                </a:cubicBezTo>
                <a:cubicBezTo>
                  <a:pt x="6993196" y="2474096"/>
                  <a:pt x="6990757" y="2474909"/>
                  <a:pt x="6989132" y="2476535"/>
                </a:cubicBezTo>
                <a:cubicBezTo>
                  <a:pt x="6989132" y="2481411"/>
                  <a:pt x="6989132" y="2487101"/>
                  <a:pt x="6989132" y="2493603"/>
                </a:cubicBezTo>
                <a:cubicBezTo>
                  <a:pt x="6992383" y="2506608"/>
                  <a:pt x="6995634" y="2520426"/>
                  <a:pt x="6998885" y="2535056"/>
                </a:cubicBezTo>
                <a:cubicBezTo>
                  <a:pt x="6998885" y="2578947"/>
                  <a:pt x="6999698" y="2622838"/>
                  <a:pt x="7001324" y="2666730"/>
                </a:cubicBezTo>
                <a:cubicBezTo>
                  <a:pt x="6999698" y="2668355"/>
                  <a:pt x="6998072" y="2669981"/>
                  <a:pt x="6996447" y="2671606"/>
                </a:cubicBezTo>
                <a:cubicBezTo>
                  <a:pt x="6991570" y="2671606"/>
                  <a:pt x="6986693" y="2670794"/>
                  <a:pt x="6981816" y="2669168"/>
                </a:cubicBezTo>
                <a:cubicBezTo>
                  <a:pt x="6981816" y="2659414"/>
                  <a:pt x="6981816" y="2649661"/>
                  <a:pt x="6981816" y="2639907"/>
                </a:cubicBezTo>
                <a:cubicBezTo>
                  <a:pt x="6983442" y="2628528"/>
                  <a:pt x="6985880" y="2617149"/>
                  <a:pt x="6989132" y="2605770"/>
                </a:cubicBezTo>
                <a:cubicBezTo>
                  <a:pt x="6989132" y="2602518"/>
                  <a:pt x="6988319" y="2600080"/>
                  <a:pt x="6986693" y="2598454"/>
                </a:cubicBezTo>
                <a:cubicBezTo>
                  <a:pt x="6986693" y="2596829"/>
                  <a:pt x="6985880" y="2595203"/>
                  <a:pt x="6984255" y="2593578"/>
                </a:cubicBezTo>
                <a:cubicBezTo>
                  <a:pt x="6981004" y="2591952"/>
                  <a:pt x="6977752" y="2590327"/>
                  <a:pt x="6974501" y="2588701"/>
                </a:cubicBezTo>
                <a:cubicBezTo>
                  <a:pt x="6969624" y="2587075"/>
                  <a:pt x="6964748" y="2585450"/>
                  <a:pt x="6959871" y="2583824"/>
                </a:cubicBezTo>
                <a:cubicBezTo>
                  <a:pt x="6953368" y="2582198"/>
                  <a:pt x="6945240" y="2581386"/>
                  <a:pt x="6935487" y="2581386"/>
                </a:cubicBezTo>
                <a:cubicBezTo>
                  <a:pt x="6933861" y="2581386"/>
                  <a:pt x="6933048" y="2583824"/>
                  <a:pt x="6933048" y="2588701"/>
                </a:cubicBezTo>
                <a:cubicBezTo>
                  <a:pt x="6936300" y="2603331"/>
                  <a:pt x="6940364" y="2617149"/>
                  <a:pt x="6945240" y="2630154"/>
                </a:cubicBezTo>
                <a:cubicBezTo>
                  <a:pt x="6945240" y="2636656"/>
                  <a:pt x="6945240" y="2644784"/>
                  <a:pt x="6945240" y="2654538"/>
                </a:cubicBezTo>
                <a:cubicBezTo>
                  <a:pt x="6945240" y="2659414"/>
                  <a:pt x="6944428" y="2664291"/>
                  <a:pt x="6942802" y="2669168"/>
                </a:cubicBezTo>
                <a:cubicBezTo>
                  <a:pt x="6939551" y="2674045"/>
                  <a:pt x="6937112" y="2678109"/>
                  <a:pt x="6935487" y="2681360"/>
                </a:cubicBezTo>
                <a:cubicBezTo>
                  <a:pt x="6933861" y="2686237"/>
                  <a:pt x="6933048" y="2691114"/>
                  <a:pt x="6933048" y="2695990"/>
                </a:cubicBezTo>
                <a:cubicBezTo>
                  <a:pt x="6941176" y="2710621"/>
                  <a:pt x="6946053" y="2719562"/>
                  <a:pt x="6947679" y="2722813"/>
                </a:cubicBezTo>
                <a:cubicBezTo>
                  <a:pt x="6952556" y="2722813"/>
                  <a:pt x="6963935" y="2720375"/>
                  <a:pt x="6981816" y="2715498"/>
                </a:cubicBezTo>
                <a:cubicBezTo>
                  <a:pt x="7002949" y="2708995"/>
                  <a:pt x="7024895" y="2700867"/>
                  <a:pt x="7047653" y="2691114"/>
                </a:cubicBezTo>
                <a:cubicBezTo>
                  <a:pt x="7049279" y="2691114"/>
                  <a:pt x="7050092" y="2691926"/>
                  <a:pt x="7050092" y="2693552"/>
                </a:cubicBezTo>
                <a:cubicBezTo>
                  <a:pt x="7054968" y="2698429"/>
                  <a:pt x="7060658" y="2702493"/>
                  <a:pt x="7067160" y="2705744"/>
                </a:cubicBezTo>
                <a:cubicBezTo>
                  <a:pt x="7068786" y="2707370"/>
                  <a:pt x="7072850" y="2708182"/>
                  <a:pt x="7079352" y="2708182"/>
                </a:cubicBezTo>
                <a:cubicBezTo>
                  <a:pt x="7080978" y="2708182"/>
                  <a:pt x="7082604" y="2707370"/>
                  <a:pt x="7084229" y="2705744"/>
                </a:cubicBezTo>
                <a:cubicBezTo>
                  <a:pt x="7085855" y="2702493"/>
                  <a:pt x="7087480" y="2698429"/>
                  <a:pt x="7089106" y="2693552"/>
                </a:cubicBezTo>
                <a:cubicBezTo>
                  <a:pt x="7090732" y="2683799"/>
                  <a:pt x="7092357" y="2674858"/>
                  <a:pt x="7093983" y="2666730"/>
                </a:cubicBezTo>
                <a:cubicBezTo>
                  <a:pt x="7093983" y="2655350"/>
                  <a:pt x="7093983" y="2644784"/>
                  <a:pt x="7093983" y="2635030"/>
                </a:cubicBezTo>
                <a:cubicBezTo>
                  <a:pt x="7095608" y="2633405"/>
                  <a:pt x="7097234" y="2632592"/>
                  <a:pt x="7098860" y="2632592"/>
                </a:cubicBezTo>
                <a:cubicBezTo>
                  <a:pt x="7105362" y="2632592"/>
                  <a:pt x="7111052" y="2631779"/>
                  <a:pt x="7115928" y="2630154"/>
                </a:cubicBezTo>
                <a:cubicBezTo>
                  <a:pt x="7115928" y="2631779"/>
                  <a:pt x="7116741" y="2632592"/>
                  <a:pt x="7118367" y="2632592"/>
                </a:cubicBezTo>
                <a:cubicBezTo>
                  <a:pt x="7118367" y="2637469"/>
                  <a:pt x="7119180" y="2642346"/>
                  <a:pt x="7120805" y="2647223"/>
                </a:cubicBezTo>
                <a:cubicBezTo>
                  <a:pt x="7122431" y="2650474"/>
                  <a:pt x="7127308" y="2654538"/>
                  <a:pt x="7135436" y="2659414"/>
                </a:cubicBezTo>
                <a:cubicBezTo>
                  <a:pt x="7140312" y="2661040"/>
                  <a:pt x="7147628" y="2661853"/>
                  <a:pt x="7157381" y="2661853"/>
                </a:cubicBezTo>
                <a:cubicBezTo>
                  <a:pt x="7165509" y="2660227"/>
                  <a:pt x="7173637" y="2658602"/>
                  <a:pt x="7181765" y="2656976"/>
                </a:cubicBezTo>
                <a:cubicBezTo>
                  <a:pt x="7181765" y="2656976"/>
                  <a:pt x="7182578" y="2657789"/>
                  <a:pt x="7184204" y="2659414"/>
                </a:cubicBezTo>
                <a:cubicBezTo>
                  <a:pt x="7184204" y="2662666"/>
                  <a:pt x="7183391" y="2665104"/>
                  <a:pt x="7181765" y="2666730"/>
                </a:cubicBezTo>
                <a:cubicBezTo>
                  <a:pt x="7168760" y="2669981"/>
                  <a:pt x="7154943" y="2671606"/>
                  <a:pt x="7140312" y="2671606"/>
                </a:cubicBezTo>
                <a:cubicBezTo>
                  <a:pt x="7137061" y="2673232"/>
                  <a:pt x="7132997" y="2674858"/>
                  <a:pt x="7128120" y="2676483"/>
                </a:cubicBezTo>
                <a:cubicBezTo>
                  <a:pt x="7128120" y="2679734"/>
                  <a:pt x="7128120" y="2683799"/>
                  <a:pt x="7128120" y="2688675"/>
                </a:cubicBezTo>
                <a:cubicBezTo>
                  <a:pt x="7129746" y="2690301"/>
                  <a:pt x="7131372" y="2692739"/>
                  <a:pt x="7132997" y="2695990"/>
                </a:cubicBezTo>
                <a:cubicBezTo>
                  <a:pt x="7139500" y="2697616"/>
                  <a:pt x="7145189" y="2699242"/>
                  <a:pt x="7150066" y="2700867"/>
                </a:cubicBezTo>
                <a:cubicBezTo>
                  <a:pt x="7164696" y="2702493"/>
                  <a:pt x="7176076" y="2703306"/>
                  <a:pt x="7184204" y="2703306"/>
                </a:cubicBezTo>
                <a:cubicBezTo>
                  <a:pt x="7184204" y="2708182"/>
                  <a:pt x="7184204" y="2712246"/>
                  <a:pt x="7184204" y="2715498"/>
                </a:cubicBezTo>
                <a:cubicBezTo>
                  <a:pt x="7184204" y="2717123"/>
                  <a:pt x="7183391" y="2717936"/>
                  <a:pt x="7181765" y="2717936"/>
                </a:cubicBezTo>
                <a:cubicBezTo>
                  <a:pt x="7167135" y="2721187"/>
                  <a:pt x="7151692" y="2723626"/>
                  <a:pt x="7135436" y="2725251"/>
                </a:cubicBezTo>
                <a:cubicBezTo>
                  <a:pt x="7140312" y="2725251"/>
                  <a:pt x="7146002" y="2725251"/>
                  <a:pt x="7152504" y="2725251"/>
                </a:cubicBezTo>
                <a:cubicBezTo>
                  <a:pt x="7154130" y="2726877"/>
                  <a:pt x="7155756" y="2730128"/>
                  <a:pt x="7157381" y="2735005"/>
                </a:cubicBezTo>
                <a:cubicBezTo>
                  <a:pt x="7157381" y="2735005"/>
                  <a:pt x="7158194" y="2735005"/>
                  <a:pt x="7159820" y="2735005"/>
                </a:cubicBezTo>
                <a:cubicBezTo>
                  <a:pt x="7158194" y="2731754"/>
                  <a:pt x="7157381" y="2728502"/>
                  <a:pt x="7157381" y="2725251"/>
                </a:cubicBezTo>
                <a:cubicBezTo>
                  <a:pt x="7159007" y="2725251"/>
                  <a:pt x="7166322" y="2724439"/>
                  <a:pt x="7179327" y="2722813"/>
                </a:cubicBezTo>
                <a:cubicBezTo>
                  <a:pt x="7180952" y="2724439"/>
                  <a:pt x="7181765" y="2726064"/>
                  <a:pt x="7181765" y="2727690"/>
                </a:cubicBezTo>
                <a:cubicBezTo>
                  <a:pt x="7181765" y="2729315"/>
                  <a:pt x="7181765" y="2730941"/>
                  <a:pt x="7181765" y="2732566"/>
                </a:cubicBezTo>
                <a:cubicBezTo>
                  <a:pt x="7181765" y="2734192"/>
                  <a:pt x="7180140" y="2735005"/>
                  <a:pt x="7176888" y="2735005"/>
                </a:cubicBezTo>
                <a:cubicBezTo>
                  <a:pt x="7178514" y="2736630"/>
                  <a:pt x="7179327" y="2739069"/>
                  <a:pt x="7179327" y="2742320"/>
                </a:cubicBezTo>
                <a:cubicBezTo>
                  <a:pt x="7177701" y="2742320"/>
                  <a:pt x="7175263" y="2742320"/>
                  <a:pt x="7172012" y="2742320"/>
                </a:cubicBezTo>
                <a:cubicBezTo>
                  <a:pt x="7170386" y="2737443"/>
                  <a:pt x="7168760" y="2732566"/>
                  <a:pt x="7167135" y="2727690"/>
                </a:cubicBezTo>
                <a:cubicBezTo>
                  <a:pt x="7165509" y="2730941"/>
                  <a:pt x="7165509" y="2736630"/>
                  <a:pt x="7167135" y="2744758"/>
                </a:cubicBezTo>
                <a:cubicBezTo>
                  <a:pt x="7167135" y="2744758"/>
                  <a:pt x="7166322" y="2744758"/>
                  <a:pt x="7164696" y="2744758"/>
                </a:cubicBezTo>
                <a:cubicBezTo>
                  <a:pt x="7161445" y="2743133"/>
                  <a:pt x="7156568" y="2739882"/>
                  <a:pt x="7150066" y="2735005"/>
                </a:cubicBezTo>
                <a:cubicBezTo>
                  <a:pt x="7150066" y="2736630"/>
                  <a:pt x="7150879" y="2740695"/>
                  <a:pt x="7152504" y="2747197"/>
                </a:cubicBezTo>
                <a:cubicBezTo>
                  <a:pt x="7152504" y="2747197"/>
                  <a:pt x="7151692" y="2747197"/>
                  <a:pt x="7150066" y="2747197"/>
                </a:cubicBezTo>
                <a:cubicBezTo>
                  <a:pt x="7146815" y="2743946"/>
                  <a:pt x="7143564" y="2738256"/>
                  <a:pt x="7140312" y="2730128"/>
                </a:cubicBezTo>
                <a:cubicBezTo>
                  <a:pt x="7138687" y="2731754"/>
                  <a:pt x="7139500" y="2737443"/>
                  <a:pt x="7142751" y="2747197"/>
                </a:cubicBezTo>
                <a:cubicBezTo>
                  <a:pt x="7142751" y="2748822"/>
                  <a:pt x="7141125" y="2748822"/>
                  <a:pt x="7137874" y="2747197"/>
                </a:cubicBezTo>
                <a:cubicBezTo>
                  <a:pt x="7132997" y="2743946"/>
                  <a:pt x="7128120" y="2739882"/>
                  <a:pt x="7123244" y="2735005"/>
                </a:cubicBezTo>
                <a:cubicBezTo>
                  <a:pt x="7121618" y="2735005"/>
                  <a:pt x="7120805" y="2735005"/>
                  <a:pt x="7120805" y="2735005"/>
                </a:cubicBezTo>
                <a:cubicBezTo>
                  <a:pt x="7120805" y="2736630"/>
                  <a:pt x="7121618" y="2738256"/>
                  <a:pt x="7123244" y="2739882"/>
                </a:cubicBezTo>
                <a:cubicBezTo>
                  <a:pt x="7124869" y="2743133"/>
                  <a:pt x="7126495" y="2746384"/>
                  <a:pt x="7128120" y="2749635"/>
                </a:cubicBezTo>
                <a:cubicBezTo>
                  <a:pt x="7126495" y="2751261"/>
                  <a:pt x="7124056" y="2750448"/>
                  <a:pt x="7120805" y="2747197"/>
                </a:cubicBezTo>
                <a:cubicBezTo>
                  <a:pt x="7119180" y="2745571"/>
                  <a:pt x="7116741" y="2741507"/>
                  <a:pt x="7113490" y="2735005"/>
                </a:cubicBezTo>
                <a:cubicBezTo>
                  <a:pt x="7113490" y="2736630"/>
                  <a:pt x="7113490" y="2738256"/>
                  <a:pt x="7113490" y="2739882"/>
                </a:cubicBezTo>
                <a:cubicBezTo>
                  <a:pt x="7115116" y="2743133"/>
                  <a:pt x="7116741" y="2747197"/>
                  <a:pt x="7118367" y="2752074"/>
                </a:cubicBezTo>
                <a:cubicBezTo>
                  <a:pt x="7118367" y="2752074"/>
                  <a:pt x="7117554" y="2752074"/>
                  <a:pt x="7115928" y="2752074"/>
                </a:cubicBezTo>
                <a:cubicBezTo>
                  <a:pt x="7111052" y="2750448"/>
                  <a:pt x="7106988" y="2748010"/>
                  <a:pt x="7103736" y="2744758"/>
                </a:cubicBezTo>
                <a:cubicBezTo>
                  <a:pt x="7103736" y="2748010"/>
                  <a:pt x="7102924" y="2749635"/>
                  <a:pt x="7101298" y="2749635"/>
                </a:cubicBezTo>
                <a:cubicBezTo>
                  <a:pt x="7099672" y="2749635"/>
                  <a:pt x="7097234" y="2748010"/>
                  <a:pt x="7093983" y="2744758"/>
                </a:cubicBezTo>
                <a:cubicBezTo>
                  <a:pt x="7090732" y="2739882"/>
                  <a:pt x="7089106" y="2736630"/>
                  <a:pt x="7089106" y="2735005"/>
                </a:cubicBezTo>
                <a:cubicBezTo>
                  <a:pt x="7089106" y="2733379"/>
                  <a:pt x="7097234" y="2731754"/>
                  <a:pt x="7113490" y="2730128"/>
                </a:cubicBezTo>
                <a:cubicBezTo>
                  <a:pt x="7113490" y="2730128"/>
                  <a:pt x="7114303" y="2729315"/>
                  <a:pt x="7115928" y="2727690"/>
                </a:cubicBezTo>
                <a:cubicBezTo>
                  <a:pt x="7117554" y="2727690"/>
                  <a:pt x="7121618" y="2729315"/>
                  <a:pt x="7128120" y="2732566"/>
                </a:cubicBezTo>
                <a:cubicBezTo>
                  <a:pt x="7128120" y="2732566"/>
                  <a:pt x="7128933" y="2732566"/>
                  <a:pt x="7130559" y="2732566"/>
                </a:cubicBezTo>
                <a:cubicBezTo>
                  <a:pt x="7130559" y="2727690"/>
                  <a:pt x="7130559" y="2725251"/>
                  <a:pt x="7130559" y="2725251"/>
                </a:cubicBezTo>
                <a:cubicBezTo>
                  <a:pt x="7125682" y="2725251"/>
                  <a:pt x="7107800" y="2726877"/>
                  <a:pt x="7076914" y="2730128"/>
                </a:cubicBezTo>
                <a:cubicBezTo>
                  <a:pt x="7075288" y="2730128"/>
                  <a:pt x="7073663" y="2730941"/>
                  <a:pt x="7072037" y="2732566"/>
                </a:cubicBezTo>
                <a:cubicBezTo>
                  <a:pt x="7072037" y="2735818"/>
                  <a:pt x="7072037" y="2739069"/>
                  <a:pt x="7072037" y="2742320"/>
                </a:cubicBezTo>
                <a:cubicBezTo>
                  <a:pt x="7073663" y="2745571"/>
                  <a:pt x="7076914" y="2749635"/>
                  <a:pt x="7081791" y="2754512"/>
                </a:cubicBezTo>
                <a:cubicBezTo>
                  <a:pt x="7086668" y="2756138"/>
                  <a:pt x="7090732" y="2758576"/>
                  <a:pt x="7093983" y="2761827"/>
                </a:cubicBezTo>
                <a:cubicBezTo>
                  <a:pt x="7098860" y="2763453"/>
                  <a:pt x="7103736" y="2764266"/>
                  <a:pt x="7108613" y="2764266"/>
                </a:cubicBezTo>
                <a:cubicBezTo>
                  <a:pt x="7113490" y="2764266"/>
                  <a:pt x="7118367" y="2764266"/>
                  <a:pt x="7123244" y="2764266"/>
                </a:cubicBezTo>
                <a:cubicBezTo>
                  <a:pt x="7139500" y="2761015"/>
                  <a:pt x="7159007" y="2757763"/>
                  <a:pt x="7181765" y="2754512"/>
                </a:cubicBezTo>
                <a:cubicBezTo>
                  <a:pt x="7183391" y="2756138"/>
                  <a:pt x="7184204" y="2756950"/>
                  <a:pt x="7184204" y="2756950"/>
                </a:cubicBezTo>
                <a:cubicBezTo>
                  <a:pt x="7184204" y="2760202"/>
                  <a:pt x="7184204" y="2762640"/>
                  <a:pt x="7184204" y="2764266"/>
                </a:cubicBezTo>
                <a:cubicBezTo>
                  <a:pt x="7182578" y="2782147"/>
                  <a:pt x="7180140" y="2799216"/>
                  <a:pt x="7176888" y="2815472"/>
                </a:cubicBezTo>
                <a:cubicBezTo>
                  <a:pt x="7176888" y="2823600"/>
                  <a:pt x="7176888" y="2831728"/>
                  <a:pt x="7176888" y="2839856"/>
                </a:cubicBezTo>
                <a:cubicBezTo>
                  <a:pt x="7178514" y="2843107"/>
                  <a:pt x="7180140" y="2845546"/>
                  <a:pt x="7181765" y="2847171"/>
                </a:cubicBezTo>
                <a:cubicBezTo>
                  <a:pt x="7186642" y="2850422"/>
                  <a:pt x="7194770" y="2854487"/>
                  <a:pt x="7206149" y="2859363"/>
                </a:cubicBezTo>
                <a:cubicBezTo>
                  <a:pt x="7207775" y="2859363"/>
                  <a:pt x="7210213" y="2859363"/>
                  <a:pt x="7213464" y="2859363"/>
                </a:cubicBezTo>
                <a:cubicBezTo>
                  <a:pt x="7215090" y="2859363"/>
                  <a:pt x="7217528" y="2857738"/>
                  <a:pt x="7220780" y="2854487"/>
                </a:cubicBezTo>
                <a:cubicBezTo>
                  <a:pt x="7222405" y="2846358"/>
                  <a:pt x="7223218" y="2838230"/>
                  <a:pt x="7223218" y="2830102"/>
                </a:cubicBezTo>
                <a:cubicBezTo>
                  <a:pt x="7223218" y="2821974"/>
                  <a:pt x="7223218" y="2813847"/>
                  <a:pt x="7223218" y="2805718"/>
                </a:cubicBezTo>
                <a:cubicBezTo>
                  <a:pt x="7221592" y="2833354"/>
                  <a:pt x="7219967" y="2847984"/>
                  <a:pt x="7218341" y="2849610"/>
                </a:cubicBezTo>
                <a:cubicBezTo>
                  <a:pt x="7218341" y="2849610"/>
                  <a:pt x="7217528" y="2849610"/>
                  <a:pt x="7215903" y="2849610"/>
                </a:cubicBezTo>
                <a:cubicBezTo>
                  <a:pt x="7212652" y="2846358"/>
                  <a:pt x="7209400" y="2843107"/>
                  <a:pt x="7206149" y="2839856"/>
                </a:cubicBezTo>
                <a:cubicBezTo>
                  <a:pt x="7204524" y="2839856"/>
                  <a:pt x="7202898" y="2839856"/>
                  <a:pt x="7201272" y="2839856"/>
                </a:cubicBezTo>
                <a:cubicBezTo>
                  <a:pt x="7198021" y="2836605"/>
                  <a:pt x="7195583" y="2833354"/>
                  <a:pt x="7193957" y="2830102"/>
                </a:cubicBezTo>
                <a:cubicBezTo>
                  <a:pt x="7193957" y="2828477"/>
                  <a:pt x="7194770" y="2827664"/>
                  <a:pt x="7196396" y="2827664"/>
                </a:cubicBezTo>
                <a:cubicBezTo>
                  <a:pt x="7196396" y="2822787"/>
                  <a:pt x="7195583" y="2818723"/>
                  <a:pt x="7193957" y="2815472"/>
                </a:cubicBezTo>
                <a:cubicBezTo>
                  <a:pt x="7195583" y="2815472"/>
                  <a:pt x="7199647" y="2820349"/>
                  <a:pt x="7206149" y="2830102"/>
                </a:cubicBezTo>
                <a:cubicBezTo>
                  <a:pt x="7207775" y="2830102"/>
                  <a:pt x="7209400" y="2830102"/>
                  <a:pt x="7211026" y="2830102"/>
                </a:cubicBezTo>
                <a:cubicBezTo>
                  <a:pt x="7211026" y="2828477"/>
                  <a:pt x="7211026" y="2826851"/>
                  <a:pt x="7211026" y="2825226"/>
                </a:cubicBezTo>
                <a:cubicBezTo>
                  <a:pt x="7206149" y="2820349"/>
                  <a:pt x="7202085" y="2815472"/>
                  <a:pt x="7198834" y="2810595"/>
                </a:cubicBezTo>
                <a:cubicBezTo>
                  <a:pt x="7198834" y="2808970"/>
                  <a:pt x="7198834" y="2807344"/>
                  <a:pt x="7198834" y="2805718"/>
                </a:cubicBezTo>
                <a:cubicBezTo>
                  <a:pt x="7197208" y="2802467"/>
                  <a:pt x="7196396" y="2799216"/>
                  <a:pt x="7196396" y="2795965"/>
                </a:cubicBezTo>
                <a:cubicBezTo>
                  <a:pt x="7196396" y="2795965"/>
                  <a:pt x="7197208" y="2795152"/>
                  <a:pt x="7198834" y="2793526"/>
                </a:cubicBezTo>
                <a:cubicBezTo>
                  <a:pt x="7198834" y="2791901"/>
                  <a:pt x="7198021" y="2790275"/>
                  <a:pt x="7196396" y="2788650"/>
                </a:cubicBezTo>
                <a:cubicBezTo>
                  <a:pt x="7196396" y="2787024"/>
                  <a:pt x="7197208" y="2785398"/>
                  <a:pt x="7198834" y="2783773"/>
                </a:cubicBezTo>
                <a:cubicBezTo>
                  <a:pt x="7200460" y="2783773"/>
                  <a:pt x="7201272" y="2784586"/>
                  <a:pt x="7201272" y="2786211"/>
                </a:cubicBezTo>
                <a:cubicBezTo>
                  <a:pt x="7204524" y="2787837"/>
                  <a:pt x="7206962" y="2790275"/>
                  <a:pt x="7208588" y="2793526"/>
                </a:cubicBezTo>
                <a:cubicBezTo>
                  <a:pt x="7210213" y="2793526"/>
                  <a:pt x="7211026" y="2792714"/>
                  <a:pt x="7211026" y="2791088"/>
                </a:cubicBezTo>
                <a:cubicBezTo>
                  <a:pt x="7206149" y="2782960"/>
                  <a:pt x="7201272" y="2774832"/>
                  <a:pt x="7196396" y="2766704"/>
                </a:cubicBezTo>
                <a:cubicBezTo>
                  <a:pt x="7196396" y="2765078"/>
                  <a:pt x="7197208" y="2764266"/>
                  <a:pt x="7198834" y="2764266"/>
                </a:cubicBezTo>
                <a:cubicBezTo>
                  <a:pt x="7200460" y="2765891"/>
                  <a:pt x="7202085" y="2767517"/>
                  <a:pt x="7203711" y="2769142"/>
                </a:cubicBezTo>
                <a:cubicBezTo>
                  <a:pt x="7205336" y="2769142"/>
                  <a:pt x="7205336" y="2768330"/>
                  <a:pt x="7203711" y="2766704"/>
                </a:cubicBezTo>
                <a:cubicBezTo>
                  <a:pt x="7200460" y="2760202"/>
                  <a:pt x="7194770" y="2751261"/>
                  <a:pt x="7186642" y="2739882"/>
                </a:cubicBezTo>
                <a:cubicBezTo>
                  <a:pt x="7186642" y="2738256"/>
                  <a:pt x="7186642" y="2733379"/>
                  <a:pt x="7186642" y="2725251"/>
                </a:cubicBezTo>
                <a:cubicBezTo>
                  <a:pt x="7186642" y="2723626"/>
                  <a:pt x="7187455" y="2722813"/>
                  <a:pt x="7189080" y="2722813"/>
                </a:cubicBezTo>
                <a:cubicBezTo>
                  <a:pt x="7190706" y="2721187"/>
                  <a:pt x="7192332" y="2720375"/>
                  <a:pt x="7193957" y="2720375"/>
                </a:cubicBezTo>
                <a:cubicBezTo>
                  <a:pt x="7197208" y="2723626"/>
                  <a:pt x="7202085" y="2730941"/>
                  <a:pt x="7208588" y="2742320"/>
                </a:cubicBezTo>
                <a:cubicBezTo>
                  <a:pt x="7208588" y="2739069"/>
                  <a:pt x="7204524" y="2730941"/>
                  <a:pt x="7196396" y="2717936"/>
                </a:cubicBezTo>
                <a:cubicBezTo>
                  <a:pt x="7196396" y="2717936"/>
                  <a:pt x="7196396" y="2717123"/>
                  <a:pt x="7196396" y="2715498"/>
                </a:cubicBezTo>
                <a:cubicBezTo>
                  <a:pt x="7198021" y="2713872"/>
                  <a:pt x="7199647" y="2713059"/>
                  <a:pt x="7201272" y="2713059"/>
                </a:cubicBezTo>
                <a:cubicBezTo>
                  <a:pt x="7202898" y="2716310"/>
                  <a:pt x="7204524" y="2718749"/>
                  <a:pt x="7206149" y="2720375"/>
                </a:cubicBezTo>
                <a:cubicBezTo>
                  <a:pt x="7209400" y="2725251"/>
                  <a:pt x="7211026" y="2729315"/>
                  <a:pt x="7211026" y="2732566"/>
                </a:cubicBezTo>
                <a:cubicBezTo>
                  <a:pt x="7211026" y="2734192"/>
                  <a:pt x="7211839" y="2735005"/>
                  <a:pt x="7213464" y="2735005"/>
                </a:cubicBezTo>
                <a:cubicBezTo>
                  <a:pt x="7213464" y="2733379"/>
                  <a:pt x="7213464" y="2732566"/>
                  <a:pt x="7213464" y="2732566"/>
                </a:cubicBezTo>
                <a:cubicBezTo>
                  <a:pt x="7211839" y="2726064"/>
                  <a:pt x="7209400" y="2717936"/>
                  <a:pt x="7206149" y="2708182"/>
                </a:cubicBezTo>
                <a:cubicBezTo>
                  <a:pt x="7198021" y="2701680"/>
                  <a:pt x="7190706" y="2694365"/>
                  <a:pt x="7184204" y="2686237"/>
                </a:cubicBezTo>
                <a:cubicBezTo>
                  <a:pt x="7184204" y="2686237"/>
                  <a:pt x="7183391" y="2686237"/>
                  <a:pt x="7181765" y="2686237"/>
                </a:cubicBezTo>
                <a:cubicBezTo>
                  <a:pt x="7181765" y="2686237"/>
                  <a:pt x="7180952" y="2687050"/>
                  <a:pt x="7179327" y="2688675"/>
                </a:cubicBezTo>
                <a:cubicBezTo>
                  <a:pt x="7177701" y="2690301"/>
                  <a:pt x="7176076" y="2691114"/>
                  <a:pt x="7174450" y="2691114"/>
                </a:cubicBezTo>
                <a:cubicBezTo>
                  <a:pt x="7171199" y="2687862"/>
                  <a:pt x="7167135" y="2682986"/>
                  <a:pt x="7162258" y="2676483"/>
                </a:cubicBezTo>
                <a:cubicBezTo>
                  <a:pt x="7163884" y="2674858"/>
                  <a:pt x="7165509" y="2674045"/>
                  <a:pt x="7167135" y="2674045"/>
                </a:cubicBezTo>
                <a:cubicBezTo>
                  <a:pt x="7175263" y="2672419"/>
                  <a:pt x="7183391" y="2671606"/>
                  <a:pt x="7191519" y="2671606"/>
                </a:cubicBezTo>
                <a:cubicBezTo>
                  <a:pt x="7193144" y="2671606"/>
                  <a:pt x="7194770" y="2672419"/>
                  <a:pt x="7196396" y="2674045"/>
                </a:cubicBezTo>
                <a:cubicBezTo>
                  <a:pt x="7202898" y="2683799"/>
                  <a:pt x="7206962" y="2690301"/>
                  <a:pt x="7208588" y="2693552"/>
                </a:cubicBezTo>
                <a:cubicBezTo>
                  <a:pt x="7210213" y="2695178"/>
                  <a:pt x="7211026" y="2695178"/>
                  <a:pt x="7211026" y="2693552"/>
                </a:cubicBezTo>
                <a:cubicBezTo>
                  <a:pt x="7212652" y="2691926"/>
                  <a:pt x="7213464" y="2690301"/>
                  <a:pt x="7213464" y="2688675"/>
                </a:cubicBezTo>
                <a:cubicBezTo>
                  <a:pt x="7208588" y="2682173"/>
                  <a:pt x="7203711" y="2675670"/>
                  <a:pt x="7198834" y="2669168"/>
                </a:cubicBezTo>
                <a:cubicBezTo>
                  <a:pt x="7198834" y="2667543"/>
                  <a:pt x="7198021" y="2665917"/>
                  <a:pt x="7196396" y="2664291"/>
                </a:cubicBezTo>
                <a:cubicBezTo>
                  <a:pt x="7198021" y="2661040"/>
                  <a:pt x="7198834" y="2657789"/>
                  <a:pt x="7198834" y="2654538"/>
                </a:cubicBezTo>
                <a:cubicBezTo>
                  <a:pt x="7195583" y="2649661"/>
                  <a:pt x="7191519" y="2644784"/>
                  <a:pt x="7186642" y="2639907"/>
                </a:cubicBezTo>
                <a:cubicBezTo>
                  <a:pt x="7185016" y="2638282"/>
                  <a:pt x="7183391" y="2637469"/>
                  <a:pt x="7181765" y="2637469"/>
                </a:cubicBezTo>
                <a:cubicBezTo>
                  <a:pt x="7183391" y="2640720"/>
                  <a:pt x="7183391" y="2643158"/>
                  <a:pt x="7181765" y="2644784"/>
                </a:cubicBezTo>
                <a:cubicBezTo>
                  <a:pt x="7178514" y="2643158"/>
                  <a:pt x="7174450" y="2640720"/>
                  <a:pt x="7169573" y="2637469"/>
                </a:cubicBezTo>
                <a:cubicBezTo>
                  <a:pt x="7171199" y="2639094"/>
                  <a:pt x="7172824" y="2640720"/>
                  <a:pt x="7174450" y="2642346"/>
                </a:cubicBezTo>
                <a:cubicBezTo>
                  <a:pt x="7174450" y="2643971"/>
                  <a:pt x="7173637" y="2645597"/>
                  <a:pt x="7172012" y="2647223"/>
                </a:cubicBezTo>
                <a:cubicBezTo>
                  <a:pt x="7170386" y="2647223"/>
                  <a:pt x="7165509" y="2643971"/>
                  <a:pt x="7157381" y="2637469"/>
                </a:cubicBezTo>
                <a:cubicBezTo>
                  <a:pt x="7155756" y="2637469"/>
                  <a:pt x="7154943" y="2637469"/>
                  <a:pt x="7154943" y="2637469"/>
                </a:cubicBezTo>
                <a:cubicBezTo>
                  <a:pt x="7156568" y="2642346"/>
                  <a:pt x="7157381" y="2645597"/>
                  <a:pt x="7157381" y="2647223"/>
                </a:cubicBezTo>
                <a:cubicBezTo>
                  <a:pt x="7154130" y="2645597"/>
                  <a:pt x="7150879" y="2643971"/>
                  <a:pt x="7147628" y="2642346"/>
                </a:cubicBezTo>
                <a:cubicBezTo>
                  <a:pt x="7147628" y="2642346"/>
                  <a:pt x="7146815" y="2642346"/>
                  <a:pt x="7145189" y="2642346"/>
                </a:cubicBezTo>
                <a:cubicBezTo>
                  <a:pt x="7145189" y="2643971"/>
                  <a:pt x="7144376" y="2645597"/>
                  <a:pt x="7142751" y="2647223"/>
                </a:cubicBezTo>
                <a:cubicBezTo>
                  <a:pt x="7142751" y="2645597"/>
                  <a:pt x="7141938" y="2644784"/>
                  <a:pt x="7140312" y="2644784"/>
                </a:cubicBezTo>
                <a:cubicBezTo>
                  <a:pt x="7137061" y="2641533"/>
                  <a:pt x="7135436" y="2639094"/>
                  <a:pt x="7135436" y="2637469"/>
                </a:cubicBezTo>
                <a:cubicBezTo>
                  <a:pt x="7137061" y="2635843"/>
                  <a:pt x="7140312" y="2633405"/>
                  <a:pt x="7145189" y="2630154"/>
                </a:cubicBezTo>
                <a:cubicBezTo>
                  <a:pt x="7140312" y="2630154"/>
                  <a:pt x="7137061" y="2629341"/>
                  <a:pt x="7135436" y="2627715"/>
                </a:cubicBezTo>
                <a:cubicBezTo>
                  <a:pt x="7145189" y="2622838"/>
                  <a:pt x="7158194" y="2615523"/>
                  <a:pt x="7174450" y="2605770"/>
                </a:cubicBezTo>
                <a:cubicBezTo>
                  <a:pt x="7176076" y="2605770"/>
                  <a:pt x="7177701" y="2606582"/>
                  <a:pt x="7179327" y="2608208"/>
                </a:cubicBezTo>
                <a:cubicBezTo>
                  <a:pt x="7179327" y="2611459"/>
                  <a:pt x="7179327" y="2614710"/>
                  <a:pt x="7179327" y="2617962"/>
                </a:cubicBezTo>
                <a:cubicBezTo>
                  <a:pt x="7177701" y="2619587"/>
                  <a:pt x="7172824" y="2622838"/>
                  <a:pt x="7164696" y="2627715"/>
                </a:cubicBezTo>
                <a:cubicBezTo>
                  <a:pt x="7171199" y="2629341"/>
                  <a:pt x="7176888" y="2630966"/>
                  <a:pt x="7181765" y="2632592"/>
                </a:cubicBezTo>
                <a:cubicBezTo>
                  <a:pt x="7185016" y="2630966"/>
                  <a:pt x="7188268" y="2629341"/>
                  <a:pt x="7191519" y="2627715"/>
                </a:cubicBezTo>
                <a:cubicBezTo>
                  <a:pt x="7193144" y="2629341"/>
                  <a:pt x="7194770" y="2630966"/>
                  <a:pt x="7196396" y="2632592"/>
                </a:cubicBezTo>
                <a:cubicBezTo>
                  <a:pt x="7198021" y="2632592"/>
                  <a:pt x="7199647" y="2631779"/>
                  <a:pt x="7201272" y="2630154"/>
                </a:cubicBezTo>
                <a:cubicBezTo>
                  <a:pt x="7204524" y="2633405"/>
                  <a:pt x="7208588" y="2637469"/>
                  <a:pt x="7213464" y="2642346"/>
                </a:cubicBezTo>
                <a:cubicBezTo>
                  <a:pt x="7215090" y="2643971"/>
                  <a:pt x="7216715" y="2643971"/>
                  <a:pt x="7218341" y="2642346"/>
                </a:cubicBezTo>
                <a:cubicBezTo>
                  <a:pt x="7213464" y="2637469"/>
                  <a:pt x="7209400" y="2632592"/>
                  <a:pt x="7206149" y="2627715"/>
                </a:cubicBezTo>
                <a:cubicBezTo>
                  <a:pt x="7201272" y="2619587"/>
                  <a:pt x="7196396" y="2608208"/>
                  <a:pt x="7191519" y="2593578"/>
                </a:cubicBezTo>
                <a:cubicBezTo>
                  <a:pt x="7188268" y="2588701"/>
                  <a:pt x="7185016" y="2584637"/>
                  <a:pt x="7181765" y="2581386"/>
                </a:cubicBezTo>
                <a:cubicBezTo>
                  <a:pt x="7181765" y="2586262"/>
                  <a:pt x="7180952" y="2589514"/>
                  <a:pt x="7179327" y="2591139"/>
                </a:cubicBezTo>
                <a:cubicBezTo>
                  <a:pt x="7174450" y="2591139"/>
                  <a:pt x="7170386" y="2590327"/>
                  <a:pt x="7167135" y="2588701"/>
                </a:cubicBezTo>
                <a:cubicBezTo>
                  <a:pt x="7165509" y="2595203"/>
                  <a:pt x="7163884" y="2600080"/>
                  <a:pt x="7162258" y="2603331"/>
                </a:cubicBezTo>
                <a:cubicBezTo>
                  <a:pt x="7159007" y="2603331"/>
                  <a:pt x="7155756" y="2602518"/>
                  <a:pt x="7152504" y="2600893"/>
                </a:cubicBezTo>
                <a:cubicBezTo>
                  <a:pt x="7152504" y="2602518"/>
                  <a:pt x="7152504" y="2604144"/>
                  <a:pt x="7152504" y="2605770"/>
                </a:cubicBezTo>
                <a:cubicBezTo>
                  <a:pt x="7152504" y="2607395"/>
                  <a:pt x="7152504" y="2608208"/>
                  <a:pt x="7152504" y="2608208"/>
                </a:cubicBezTo>
                <a:cubicBezTo>
                  <a:pt x="7150879" y="2608208"/>
                  <a:pt x="7147628" y="2605770"/>
                  <a:pt x="7142751" y="2600893"/>
                </a:cubicBezTo>
                <a:cubicBezTo>
                  <a:pt x="7142751" y="2597642"/>
                  <a:pt x="7142751" y="2594390"/>
                  <a:pt x="7142751" y="2591139"/>
                </a:cubicBezTo>
                <a:cubicBezTo>
                  <a:pt x="7142751" y="2591139"/>
                  <a:pt x="7142751" y="2590327"/>
                  <a:pt x="7142751" y="2588701"/>
                </a:cubicBezTo>
                <a:cubicBezTo>
                  <a:pt x="7144376" y="2590327"/>
                  <a:pt x="7146002" y="2591139"/>
                  <a:pt x="7147628" y="2591139"/>
                </a:cubicBezTo>
                <a:cubicBezTo>
                  <a:pt x="7147628" y="2589514"/>
                  <a:pt x="7147628" y="2587075"/>
                  <a:pt x="7147628" y="2583824"/>
                </a:cubicBezTo>
                <a:cubicBezTo>
                  <a:pt x="7147628" y="2583824"/>
                  <a:pt x="7148440" y="2583011"/>
                  <a:pt x="7150066" y="2581386"/>
                </a:cubicBezTo>
                <a:cubicBezTo>
                  <a:pt x="7150066" y="2581386"/>
                  <a:pt x="7150879" y="2582198"/>
                  <a:pt x="7152504" y="2583824"/>
                </a:cubicBezTo>
                <a:cubicBezTo>
                  <a:pt x="7152504" y="2587075"/>
                  <a:pt x="7153317" y="2589514"/>
                  <a:pt x="7154943" y="2591139"/>
                </a:cubicBezTo>
                <a:cubicBezTo>
                  <a:pt x="7154943" y="2592765"/>
                  <a:pt x="7155756" y="2594390"/>
                  <a:pt x="7157381" y="2596016"/>
                </a:cubicBezTo>
                <a:cubicBezTo>
                  <a:pt x="7159007" y="2594390"/>
                  <a:pt x="7159820" y="2592765"/>
                  <a:pt x="7159820" y="2591139"/>
                </a:cubicBezTo>
                <a:cubicBezTo>
                  <a:pt x="7158194" y="2586262"/>
                  <a:pt x="7157381" y="2582198"/>
                  <a:pt x="7157381" y="2578947"/>
                </a:cubicBezTo>
                <a:cubicBezTo>
                  <a:pt x="7157381" y="2577322"/>
                  <a:pt x="7159007" y="2576509"/>
                  <a:pt x="7162258" y="2576509"/>
                </a:cubicBezTo>
                <a:cubicBezTo>
                  <a:pt x="7163884" y="2578134"/>
                  <a:pt x="7165509" y="2579760"/>
                  <a:pt x="7167135" y="2581386"/>
                </a:cubicBezTo>
                <a:cubicBezTo>
                  <a:pt x="7167135" y="2579760"/>
                  <a:pt x="7167135" y="2577322"/>
                  <a:pt x="7167135" y="2574071"/>
                </a:cubicBezTo>
                <a:cubicBezTo>
                  <a:pt x="7167135" y="2574071"/>
                  <a:pt x="7167135" y="2573258"/>
                  <a:pt x="7167135" y="2571632"/>
                </a:cubicBezTo>
                <a:cubicBezTo>
                  <a:pt x="7168760" y="2571632"/>
                  <a:pt x="7172824" y="2573258"/>
                  <a:pt x="7179327" y="2576509"/>
                </a:cubicBezTo>
                <a:cubicBezTo>
                  <a:pt x="7177701" y="2574883"/>
                  <a:pt x="7175263" y="2572445"/>
                  <a:pt x="7172012" y="2569194"/>
                </a:cubicBezTo>
                <a:cubicBezTo>
                  <a:pt x="7172012" y="2569194"/>
                  <a:pt x="7172012" y="2567568"/>
                  <a:pt x="7172012" y="2564317"/>
                </a:cubicBezTo>
                <a:cubicBezTo>
                  <a:pt x="7172012" y="2564317"/>
                  <a:pt x="7172824" y="2563504"/>
                  <a:pt x="7174450" y="2561878"/>
                </a:cubicBezTo>
                <a:cubicBezTo>
                  <a:pt x="7176076" y="2563504"/>
                  <a:pt x="7180952" y="2567568"/>
                  <a:pt x="7189080" y="2574071"/>
                </a:cubicBezTo>
                <a:cubicBezTo>
                  <a:pt x="7189080" y="2572445"/>
                  <a:pt x="7186642" y="2568381"/>
                  <a:pt x="7181765" y="2561878"/>
                </a:cubicBezTo>
                <a:cubicBezTo>
                  <a:pt x="7183391" y="2560253"/>
                  <a:pt x="7185016" y="2558627"/>
                  <a:pt x="7186642" y="2557002"/>
                </a:cubicBezTo>
                <a:cubicBezTo>
                  <a:pt x="7186642" y="2553751"/>
                  <a:pt x="7186642" y="2551312"/>
                  <a:pt x="7186642" y="2549686"/>
                </a:cubicBezTo>
                <a:cubicBezTo>
                  <a:pt x="7186642" y="2548061"/>
                  <a:pt x="7182578" y="2543184"/>
                  <a:pt x="7174450" y="2535056"/>
                </a:cubicBezTo>
                <a:cubicBezTo>
                  <a:pt x="7172824" y="2533431"/>
                  <a:pt x="7172012" y="2530992"/>
                  <a:pt x="7172012" y="2527741"/>
                </a:cubicBezTo>
                <a:cubicBezTo>
                  <a:pt x="7170386" y="2527741"/>
                  <a:pt x="7168760" y="2526928"/>
                  <a:pt x="7167135" y="2525302"/>
                </a:cubicBezTo>
                <a:cubicBezTo>
                  <a:pt x="7167135" y="2526928"/>
                  <a:pt x="7166322" y="2528554"/>
                  <a:pt x="7164696" y="2530179"/>
                </a:cubicBezTo>
                <a:cubicBezTo>
                  <a:pt x="7163071" y="2528554"/>
                  <a:pt x="7160632" y="2526928"/>
                  <a:pt x="7157381" y="2525302"/>
                </a:cubicBezTo>
                <a:cubicBezTo>
                  <a:pt x="7157381" y="2526928"/>
                  <a:pt x="7155756" y="2527741"/>
                  <a:pt x="7152504" y="2527741"/>
                </a:cubicBezTo>
                <a:cubicBezTo>
                  <a:pt x="7150879" y="2527741"/>
                  <a:pt x="7149253" y="2529366"/>
                  <a:pt x="7147628" y="2532618"/>
                </a:cubicBezTo>
                <a:cubicBezTo>
                  <a:pt x="7144376" y="2529366"/>
                  <a:pt x="7141938" y="2524490"/>
                  <a:pt x="7140312" y="2517987"/>
                </a:cubicBezTo>
                <a:cubicBezTo>
                  <a:pt x="7138687" y="2517987"/>
                  <a:pt x="7137061" y="2517987"/>
                  <a:pt x="7135436" y="2517987"/>
                </a:cubicBezTo>
                <a:cubicBezTo>
                  <a:pt x="7137061" y="2521238"/>
                  <a:pt x="7137874" y="2525302"/>
                  <a:pt x="7137874" y="2530179"/>
                </a:cubicBezTo>
                <a:cubicBezTo>
                  <a:pt x="7139500" y="2531805"/>
                  <a:pt x="7141125" y="2533431"/>
                  <a:pt x="7142751" y="2535056"/>
                </a:cubicBezTo>
                <a:cubicBezTo>
                  <a:pt x="7142751" y="2536682"/>
                  <a:pt x="7141938" y="2538307"/>
                  <a:pt x="7140312" y="2539933"/>
                </a:cubicBezTo>
                <a:cubicBezTo>
                  <a:pt x="7137061" y="2538307"/>
                  <a:pt x="7131372" y="2534243"/>
                  <a:pt x="7123244" y="2527741"/>
                </a:cubicBezTo>
                <a:cubicBezTo>
                  <a:pt x="7123244" y="2527741"/>
                  <a:pt x="7124056" y="2526928"/>
                  <a:pt x="7125682" y="2525302"/>
                </a:cubicBezTo>
                <a:cubicBezTo>
                  <a:pt x="7125682" y="2523677"/>
                  <a:pt x="7127308" y="2522864"/>
                  <a:pt x="7130559" y="2522864"/>
                </a:cubicBezTo>
                <a:cubicBezTo>
                  <a:pt x="7132184" y="2519613"/>
                  <a:pt x="7132997" y="2516362"/>
                  <a:pt x="7132997" y="2513111"/>
                </a:cubicBezTo>
                <a:cubicBezTo>
                  <a:pt x="7134623" y="2513111"/>
                  <a:pt x="7136248" y="2512298"/>
                  <a:pt x="7137874" y="2510672"/>
                </a:cubicBezTo>
                <a:cubicBezTo>
                  <a:pt x="7139500" y="2512298"/>
                  <a:pt x="7141125" y="2513923"/>
                  <a:pt x="7142751" y="2515549"/>
                </a:cubicBezTo>
                <a:cubicBezTo>
                  <a:pt x="7142751" y="2513923"/>
                  <a:pt x="7142751" y="2511485"/>
                  <a:pt x="7142751" y="2508234"/>
                </a:cubicBezTo>
                <a:cubicBezTo>
                  <a:pt x="7142751" y="2506608"/>
                  <a:pt x="7145189" y="2505795"/>
                  <a:pt x="7150066" y="2505795"/>
                </a:cubicBezTo>
                <a:cubicBezTo>
                  <a:pt x="7148440" y="2504170"/>
                  <a:pt x="7147628" y="2502544"/>
                  <a:pt x="7147628" y="2500918"/>
                </a:cubicBezTo>
                <a:cubicBezTo>
                  <a:pt x="7147628" y="2499293"/>
                  <a:pt x="7148440" y="2498480"/>
                  <a:pt x="7150066" y="2498480"/>
                </a:cubicBezTo>
                <a:cubicBezTo>
                  <a:pt x="7151692" y="2498480"/>
                  <a:pt x="7153317" y="2498480"/>
                  <a:pt x="7154943" y="2498480"/>
                </a:cubicBezTo>
                <a:cubicBezTo>
                  <a:pt x="7158194" y="2503357"/>
                  <a:pt x="7161445" y="2506608"/>
                  <a:pt x="7164696" y="2508234"/>
                </a:cubicBezTo>
                <a:cubicBezTo>
                  <a:pt x="7159820" y="2501731"/>
                  <a:pt x="7156568" y="2496042"/>
                  <a:pt x="7154943" y="2491165"/>
                </a:cubicBezTo>
                <a:cubicBezTo>
                  <a:pt x="7156568" y="2491165"/>
                  <a:pt x="7158194" y="2490352"/>
                  <a:pt x="7159820" y="2488726"/>
                </a:cubicBezTo>
                <a:cubicBezTo>
                  <a:pt x="7159820" y="2485475"/>
                  <a:pt x="7159820" y="2482224"/>
                  <a:pt x="7159820" y="2478973"/>
                </a:cubicBezTo>
                <a:cubicBezTo>
                  <a:pt x="7159820" y="2478973"/>
                  <a:pt x="7160632" y="2478160"/>
                  <a:pt x="7162258" y="2476535"/>
                </a:cubicBezTo>
                <a:cubicBezTo>
                  <a:pt x="7163884" y="2476535"/>
                  <a:pt x="7167135" y="2477347"/>
                  <a:pt x="7172012" y="2478973"/>
                </a:cubicBezTo>
                <a:cubicBezTo>
                  <a:pt x="7170386" y="2475722"/>
                  <a:pt x="7169573" y="2472470"/>
                  <a:pt x="7169573" y="2469219"/>
                </a:cubicBezTo>
                <a:cubicBezTo>
                  <a:pt x="7169573" y="2469219"/>
                  <a:pt x="7172012" y="2469219"/>
                  <a:pt x="7176888" y="2469219"/>
                </a:cubicBezTo>
                <a:cubicBezTo>
                  <a:pt x="7175263" y="2465968"/>
                  <a:pt x="7173637" y="2461904"/>
                  <a:pt x="7172012" y="2457027"/>
                </a:cubicBezTo>
                <a:cubicBezTo>
                  <a:pt x="7173637" y="2457027"/>
                  <a:pt x="7174450" y="2457027"/>
                  <a:pt x="7174450" y="2457027"/>
                </a:cubicBezTo>
                <a:cubicBezTo>
                  <a:pt x="7176076" y="2458653"/>
                  <a:pt x="7177701" y="2461091"/>
                  <a:pt x="7179327" y="2464342"/>
                </a:cubicBezTo>
                <a:cubicBezTo>
                  <a:pt x="7182578" y="2465968"/>
                  <a:pt x="7185829" y="2467594"/>
                  <a:pt x="7189080" y="2469219"/>
                </a:cubicBezTo>
                <a:cubicBezTo>
                  <a:pt x="7189080" y="2469219"/>
                  <a:pt x="7189080" y="2468406"/>
                  <a:pt x="7189080" y="2466781"/>
                </a:cubicBezTo>
                <a:cubicBezTo>
                  <a:pt x="7187455" y="2463530"/>
                  <a:pt x="7185829" y="2461091"/>
                  <a:pt x="7184204" y="2459466"/>
                </a:cubicBezTo>
                <a:cubicBezTo>
                  <a:pt x="7184204" y="2456215"/>
                  <a:pt x="7185016" y="2453776"/>
                  <a:pt x="7186642" y="2452150"/>
                </a:cubicBezTo>
                <a:cubicBezTo>
                  <a:pt x="7183391" y="2444022"/>
                  <a:pt x="7180952" y="2438333"/>
                  <a:pt x="7179327" y="2435082"/>
                </a:cubicBezTo>
                <a:cubicBezTo>
                  <a:pt x="7179327" y="2433456"/>
                  <a:pt x="7179327" y="2431830"/>
                  <a:pt x="7179327" y="2430205"/>
                </a:cubicBezTo>
                <a:cubicBezTo>
                  <a:pt x="7180952" y="2430205"/>
                  <a:pt x="7182578" y="2430205"/>
                  <a:pt x="7184204" y="2430205"/>
                </a:cubicBezTo>
                <a:cubicBezTo>
                  <a:pt x="7184204" y="2428579"/>
                  <a:pt x="7183391" y="2426954"/>
                  <a:pt x="7181765" y="2425328"/>
                </a:cubicBezTo>
                <a:cubicBezTo>
                  <a:pt x="7183391" y="2423702"/>
                  <a:pt x="7185016" y="2422890"/>
                  <a:pt x="7186642" y="2422890"/>
                </a:cubicBezTo>
                <a:cubicBezTo>
                  <a:pt x="7189893" y="2424515"/>
                  <a:pt x="7193144" y="2426141"/>
                  <a:pt x="7196396" y="2427766"/>
                </a:cubicBezTo>
                <a:cubicBezTo>
                  <a:pt x="7199647" y="2429392"/>
                  <a:pt x="7204524" y="2432643"/>
                  <a:pt x="7211026" y="2437520"/>
                </a:cubicBezTo>
                <a:cubicBezTo>
                  <a:pt x="7212652" y="2439146"/>
                  <a:pt x="7213464" y="2441584"/>
                  <a:pt x="7213464" y="2444835"/>
                </a:cubicBezTo>
                <a:cubicBezTo>
                  <a:pt x="7208588" y="2449712"/>
                  <a:pt x="7203711" y="2454589"/>
                  <a:pt x="7198834" y="2459466"/>
                </a:cubicBezTo>
                <a:cubicBezTo>
                  <a:pt x="7197208" y="2457840"/>
                  <a:pt x="7196396" y="2455402"/>
                  <a:pt x="7196396" y="2452150"/>
                </a:cubicBezTo>
                <a:cubicBezTo>
                  <a:pt x="7194770" y="2450525"/>
                  <a:pt x="7193144" y="2449712"/>
                  <a:pt x="7191519" y="2449712"/>
                </a:cubicBezTo>
                <a:cubicBezTo>
                  <a:pt x="7191519" y="2452963"/>
                  <a:pt x="7192332" y="2455402"/>
                  <a:pt x="7193957" y="2457027"/>
                </a:cubicBezTo>
                <a:cubicBezTo>
                  <a:pt x="7195583" y="2458653"/>
                  <a:pt x="7197208" y="2460279"/>
                  <a:pt x="7198834" y="2461904"/>
                </a:cubicBezTo>
                <a:cubicBezTo>
                  <a:pt x="7197208" y="2463530"/>
                  <a:pt x="7196396" y="2465968"/>
                  <a:pt x="7196396" y="2469219"/>
                </a:cubicBezTo>
                <a:cubicBezTo>
                  <a:pt x="7201272" y="2470845"/>
                  <a:pt x="7205336" y="2472470"/>
                  <a:pt x="7208588" y="2474096"/>
                </a:cubicBezTo>
                <a:cubicBezTo>
                  <a:pt x="7208588" y="2472470"/>
                  <a:pt x="7209400" y="2470845"/>
                  <a:pt x="7211026" y="2469219"/>
                </a:cubicBezTo>
                <a:cubicBezTo>
                  <a:pt x="7212652" y="2469219"/>
                  <a:pt x="7214277" y="2470032"/>
                  <a:pt x="7215903" y="2471658"/>
                </a:cubicBezTo>
                <a:cubicBezTo>
                  <a:pt x="7217528" y="2471658"/>
                  <a:pt x="7219967" y="2472470"/>
                  <a:pt x="7223218" y="2474096"/>
                </a:cubicBezTo>
                <a:cubicBezTo>
                  <a:pt x="7223218" y="2477347"/>
                  <a:pt x="7223218" y="2479786"/>
                  <a:pt x="7223218" y="2481411"/>
                </a:cubicBezTo>
                <a:cubicBezTo>
                  <a:pt x="7221592" y="2483037"/>
                  <a:pt x="7219154" y="2483850"/>
                  <a:pt x="7215903" y="2483850"/>
                </a:cubicBezTo>
                <a:cubicBezTo>
                  <a:pt x="7214277" y="2480598"/>
                  <a:pt x="7211839" y="2478160"/>
                  <a:pt x="7208588" y="2476535"/>
                </a:cubicBezTo>
                <a:cubicBezTo>
                  <a:pt x="7208588" y="2476535"/>
                  <a:pt x="7208588" y="2478973"/>
                  <a:pt x="7208588" y="2483850"/>
                </a:cubicBezTo>
                <a:cubicBezTo>
                  <a:pt x="7208588" y="2485475"/>
                  <a:pt x="7207775" y="2486288"/>
                  <a:pt x="7206149" y="2486288"/>
                </a:cubicBezTo>
                <a:cubicBezTo>
                  <a:pt x="7204524" y="2484662"/>
                  <a:pt x="7202898" y="2483850"/>
                  <a:pt x="7201272" y="2483850"/>
                </a:cubicBezTo>
                <a:cubicBezTo>
                  <a:pt x="7199647" y="2485475"/>
                  <a:pt x="7197208" y="2485475"/>
                  <a:pt x="7193957" y="2483850"/>
                </a:cubicBezTo>
                <a:cubicBezTo>
                  <a:pt x="7192332" y="2483850"/>
                  <a:pt x="7191519" y="2484662"/>
                  <a:pt x="7191519" y="2486288"/>
                </a:cubicBezTo>
                <a:cubicBezTo>
                  <a:pt x="7186642" y="2484662"/>
                  <a:pt x="7183391" y="2483850"/>
                  <a:pt x="7181765" y="2483850"/>
                </a:cubicBezTo>
                <a:cubicBezTo>
                  <a:pt x="7181765" y="2487101"/>
                  <a:pt x="7180952" y="2491165"/>
                  <a:pt x="7179327" y="2496042"/>
                </a:cubicBezTo>
                <a:cubicBezTo>
                  <a:pt x="7176076" y="2500918"/>
                  <a:pt x="7172012" y="2506608"/>
                  <a:pt x="7167135" y="2513111"/>
                </a:cubicBezTo>
                <a:cubicBezTo>
                  <a:pt x="7167135" y="2513111"/>
                  <a:pt x="7167135" y="2513923"/>
                  <a:pt x="7167135" y="2515549"/>
                </a:cubicBezTo>
                <a:cubicBezTo>
                  <a:pt x="7170386" y="2517175"/>
                  <a:pt x="7173637" y="2517987"/>
                  <a:pt x="7176888" y="2517987"/>
                </a:cubicBezTo>
                <a:cubicBezTo>
                  <a:pt x="7176888" y="2517987"/>
                  <a:pt x="7176888" y="2516362"/>
                  <a:pt x="7176888" y="2513111"/>
                </a:cubicBezTo>
                <a:cubicBezTo>
                  <a:pt x="7180140" y="2508234"/>
                  <a:pt x="7183391" y="2504982"/>
                  <a:pt x="7186642" y="2503357"/>
                </a:cubicBezTo>
                <a:cubicBezTo>
                  <a:pt x="7191519" y="2501731"/>
                  <a:pt x="7198834" y="2500106"/>
                  <a:pt x="7208588" y="2498480"/>
                </a:cubicBezTo>
                <a:cubicBezTo>
                  <a:pt x="7210213" y="2500106"/>
                  <a:pt x="7211026" y="2501731"/>
                  <a:pt x="7211026" y="2503357"/>
                </a:cubicBezTo>
                <a:cubicBezTo>
                  <a:pt x="7207775" y="2508234"/>
                  <a:pt x="7204524" y="2513111"/>
                  <a:pt x="7201272" y="2517987"/>
                </a:cubicBezTo>
                <a:cubicBezTo>
                  <a:pt x="7199647" y="2519613"/>
                  <a:pt x="7194770" y="2521238"/>
                  <a:pt x="7186642" y="2522864"/>
                </a:cubicBezTo>
                <a:cubicBezTo>
                  <a:pt x="7189893" y="2524490"/>
                  <a:pt x="7193957" y="2526928"/>
                  <a:pt x="7198834" y="2530179"/>
                </a:cubicBezTo>
                <a:cubicBezTo>
                  <a:pt x="7198834" y="2530179"/>
                  <a:pt x="7199647" y="2530992"/>
                  <a:pt x="7201272" y="2532618"/>
                </a:cubicBezTo>
                <a:cubicBezTo>
                  <a:pt x="7199647" y="2534243"/>
                  <a:pt x="7198834" y="2535869"/>
                  <a:pt x="7198834" y="2537494"/>
                </a:cubicBezTo>
                <a:cubicBezTo>
                  <a:pt x="7200460" y="2539120"/>
                  <a:pt x="7202085" y="2540746"/>
                  <a:pt x="7203711" y="2542371"/>
                </a:cubicBezTo>
                <a:cubicBezTo>
                  <a:pt x="7203711" y="2542371"/>
                  <a:pt x="7204524" y="2542371"/>
                  <a:pt x="7206149" y="2542371"/>
                </a:cubicBezTo>
                <a:cubicBezTo>
                  <a:pt x="7206149" y="2540746"/>
                  <a:pt x="7206149" y="2538307"/>
                  <a:pt x="7206149" y="2535056"/>
                </a:cubicBezTo>
                <a:cubicBezTo>
                  <a:pt x="7211026" y="2538307"/>
                  <a:pt x="7215903" y="2540746"/>
                  <a:pt x="7220780" y="2542371"/>
                </a:cubicBezTo>
                <a:cubicBezTo>
                  <a:pt x="7220780" y="2542371"/>
                  <a:pt x="7219967" y="2541558"/>
                  <a:pt x="7218341" y="2539933"/>
                </a:cubicBezTo>
                <a:cubicBezTo>
                  <a:pt x="7215090" y="2536682"/>
                  <a:pt x="7212652" y="2532618"/>
                  <a:pt x="7211026" y="2527741"/>
                </a:cubicBezTo>
                <a:cubicBezTo>
                  <a:pt x="7211026" y="2527741"/>
                  <a:pt x="7211839" y="2526928"/>
                  <a:pt x="7213464" y="2525302"/>
                </a:cubicBezTo>
                <a:cubicBezTo>
                  <a:pt x="7215090" y="2522051"/>
                  <a:pt x="7215903" y="2517987"/>
                  <a:pt x="7215903" y="2513111"/>
                </a:cubicBezTo>
                <a:cubicBezTo>
                  <a:pt x="7217528" y="2513111"/>
                  <a:pt x="7218341" y="2512298"/>
                  <a:pt x="7218341" y="2510672"/>
                </a:cubicBezTo>
                <a:cubicBezTo>
                  <a:pt x="7219967" y="2510672"/>
                  <a:pt x="7222405" y="2511485"/>
                  <a:pt x="7225656" y="2513111"/>
                </a:cubicBezTo>
                <a:cubicBezTo>
                  <a:pt x="7225656" y="2511485"/>
                  <a:pt x="7224844" y="2509046"/>
                  <a:pt x="7223218" y="2505795"/>
                </a:cubicBezTo>
                <a:cubicBezTo>
                  <a:pt x="7224844" y="2504170"/>
                  <a:pt x="7226469" y="2503357"/>
                  <a:pt x="7228095" y="2503357"/>
                </a:cubicBezTo>
                <a:cubicBezTo>
                  <a:pt x="7231346" y="2506608"/>
                  <a:pt x="7235410" y="2512298"/>
                  <a:pt x="7240287" y="2520426"/>
                </a:cubicBezTo>
                <a:cubicBezTo>
                  <a:pt x="7240287" y="2522051"/>
                  <a:pt x="7237848" y="2527741"/>
                  <a:pt x="7232972" y="2537494"/>
                </a:cubicBezTo>
                <a:cubicBezTo>
                  <a:pt x="7231346" y="2540746"/>
                  <a:pt x="7231346" y="2543997"/>
                  <a:pt x="7232972" y="2547248"/>
                </a:cubicBezTo>
                <a:cubicBezTo>
                  <a:pt x="7252479" y="2555376"/>
                  <a:pt x="7271173" y="2564317"/>
                  <a:pt x="7289055" y="2574071"/>
                </a:cubicBezTo>
                <a:cubicBezTo>
                  <a:pt x="7290274" y="2574071"/>
                  <a:pt x="7292966" y="2574375"/>
                  <a:pt x="7297132" y="2574985"/>
                </a:cubicBezTo>
                <a:lnTo>
                  <a:pt x="7305791" y="2576389"/>
                </a:lnTo>
                <a:lnTo>
                  <a:pt x="7306124" y="2576509"/>
                </a:lnTo>
                <a:lnTo>
                  <a:pt x="7311542" y="2577321"/>
                </a:lnTo>
                <a:lnTo>
                  <a:pt x="7314048" y="2577728"/>
                </a:lnTo>
                <a:cubicBezTo>
                  <a:pt x="7328272" y="2580166"/>
                  <a:pt x="7348389" y="2583824"/>
                  <a:pt x="7374399" y="2588701"/>
                </a:cubicBezTo>
                <a:cubicBezTo>
                  <a:pt x="7374399" y="2588701"/>
                  <a:pt x="7367896" y="2587075"/>
                  <a:pt x="7354892" y="2583824"/>
                </a:cubicBezTo>
                <a:lnTo>
                  <a:pt x="7311542" y="2577321"/>
                </a:lnTo>
                <a:lnTo>
                  <a:pt x="7305791" y="2576389"/>
                </a:lnTo>
                <a:lnTo>
                  <a:pt x="7298504" y="2573766"/>
                </a:lnTo>
                <a:cubicBezTo>
                  <a:pt x="7288140" y="2569499"/>
                  <a:pt x="7269548" y="2560659"/>
                  <a:pt x="7242725" y="2547248"/>
                </a:cubicBezTo>
                <a:cubicBezTo>
                  <a:pt x="7241100" y="2545622"/>
                  <a:pt x="7239474" y="2543997"/>
                  <a:pt x="7237848" y="2542371"/>
                </a:cubicBezTo>
                <a:cubicBezTo>
                  <a:pt x="7237848" y="2540746"/>
                  <a:pt x="7238661" y="2538307"/>
                  <a:pt x="7240287" y="2535056"/>
                </a:cubicBezTo>
                <a:cubicBezTo>
                  <a:pt x="7243538" y="2530179"/>
                  <a:pt x="7247602" y="2526115"/>
                  <a:pt x="7252479" y="2522864"/>
                </a:cubicBezTo>
                <a:cubicBezTo>
                  <a:pt x="7262232" y="2513111"/>
                  <a:pt x="7271986" y="2504170"/>
                  <a:pt x="7281740" y="2496042"/>
                </a:cubicBezTo>
                <a:cubicBezTo>
                  <a:pt x="7284991" y="2492790"/>
                  <a:pt x="7287429" y="2489539"/>
                  <a:pt x="7289055" y="2486288"/>
                </a:cubicBezTo>
                <a:cubicBezTo>
                  <a:pt x="7289055" y="2484662"/>
                  <a:pt x="7289055" y="2483037"/>
                  <a:pt x="7289055" y="2481411"/>
                </a:cubicBezTo>
                <a:cubicBezTo>
                  <a:pt x="7287429" y="2479786"/>
                  <a:pt x="7284991" y="2477347"/>
                  <a:pt x="7281740" y="2474096"/>
                </a:cubicBezTo>
                <a:cubicBezTo>
                  <a:pt x="7268735" y="2467594"/>
                  <a:pt x="7255730" y="2461091"/>
                  <a:pt x="7242725" y="2454589"/>
                </a:cubicBezTo>
                <a:cubicBezTo>
                  <a:pt x="7239474" y="2454589"/>
                  <a:pt x="7228907" y="2457840"/>
                  <a:pt x="7211026" y="2464342"/>
                </a:cubicBezTo>
                <a:cubicBezTo>
                  <a:pt x="7209400" y="2462717"/>
                  <a:pt x="7208588" y="2461904"/>
                  <a:pt x="7208588" y="2461904"/>
                </a:cubicBezTo>
                <a:cubicBezTo>
                  <a:pt x="7211839" y="2457027"/>
                  <a:pt x="7215090" y="2452963"/>
                  <a:pt x="7218341" y="2449712"/>
                </a:cubicBezTo>
                <a:cubicBezTo>
                  <a:pt x="7218341" y="2446461"/>
                  <a:pt x="7218341" y="2443210"/>
                  <a:pt x="7218341" y="2439959"/>
                </a:cubicBezTo>
                <a:cubicBezTo>
                  <a:pt x="7218341" y="2438333"/>
                  <a:pt x="7217528" y="2436707"/>
                  <a:pt x="7215903" y="2435082"/>
                </a:cubicBezTo>
                <a:cubicBezTo>
                  <a:pt x="7209400" y="2431830"/>
                  <a:pt x="7202898" y="2427766"/>
                  <a:pt x="7196396" y="2422890"/>
                </a:cubicBezTo>
                <a:cubicBezTo>
                  <a:pt x="7193144" y="2421264"/>
                  <a:pt x="7189080" y="2419639"/>
                  <a:pt x="7184204" y="2418013"/>
                </a:cubicBezTo>
                <a:cubicBezTo>
                  <a:pt x="7180952" y="2418013"/>
                  <a:pt x="7177701" y="2418013"/>
                  <a:pt x="7174450" y="241801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28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57CF50E-F0E4-4776-8334-265C331B31DD}"/>
              </a:ext>
            </a:extLst>
          </p:cNvPr>
          <p:cNvSpPr txBox="1"/>
          <p:nvPr/>
        </p:nvSpPr>
        <p:spPr>
          <a:xfrm>
            <a:off x="167640" y="458956"/>
            <a:ext cx="118567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物华天宝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豫章故郡，洪都新府。星分翼轸，地接衡庐。襟三江而带五湖，控蛮荆而引瓯越。物华天宝，龙光射牛斗之墟；人杰地灵，徐孺下陈蕃之榻。雄州雾列，俊采星驰。台隍枕夷夏之交，宾主尽东南之美。都督阎公之雅望，棨戟遥临；宇文新州之懿范，襜帷暂驻。十旬休假，胜友如云；千里逢迎，高朋满座。腾蛟起凤，孟学士之词宗；紫电青霜，王将军之武库。家君作宰，路出名区；童子何知，躬逢胜饯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关山难越</a:t>
            </a: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维九月，序属三秋。潦水尽而寒潭清，烟光凝而暮山紫。俨骖騑于上路，访风景于崇阿；临帝子之长洲，得天人之旧馆。层峦耸翠，上出重霄；飞阁流丹，下临无地。鹤汀凫渚，穷岛屿之萦回；桂殿兰宫，即冈峦之体势。 </a:t>
            </a: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披绣闼，俯雕甍，山原旷其盈视，川泽纡其骇瞩。闾阎扑地，钟鸣鼎食之家；舸舰弥津，青雀黄龙之舳。云销雨霁，彩彻区明。落霞与孤鹜齐飞，秋水共长天一色。渔舟唱晚，响穷彭蠡之滨；雁阵惊寒，声断衡阳之浦。 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青云之志</a:t>
            </a: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嗟乎！时运不齐，命途多舛。冯唐易老，李广难封。屈贾谊于长沙，非无圣主；窜梁鸿于海曲，岂乏明时？所赖君子见机，达人知命。老当益壮，宁移白首之心？穷且益坚，不坠青云之志。酌贪泉而觉爽，处涸辙以犹欢。北海虽赊，扶摇可接；东隅已逝，桑榆非晚。孟尝高洁，空余报国之情；阮籍猖狂，岂效穷途之哭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328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8F6F32-159F-472C-B281-3E0DA7FEA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EA4A51-8614-4EAE-A7FD-9B60205AF7A8}"/>
              </a:ext>
            </a:extLst>
          </p:cNvPr>
          <p:cNvSpPr/>
          <p:nvPr/>
        </p:nvSpPr>
        <p:spPr>
          <a:xfrm>
            <a:off x="0" y="0"/>
            <a:ext cx="10515600" cy="685800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5AD030-7C20-4D8B-BF80-8FF72969A5DB}"/>
              </a:ext>
            </a:extLst>
          </p:cNvPr>
          <p:cNvSpPr txBox="1"/>
          <p:nvPr/>
        </p:nvSpPr>
        <p:spPr>
          <a:xfrm>
            <a:off x="160020" y="582067"/>
            <a:ext cx="101955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物华天宝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豫章故郡，洪都新府。星分翼轸，地接衡庐。襟三江而带五湖，控蛮荆而引瓯越。物华天宝，龙光射牛斗之墟；人杰地灵，徐孺下陈蕃之榻。雄州雾列，俊采星驰。台隍枕夷夏之交，宾主尽东南之美。都督阎公之雅望，棨戟遥临；宇文新州之懿范，襜帷暂驻。十旬休假，胜友如云；千里逢迎，高朋满座。腾蛟起凤，孟学士之词宗；紫电青霜，王将军之武库。家君作宰，路出名区；童子何知，躬逢胜饯。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关山难越</a:t>
            </a:r>
          </a:p>
          <a:p>
            <a:r>
              <a:rPr lang="zh-CN" altLang="en-US" dirty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维九月，序属三秋。潦水尽而寒潭清，烟光凝而暮山紫。俨骖騑于上路，访风景于崇阿；临帝子之长洲，得天人之旧馆。层峦耸翠，上出重霄；飞阁流丹，下临无地。鹤汀凫渚，穷岛屿之萦回；桂殿兰宫，即冈峦之体势。 </a:t>
            </a:r>
          </a:p>
          <a:p>
            <a:r>
              <a:rPr lang="zh-CN" altLang="en-US" dirty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披绣闼，俯雕甍，山原旷其盈视，川泽纡其骇瞩。闾阎扑地，钟鸣鼎食之家；舸舰弥津，青雀黄龙之舳。云销雨霁，彩彻区明。落霞与孤鹜齐飞，秋水共长天一色。渔舟唱晚，响穷彭蠡之滨；雁阵惊寒，声断衡阳之浦。 </a:t>
            </a:r>
          </a:p>
          <a:p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青云之志</a:t>
            </a:r>
          </a:p>
          <a:p>
            <a:r>
              <a:rPr lang="zh-CN" altLang="en-US" dirty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嗟乎！时运不齐，命途多舛。冯唐易老，李广难封。屈贾谊于长沙，非无圣主；窜梁鸿于海曲，岂乏明时？所赖君子见机，达人知命。老当益壮，宁移白首之心？穷且益坚，不坠青云之志。酌贪泉而觉爽，处涸辙以犹欢。北海虽赊，扶摇可接；东隅已逝，桑榆非晚。孟尝高洁，空余报国之情；阮籍猖狂，岂效穷途之哭！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41A344-205C-4969-8F06-61A66037510A}"/>
              </a:ext>
            </a:extLst>
          </p:cNvPr>
          <p:cNvSpPr txBox="1"/>
          <p:nvPr/>
        </p:nvSpPr>
        <p:spPr>
          <a:xfrm>
            <a:off x="10746938" y="609600"/>
            <a:ext cx="1292662" cy="5059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时装斑马魏《做字网》更多下载..." pitchFamily="1" charset="-122"/>
                <a:ea typeface="时装斑马魏《做字网》更多下载..." pitchFamily="1" charset="-122"/>
              </a:rPr>
              <a:t>落霞与孤鹜齐飞</a:t>
            </a:r>
            <a:endParaRPr lang="en-US" altLang="zh-CN" sz="3600" dirty="0">
              <a:solidFill>
                <a:schemeClr val="bg2"/>
              </a:solidFill>
              <a:latin typeface="时装斑马魏《做字网》更多下载..." pitchFamily="1" charset="-122"/>
              <a:ea typeface="时装斑马魏《做字网》更多下载..." pitchFamily="1" charset="-122"/>
            </a:endParaRPr>
          </a:p>
          <a:p>
            <a:r>
              <a:rPr lang="en-US" altLang="zh-CN" sz="3600" dirty="0">
                <a:solidFill>
                  <a:schemeClr val="bg2"/>
                </a:solidFill>
                <a:latin typeface="时装斑马魏《做字网》更多下载..." pitchFamily="1" charset="-122"/>
                <a:ea typeface="时装斑马魏《做字网》更多下载..." pitchFamily="1" charset="-122"/>
              </a:rPr>
              <a:t>	</a:t>
            </a:r>
            <a:r>
              <a:rPr lang="zh-CN" altLang="en-US" sz="3600" dirty="0">
                <a:solidFill>
                  <a:schemeClr val="bg2"/>
                </a:solidFill>
                <a:latin typeface="时装斑马魏《做字网》更多下载..." pitchFamily="1" charset="-122"/>
                <a:ea typeface="时装斑马魏《做字网》更多下载..." pitchFamily="1" charset="-122"/>
              </a:rPr>
              <a:t>秋水共长天一色</a:t>
            </a:r>
          </a:p>
        </p:txBody>
      </p:sp>
    </p:spTree>
    <p:extLst>
      <p:ext uri="{BB962C8B-B14F-4D97-AF65-F5344CB8AC3E}">
        <p14:creationId xmlns:p14="http://schemas.microsoft.com/office/powerpoint/2010/main" val="111038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3EA19E46-93E1-46A6-88E3-D813ECE6BF7C}"/>
              </a:ext>
            </a:extLst>
          </p:cNvPr>
          <p:cNvSpPr/>
          <p:nvPr/>
        </p:nvSpPr>
        <p:spPr>
          <a:xfrm>
            <a:off x="6509614" y="3641370"/>
            <a:ext cx="406907" cy="162306"/>
          </a:xfrm>
          <a:custGeom>
            <a:avLst/>
            <a:gdLst/>
            <a:ahLst/>
            <a:cxnLst/>
            <a:rect l="l" t="t" r="r" b="b"/>
            <a:pathLst>
              <a:path w="406907" h="162306">
                <a:moveTo>
                  <a:pt x="155448" y="0"/>
                </a:moveTo>
                <a:cubicBezTo>
                  <a:pt x="181051" y="5486"/>
                  <a:pt x="200101" y="11582"/>
                  <a:pt x="212598" y="18288"/>
                </a:cubicBezTo>
                <a:cubicBezTo>
                  <a:pt x="225094" y="24994"/>
                  <a:pt x="231343" y="32918"/>
                  <a:pt x="231343" y="42062"/>
                </a:cubicBezTo>
                <a:cubicBezTo>
                  <a:pt x="231343" y="47549"/>
                  <a:pt x="229286" y="53721"/>
                  <a:pt x="225171" y="60579"/>
                </a:cubicBezTo>
                <a:cubicBezTo>
                  <a:pt x="221056" y="67437"/>
                  <a:pt x="214579" y="73152"/>
                  <a:pt x="205739" y="77724"/>
                </a:cubicBezTo>
                <a:lnTo>
                  <a:pt x="332384" y="77724"/>
                </a:lnTo>
                <a:lnTo>
                  <a:pt x="346100" y="58979"/>
                </a:lnTo>
                <a:cubicBezTo>
                  <a:pt x="349148" y="54712"/>
                  <a:pt x="352272" y="52578"/>
                  <a:pt x="355473" y="52578"/>
                </a:cubicBezTo>
                <a:cubicBezTo>
                  <a:pt x="358673" y="52578"/>
                  <a:pt x="368046" y="58064"/>
                  <a:pt x="383591" y="69037"/>
                </a:cubicBezTo>
                <a:cubicBezTo>
                  <a:pt x="399135" y="80010"/>
                  <a:pt x="406907" y="87478"/>
                  <a:pt x="406907" y="91440"/>
                </a:cubicBezTo>
                <a:cubicBezTo>
                  <a:pt x="406907" y="95402"/>
                  <a:pt x="402641" y="97536"/>
                  <a:pt x="394106" y="97841"/>
                </a:cubicBezTo>
                <a:cubicBezTo>
                  <a:pt x="385571" y="98146"/>
                  <a:pt x="378028" y="100432"/>
                  <a:pt x="371475" y="104699"/>
                </a:cubicBezTo>
                <a:cubicBezTo>
                  <a:pt x="364921" y="108966"/>
                  <a:pt x="349300" y="124206"/>
                  <a:pt x="324612" y="150419"/>
                </a:cubicBezTo>
                <a:lnTo>
                  <a:pt x="317296" y="146304"/>
                </a:lnTo>
                <a:cubicBezTo>
                  <a:pt x="326441" y="125882"/>
                  <a:pt x="333146" y="107290"/>
                  <a:pt x="337413" y="90526"/>
                </a:cubicBezTo>
                <a:lnTo>
                  <a:pt x="67208" y="90526"/>
                </a:lnTo>
                <a:cubicBezTo>
                  <a:pt x="68427" y="113081"/>
                  <a:pt x="64465" y="130683"/>
                  <a:pt x="55321" y="143332"/>
                </a:cubicBezTo>
                <a:cubicBezTo>
                  <a:pt x="46177" y="155981"/>
                  <a:pt x="35051" y="162306"/>
                  <a:pt x="21945" y="162306"/>
                </a:cubicBezTo>
                <a:cubicBezTo>
                  <a:pt x="15544" y="162306"/>
                  <a:pt x="10287" y="160782"/>
                  <a:pt x="6172" y="157734"/>
                </a:cubicBezTo>
                <a:cubicBezTo>
                  <a:pt x="2057" y="154686"/>
                  <a:pt x="0" y="150419"/>
                  <a:pt x="0" y="144932"/>
                </a:cubicBezTo>
                <a:cubicBezTo>
                  <a:pt x="0" y="139446"/>
                  <a:pt x="4571" y="133502"/>
                  <a:pt x="13716" y="127102"/>
                </a:cubicBezTo>
                <a:cubicBezTo>
                  <a:pt x="35661" y="111862"/>
                  <a:pt x="49072" y="87325"/>
                  <a:pt x="53949" y="53492"/>
                </a:cubicBezTo>
                <a:lnTo>
                  <a:pt x="62636" y="53492"/>
                </a:lnTo>
                <a:cubicBezTo>
                  <a:pt x="64465" y="64770"/>
                  <a:pt x="65684" y="72847"/>
                  <a:pt x="66294" y="77724"/>
                </a:cubicBezTo>
                <a:lnTo>
                  <a:pt x="188823" y="77724"/>
                </a:lnTo>
                <a:cubicBezTo>
                  <a:pt x="184556" y="59131"/>
                  <a:pt x="179984" y="45187"/>
                  <a:pt x="175107" y="35890"/>
                </a:cubicBezTo>
                <a:cubicBezTo>
                  <a:pt x="170230" y="26594"/>
                  <a:pt x="162611" y="17374"/>
                  <a:pt x="152247" y="8230"/>
                </a:cubicBezTo>
                <a:lnTo>
                  <a:pt x="15544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8265665C-F7C3-4A34-A390-AA8B03A6024B}"/>
              </a:ext>
            </a:extLst>
          </p:cNvPr>
          <p:cNvSpPr/>
          <p:nvPr/>
        </p:nvSpPr>
        <p:spPr>
          <a:xfrm>
            <a:off x="10242804" y="2914039"/>
            <a:ext cx="439826" cy="432511"/>
          </a:xfrm>
          <a:custGeom>
            <a:avLst/>
            <a:gdLst/>
            <a:ahLst/>
            <a:cxnLst/>
            <a:rect l="l" t="t" r="r" b="b"/>
            <a:pathLst>
              <a:path w="439826" h="432511">
                <a:moveTo>
                  <a:pt x="118872" y="0"/>
                </a:moveTo>
                <a:cubicBezTo>
                  <a:pt x="143256" y="6096"/>
                  <a:pt x="158343" y="10439"/>
                  <a:pt x="164135" y="13030"/>
                </a:cubicBezTo>
                <a:cubicBezTo>
                  <a:pt x="169926" y="15621"/>
                  <a:pt x="172821" y="17983"/>
                  <a:pt x="172821" y="20117"/>
                </a:cubicBezTo>
                <a:cubicBezTo>
                  <a:pt x="172821" y="22250"/>
                  <a:pt x="168554" y="25908"/>
                  <a:pt x="160020" y="31090"/>
                </a:cubicBezTo>
                <a:lnTo>
                  <a:pt x="160020" y="69494"/>
                </a:lnTo>
                <a:lnTo>
                  <a:pt x="283464" y="69494"/>
                </a:lnTo>
                <a:lnTo>
                  <a:pt x="283464" y="41605"/>
                </a:lnTo>
                <a:cubicBezTo>
                  <a:pt x="283464" y="26365"/>
                  <a:pt x="283159" y="12802"/>
                  <a:pt x="282550" y="914"/>
                </a:cubicBezTo>
                <a:cubicBezTo>
                  <a:pt x="321563" y="8534"/>
                  <a:pt x="341071" y="14478"/>
                  <a:pt x="341071" y="18745"/>
                </a:cubicBezTo>
                <a:cubicBezTo>
                  <a:pt x="341071" y="21488"/>
                  <a:pt x="335737" y="25451"/>
                  <a:pt x="325069" y="30632"/>
                </a:cubicBezTo>
                <a:lnTo>
                  <a:pt x="325069" y="69494"/>
                </a:lnTo>
                <a:lnTo>
                  <a:pt x="347472" y="69494"/>
                </a:lnTo>
                <a:lnTo>
                  <a:pt x="368046" y="43434"/>
                </a:lnTo>
                <a:cubicBezTo>
                  <a:pt x="370180" y="40691"/>
                  <a:pt x="372770" y="39319"/>
                  <a:pt x="375818" y="39319"/>
                </a:cubicBezTo>
                <a:cubicBezTo>
                  <a:pt x="378866" y="39319"/>
                  <a:pt x="386791" y="45339"/>
                  <a:pt x="399592" y="57379"/>
                </a:cubicBezTo>
                <a:cubicBezTo>
                  <a:pt x="412395" y="69418"/>
                  <a:pt x="418795" y="77038"/>
                  <a:pt x="418795" y="80239"/>
                </a:cubicBezTo>
                <a:cubicBezTo>
                  <a:pt x="418795" y="83439"/>
                  <a:pt x="416204" y="85039"/>
                  <a:pt x="411023" y="85039"/>
                </a:cubicBezTo>
                <a:lnTo>
                  <a:pt x="325069" y="85039"/>
                </a:lnTo>
                <a:lnTo>
                  <a:pt x="325069" y="181051"/>
                </a:lnTo>
                <a:lnTo>
                  <a:pt x="326441" y="214884"/>
                </a:lnTo>
                <a:cubicBezTo>
                  <a:pt x="326441" y="217627"/>
                  <a:pt x="325298" y="219761"/>
                  <a:pt x="323012" y="221285"/>
                </a:cubicBezTo>
                <a:cubicBezTo>
                  <a:pt x="320726" y="222809"/>
                  <a:pt x="314859" y="225171"/>
                  <a:pt x="305409" y="228371"/>
                </a:cubicBezTo>
                <a:cubicBezTo>
                  <a:pt x="295960" y="231572"/>
                  <a:pt x="289941" y="233172"/>
                  <a:pt x="287350" y="233172"/>
                </a:cubicBezTo>
                <a:cubicBezTo>
                  <a:pt x="284759" y="233172"/>
                  <a:pt x="283464" y="231343"/>
                  <a:pt x="283464" y="227686"/>
                </a:cubicBezTo>
                <a:lnTo>
                  <a:pt x="283464" y="208483"/>
                </a:lnTo>
                <a:lnTo>
                  <a:pt x="241402" y="208483"/>
                </a:lnTo>
                <a:lnTo>
                  <a:pt x="241402" y="258318"/>
                </a:lnTo>
                <a:lnTo>
                  <a:pt x="355702" y="258318"/>
                </a:lnTo>
                <a:lnTo>
                  <a:pt x="373989" y="233629"/>
                </a:lnTo>
                <a:cubicBezTo>
                  <a:pt x="377037" y="229667"/>
                  <a:pt x="379476" y="227686"/>
                  <a:pt x="381305" y="227686"/>
                </a:cubicBezTo>
                <a:cubicBezTo>
                  <a:pt x="384657" y="227686"/>
                  <a:pt x="393497" y="234010"/>
                  <a:pt x="407822" y="246659"/>
                </a:cubicBezTo>
                <a:cubicBezTo>
                  <a:pt x="422148" y="259309"/>
                  <a:pt x="429311" y="267157"/>
                  <a:pt x="429311" y="270205"/>
                </a:cubicBezTo>
                <a:cubicBezTo>
                  <a:pt x="429311" y="272034"/>
                  <a:pt x="425805" y="272948"/>
                  <a:pt x="418795" y="272948"/>
                </a:cubicBezTo>
                <a:lnTo>
                  <a:pt x="268834" y="272948"/>
                </a:lnTo>
                <a:cubicBezTo>
                  <a:pt x="302057" y="321412"/>
                  <a:pt x="358750" y="351434"/>
                  <a:pt x="438912" y="363017"/>
                </a:cubicBezTo>
                <a:lnTo>
                  <a:pt x="439826" y="373075"/>
                </a:lnTo>
                <a:cubicBezTo>
                  <a:pt x="420319" y="374294"/>
                  <a:pt x="407060" y="376276"/>
                  <a:pt x="400050" y="379019"/>
                </a:cubicBezTo>
                <a:cubicBezTo>
                  <a:pt x="393040" y="381762"/>
                  <a:pt x="386182" y="387553"/>
                  <a:pt x="379476" y="396392"/>
                </a:cubicBezTo>
                <a:cubicBezTo>
                  <a:pt x="377647" y="398831"/>
                  <a:pt x="375971" y="400050"/>
                  <a:pt x="374447" y="400050"/>
                </a:cubicBezTo>
                <a:cubicBezTo>
                  <a:pt x="371399" y="400050"/>
                  <a:pt x="358597" y="392049"/>
                  <a:pt x="336042" y="376047"/>
                </a:cubicBezTo>
                <a:cubicBezTo>
                  <a:pt x="313487" y="360045"/>
                  <a:pt x="296037" y="344195"/>
                  <a:pt x="283693" y="328498"/>
                </a:cubicBezTo>
                <a:cubicBezTo>
                  <a:pt x="271348" y="312801"/>
                  <a:pt x="261366" y="294284"/>
                  <a:pt x="253746" y="272948"/>
                </a:cubicBezTo>
                <a:lnTo>
                  <a:pt x="241402" y="272948"/>
                </a:lnTo>
                <a:lnTo>
                  <a:pt x="241402" y="359816"/>
                </a:lnTo>
                <a:lnTo>
                  <a:pt x="242316" y="412394"/>
                </a:lnTo>
                <a:cubicBezTo>
                  <a:pt x="242316" y="415442"/>
                  <a:pt x="240945" y="417881"/>
                  <a:pt x="238201" y="419710"/>
                </a:cubicBezTo>
                <a:cubicBezTo>
                  <a:pt x="235458" y="421538"/>
                  <a:pt x="229286" y="424129"/>
                  <a:pt x="219684" y="427482"/>
                </a:cubicBezTo>
                <a:cubicBezTo>
                  <a:pt x="210083" y="430835"/>
                  <a:pt x="204140" y="432511"/>
                  <a:pt x="201854" y="432511"/>
                </a:cubicBezTo>
                <a:cubicBezTo>
                  <a:pt x="199567" y="432511"/>
                  <a:pt x="198424" y="431140"/>
                  <a:pt x="198424" y="428396"/>
                </a:cubicBezTo>
                <a:lnTo>
                  <a:pt x="199339" y="406908"/>
                </a:lnTo>
                <a:cubicBezTo>
                  <a:pt x="199949" y="392278"/>
                  <a:pt x="200253" y="378866"/>
                  <a:pt x="200253" y="366674"/>
                </a:cubicBezTo>
                <a:lnTo>
                  <a:pt x="200253" y="291236"/>
                </a:lnTo>
                <a:cubicBezTo>
                  <a:pt x="151181" y="347320"/>
                  <a:pt x="85497" y="388010"/>
                  <a:pt x="3200" y="413309"/>
                </a:cubicBezTo>
                <a:lnTo>
                  <a:pt x="0" y="405994"/>
                </a:lnTo>
                <a:cubicBezTo>
                  <a:pt x="70408" y="371246"/>
                  <a:pt x="126035" y="326898"/>
                  <a:pt x="166878" y="272948"/>
                </a:cubicBezTo>
                <a:lnTo>
                  <a:pt x="44805" y="272948"/>
                </a:lnTo>
                <a:cubicBezTo>
                  <a:pt x="36881" y="272948"/>
                  <a:pt x="30327" y="273710"/>
                  <a:pt x="25146" y="275234"/>
                </a:cubicBezTo>
                <a:lnTo>
                  <a:pt x="17373" y="256032"/>
                </a:lnTo>
                <a:cubicBezTo>
                  <a:pt x="23774" y="257556"/>
                  <a:pt x="31395" y="258318"/>
                  <a:pt x="40234" y="258318"/>
                </a:cubicBezTo>
                <a:lnTo>
                  <a:pt x="200253" y="258318"/>
                </a:lnTo>
                <a:lnTo>
                  <a:pt x="200253" y="208483"/>
                </a:lnTo>
                <a:lnTo>
                  <a:pt x="160020" y="208483"/>
                </a:lnTo>
                <a:lnTo>
                  <a:pt x="160020" y="216713"/>
                </a:lnTo>
                <a:cubicBezTo>
                  <a:pt x="160020" y="221285"/>
                  <a:pt x="158953" y="224409"/>
                  <a:pt x="156819" y="226085"/>
                </a:cubicBezTo>
                <a:cubicBezTo>
                  <a:pt x="154686" y="227762"/>
                  <a:pt x="149200" y="229972"/>
                  <a:pt x="140361" y="232715"/>
                </a:cubicBezTo>
                <a:cubicBezTo>
                  <a:pt x="131521" y="235458"/>
                  <a:pt x="125120" y="236830"/>
                  <a:pt x="121158" y="236830"/>
                </a:cubicBezTo>
                <a:cubicBezTo>
                  <a:pt x="119024" y="236830"/>
                  <a:pt x="118110" y="235001"/>
                  <a:pt x="118415" y="231343"/>
                </a:cubicBezTo>
                <a:cubicBezTo>
                  <a:pt x="119634" y="220066"/>
                  <a:pt x="120244" y="209093"/>
                  <a:pt x="120244" y="198425"/>
                </a:cubicBezTo>
                <a:lnTo>
                  <a:pt x="120244" y="85039"/>
                </a:lnTo>
                <a:lnTo>
                  <a:pt x="55779" y="85039"/>
                </a:lnTo>
                <a:cubicBezTo>
                  <a:pt x="47549" y="85039"/>
                  <a:pt x="41148" y="86106"/>
                  <a:pt x="36576" y="88240"/>
                </a:cubicBezTo>
                <a:lnTo>
                  <a:pt x="28347" y="67208"/>
                </a:lnTo>
                <a:cubicBezTo>
                  <a:pt x="34747" y="68732"/>
                  <a:pt x="42367" y="69494"/>
                  <a:pt x="51206" y="69494"/>
                </a:cubicBezTo>
                <a:lnTo>
                  <a:pt x="120244" y="69494"/>
                </a:lnTo>
                <a:lnTo>
                  <a:pt x="120244" y="38405"/>
                </a:lnTo>
                <a:cubicBezTo>
                  <a:pt x="120244" y="25908"/>
                  <a:pt x="119786" y="13106"/>
                  <a:pt x="118872" y="0"/>
                </a:cubicBezTo>
                <a:close/>
                <a:moveTo>
                  <a:pt x="160020" y="85039"/>
                </a:moveTo>
                <a:lnTo>
                  <a:pt x="160020" y="128016"/>
                </a:lnTo>
                <a:lnTo>
                  <a:pt x="283464" y="128016"/>
                </a:lnTo>
                <a:lnTo>
                  <a:pt x="283464" y="85039"/>
                </a:lnTo>
                <a:lnTo>
                  <a:pt x="160020" y="85039"/>
                </a:lnTo>
                <a:close/>
                <a:moveTo>
                  <a:pt x="160020" y="144018"/>
                </a:moveTo>
                <a:lnTo>
                  <a:pt x="160020" y="194310"/>
                </a:lnTo>
                <a:lnTo>
                  <a:pt x="283464" y="194310"/>
                </a:lnTo>
                <a:lnTo>
                  <a:pt x="283464" y="144018"/>
                </a:lnTo>
                <a:lnTo>
                  <a:pt x="160020" y="14401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B2AFA73C-5C1F-452B-A28C-937A14955433}"/>
              </a:ext>
            </a:extLst>
          </p:cNvPr>
          <p:cNvSpPr/>
          <p:nvPr/>
        </p:nvSpPr>
        <p:spPr>
          <a:xfrm>
            <a:off x="6234073" y="3211219"/>
            <a:ext cx="427025" cy="296723"/>
          </a:xfrm>
          <a:custGeom>
            <a:avLst/>
            <a:gdLst/>
            <a:ahLst/>
            <a:cxnLst/>
            <a:rect l="l" t="t" r="r" b="b"/>
            <a:pathLst>
              <a:path w="427025" h="296723">
                <a:moveTo>
                  <a:pt x="265176" y="0"/>
                </a:moveTo>
                <a:cubicBezTo>
                  <a:pt x="275844" y="2439"/>
                  <a:pt x="286741" y="5334"/>
                  <a:pt x="297866" y="8687"/>
                </a:cubicBezTo>
                <a:cubicBezTo>
                  <a:pt x="308991" y="12040"/>
                  <a:pt x="316002" y="14554"/>
                  <a:pt x="318897" y="16231"/>
                </a:cubicBezTo>
                <a:cubicBezTo>
                  <a:pt x="321793" y="17907"/>
                  <a:pt x="323241" y="20041"/>
                  <a:pt x="323241" y="22632"/>
                </a:cubicBezTo>
                <a:cubicBezTo>
                  <a:pt x="323241" y="25222"/>
                  <a:pt x="317602" y="30175"/>
                  <a:pt x="306324" y="37491"/>
                </a:cubicBezTo>
                <a:lnTo>
                  <a:pt x="306324" y="80010"/>
                </a:lnTo>
                <a:lnTo>
                  <a:pt x="336042" y="80010"/>
                </a:lnTo>
                <a:lnTo>
                  <a:pt x="357531" y="51664"/>
                </a:lnTo>
                <a:cubicBezTo>
                  <a:pt x="359969" y="48616"/>
                  <a:pt x="362255" y="47092"/>
                  <a:pt x="364388" y="47092"/>
                </a:cubicBezTo>
                <a:cubicBezTo>
                  <a:pt x="366522" y="47092"/>
                  <a:pt x="371627" y="50368"/>
                  <a:pt x="379705" y="56922"/>
                </a:cubicBezTo>
                <a:cubicBezTo>
                  <a:pt x="387782" y="63475"/>
                  <a:pt x="395021" y="70028"/>
                  <a:pt x="401422" y="76581"/>
                </a:cubicBezTo>
                <a:cubicBezTo>
                  <a:pt x="407823" y="83134"/>
                  <a:pt x="411023" y="87554"/>
                  <a:pt x="411023" y="89840"/>
                </a:cubicBezTo>
                <a:cubicBezTo>
                  <a:pt x="411023" y="92126"/>
                  <a:pt x="408432" y="93269"/>
                  <a:pt x="403250" y="93269"/>
                </a:cubicBezTo>
                <a:lnTo>
                  <a:pt x="306324" y="93269"/>
                </a:lnTo>
                <a:lnTo>
                  <a:pt x="306324" y="279807"/>
                </a:lnTo>
                <a:lnTo>
                  <a:pt x="349758" y="279807"/>
                </a:lnTo>
                <a:lnTo>
                  <a:pt x="372161" y="248717"/>
                </a:lnTo>
                <a:cubicBezTo>
                  <a:pt x="374599" y="245364"/>
                  <a:pt x="376809" y="243688"/>
                  <a:pt x="378790" y="243688"/>
                </a:cubicBezTo>
                <a:cubicBezTo>
                  <a:pt x="380772" y="243688"/>
                  <a:pt x="383743" y="245288"/>
                  <a:pt x="387706" y="248488"/>
                </a:cubicBezTo>
                <a:cubicBezTo>
                  <a:pt x="391668" y="251689"/>
                  <a:pt x="397764" y="257251"/>
                  <a:pt x="405994" y="265176"/>
                </a:cubicBezTo>
                <a:cubicBezTo>
                  <a:pt x="414224" y="273101"/>
                  <a:pt x="419786" y="278816"/>
                  <a:pt x="422682" y="282321"/>
                </a:cubicBezTo>
                <a:cubicBezTo>
                  <a:pt x="425577" y="285826"/>
                  <a:pt x="427025" y="288570"/>
                  <a:pt x="427025" y="290551"/>
                </a:cubicBezTo>
                <a:cubicBezTo>
                  <a:pt x="427025" y="292532"/>
                  <a:pt x="424434" y="293523"/>
                  <a:pt x="419252" y="293523"/>
                </a:cubicBezTo>
                <a:lnTo>
                  <a:pt x="27432" y="293523"/>
                </a:lnTo>
                <a:cubicBezTo>
                  <a:pt x="19202" y="293523"/>
                  <a:pt x="12802" y="294589"/>
                  <a:pt x="8230" y="296723"/>
                </a:cubicBezTo>
                <a:lnTo>
                  <a:pt x="0" y="277521"/>
                </a:lnTo>
                <a:cubicBezTo>
                  <a:pt x="6401" y="279045"/>
                  <a:pt x="14021" y="279807"/>
                  <a:pt x="22860" y="279807"/>
                </a:cubicBezTo>
                <a:lnTo>
                  <a:pt x="120244" y="279807"/>
                </a:lnTo>
                <a:lnTo>
                  <a:pt x="120244" y="93269"/>
                </a:lnTo>
                <a:lnTo>
                  <a:pt x="42977" y="93269"/>
                </a:lnTo>
                <a:cubicBezTo>
                  <a:pt x="34747" y="93269"/>
                  <a:pt x="28347" y="94336"/>
                  <a:pt x="23775" y="96469"/>
                </a:cubicBezTo>
                <a:lnTo>
                  <a:pt x="15545" y="77724"/>
                </a:lnTo>
                <a:cubicBezTo>
                  <a:pt x="21946" y="79248"/>
                  <a:pt x="29566" y="80010"/>
                  <a:pt x="38405" y="80010"/>
                </a:cubicBezTo>
                <a:lnTo>
                  <a:pt x="120244" y="80010"/>
                </a:lnTo>
                <a:lnTo>
                  <a:pt x="120244" y="43891"/>
                </a:lnTo>
                <a:cubicBezTo>
                  <a:pt x="120244" y="28651"/>
                  <a:pt x="119939" y="15088"/>
                  <a:pt x="119329" y="3201"/>
                </a:cubicBezTo>
                <a:cubicBezTo>
                  <a:pt x="128474" y="5334"/>
                  <a:pt x="138303" y="7925"/>
                  <a:pt x="148819" y="10973"/>
                </a:cubicBezTo>
                <a:cubicBezTo>
                  <a:pt x="159334" y="14021"/>
                  <a:pt x="165964" y="16231"/>
                  <a:pt x="168707" y="17602"/>
                </a:cubicBezTo>
                <a:cubicBezTo>
                  <a:pt x="171450" y="18974"/>
                  <a:pt x="172821" y="21031"/>
                  <a:pt x="172821" y="23775"/>
                </a:cubicBezTo>
                <a:cubicBezTo>
                  <a:pt x="172821" y="26518"/>
                  <a:pt x="168250" y="30785"/>
                  <a:pt x="159106" y="36576"/>
                </a:cubicBezTo>
                <a:lnTo>
                  <a:pt x="159106" y="80010"/>
                </a:lnTo>
                <a:lnTo>
                  <a:pt x="266091" y="80010"/>
                </a:lnTo>
                <a:lnTo>
                  <a:pt x="266091" y="40691"/>
                </a:lnTo>
                <a:cubicBezTo>
                  <a:pt x="266091" y="25451"/>
                  <a:pt x="265786" y="11887"/>
                  <a:pt x="265176" y="0"/>
                </a:cubicBezTo>
                <a:close/>
                <a:moveTo>
                  <a:pt x="159106" y="93269"/>
                </a:moveTo>
                <a:lnTo>
                  <a:pt x="159106" y="145847"/>
                </a:lnTo>
                <a:lnTo>
                  <a:pt x="266091" y="145847"/>
                </a:lnTo>
                <a:lnTo>
                  <a:pt x="266091" y="93269"/>
                </a:lnTo>
                <a:lnTo>
                  <a:pt x="159106" y="93269"/>
                </a:lnTo>
                <a:close/>
                <a:moveTo>
                  <a:pt x="159106" y="159563"/>
                </a:moveTo>
                <a:lnTo>
                  <a:pt x="159106" y="217170"/>
                </a:lnTo>
                <a:lnTo>
                  <a:pt x="266091" y="217170"/>
                </a:lnTo>
                <a:lnTo>
                  <a:pt x="266091" y="159563"/>
                </a:lnTo>
                <a:lnTo>
                  <a:pt x="159106" y="159563"/>
                </a:lnTo>
                <a:close/>
                <a:moveTo>
                  <a:pt x="159106" y="231343"/>
                </a:moveTo>
                <a:lnTo>
                  <a:pt x="159106" y="279807"/>
                </a:lnTo>
                <a:lnTo>
                  <a:pt x="266091" y="279807"/>
                </a:lnTo>
                <a:lnTo>
                  <a:pt x="266091" y="231343"/>
                </a:lnTo>
                <a:lnTo>
                  <a:pt x="159106" y="2313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02A09D43-9C60-4BF8-87D2-BE8401011E9F}"/>
              </a:ext>
            </a:extLst>
          </p:cNvPr>
          <p:cNvSpPr/>
          <p:nvPr/>
        </p:nvSpPr>
        <p:spPr>
          <a:xfrm>
            <a:off x="1444448" y="2916324"/>
            <a:ext cx="433882" cy="412852"/>
          </a:xfrm>
          <a:custGeom>
            <a:avLst/>
            <a:gdLst/>
            <a:ahLst/>
            <a:cxnLst/>
            <a:rect l="l" t="t" r="r" b="b"/>
            <a:pathLst>
              <a:path w="433882" h="412852">
                <a:moveTo>
                  <a:pt x="291236" y="0"/>
                </a:moveTo>
                <a:cubicBezTo>
                  <a:pt x="330860" y="7925"/>
                  <a:pt x="350672" y="14478"/>
                  <a:pt x="350672" y="19660"/>
                </a:cubicBezTo>
                <a:cubicBezTo>
                  <a:pt x="350672" y="21793"/>
                  <a:pt x="344881" y="25756"/>
                  <a:pt x="333298" y="31547"/>
                </a:cubicBezTo>
                <a:lnTo>
                  <a:pt x="333298" y="151333"/>
                </a:lnTo>
                <a:lnTo>
                  <a:pt x="361188" y="151333"/>
                </a:lnTo>
                <a:lnTo>
                  <a:pt x="380390" y="123901"/>
                </a:lnTo>
                <a:cubicBezTo>
                  <a:pt x="382524" y="120853"/>
                  <a:pt x="384962" y="119329"/>
                  <a:pt x="387705" y="119329"/>
                </a:cubicBezTo>
                <a:cubicBezTo>
                  <a:pt x="390448" y="119329"/>
                  <a:pt x="394868" y="122149"/>
                  <a:pt x="400964" y="127787"/>
                </a:cubicBezTo>
                <a:cubicBezTo>
                  <a:pt x="407060" y="133426"/>
                  <a:pt x="414070" y="139675"/>
                  <a:pt x="421995" y="146533"/>
                </a:cubicBezTo>
                <a:cubicBezTo>
                  <a:pt x="429920" y="153391"/>
                  <a:pt x="433882" y="158191"/>
                  <a:pt x="433882" y="160934"/>
                </a:cubicBezTo>
                <a:cubicBezTo>
                  <a:pt x="433882" y="163678"/>
                  <a:pt x="430834" y="165049"/>
                  <a:pt x="424738" y="165049"/>
                </a:cubicBezTo>
                <a:lnTo>
                  <a:pt x="333298" y="165049"/>
                </a:lnTo>
                <a:lnTo>
                  <a:pt x="333298" y="266090"/>
                </a:lnTo>
                <a:lnTo>
                  <a:pt x="334213" y="309982"/>
                </a:lnTo>
                <a:cubicBezTo>
                  <a:pt x="334213" y="313944"/>
                  <a:pt x="333527" y="316763"/>
                  <a:pt x="332155" y="318440"/>
                </a:cubicBezTo>
                <a:cubicBezTo>
                  <a:pt x="330784" y="320116"/>
                  <a:pt x="325145" y="322936"/>
                  <a:pt x="315239" y="326898"/>
                </a:cubicBezTo>
                <a:cubicBezTo>
                  <a:pt x="305333" y="330860"/>
                  <a:pt x="299008" y="332842"/>
                  <a:pt x="296265" y="332842"/>
                </a:cubicBezTo>
                <a:cubicBezTo>
                  <a:pt x="293522" y="332842"/>
                  <a:pt x="292150" y="330251"/>
                  <a:pt x="292150" y="325069"/>
                </a:cubicBezTo>
                <a:lnTo>
                  <a:pt x="292150" y="292608"/>
                </a:lnTo>
                <a:lnTo>
                  <a:pt x="218998" y="292608"/>
                </a:lnTo>
                <a:lnTo>
                  <a:pt x="218998" y="314554"/>
                </a:lnTo>
                <a:cubicBezTo>
                  <a:pt x="218998" y="318516"/>
                  <a:pt x="218313" y="321183"/>
                  <a:pt x="216941" y="322555"/>
                </a:cubicBezTo>
                <a:cubicBezTo>
                  <a:pt x="215569" y="323926"/>
                  <a:pt x="210083" y="326669"/>
                  <a:pt x="200482" y="330784"/>
                </a:cubicBezTo>
                <a:cubicBezTo>
                  <a:pt x="190881" y="334899"/>
                  <a:pt x="184784" y="336956"/>
                  <a:pt x="182194" y="336956"/>
                </a:cubicBezTo>
                <a:cubicBezTo>
                  <a:pt x="179603" y="336956"/>
                  <a:pt x="178307" y="335432"/>
                  <a:pt x="178307" y="332384"/>
                </a:cubicBezTo>
                <a:lnTo>
                  <a:pt x="179222" y="307238"/>
                </a:lnTo>
                <a:cubicBezTo>
                  <a:pt x="179527" y="296266"/>
                  <a:pt x="179679" y="283159"/>
                  <a:pt x="179679" y="267919"/>
                </a:cubicBezTo>
                <a:lnTo>
                  <a:pt x="179679" y="165049"/>
                </a:lnTo>
                <a:lnTo>
                  <a:pt x="117500" y="165049"/>
                </a:lnTo>
                <a:lnTo>
                  <a:pt x="117500" y="379019"/>
                </a:lnTo>
                <a:lnTo>
                  <a:pt x="347472" y="379019"/>
                </a:lnTo>
                <a:lnTo>
                  <a:pt x="368045" y="352958"/>
                </a:lnTo>
                <a:cubicBezTo>
                  <a:pt x="371398" y="348691"/>
                  <a:pt x="374827" y="346558"/>
                  <a:pt x="378333" y="346558"/>
                </a:cubicBezTo>
                <a:cubicBezTo>
                  <a:pt x="381838" y="346558"/>
                  <a:pt x="389991" y="353187"/>
                  <a:pt x="402793" y="366446"/>
                </a:cubicBezTo>
                <a:cubicBezTo>
                  <a:pt x="415594" y="379705"/>
                  <a:pt x="421995" y="387629"/>
                  <a:pt x="421995" y="390220"/>
                </a:cubicBezTo>
                <a:cubicBezTo>
                  <a:pt x="421995" y="392811"/>
                  <a:pt x="419557" y="394106"/>
                  <a:pt x="414680" y="394106"/>
                </a:cubicBezTo>
                <a:lnTo>
                  <a:pt x="117043" y="394106"/>
                </a:lnTo>
                <a:lnTo>
                  <a:pt x="101498" y="409651"/>
                </a:lnTo>
                <a:cubicBezTo>
                  <a:pt x="99364" y="411785"/>
                  <a:pt x="97536" y="412852"/>
                  <a:pt x="96012" y="412852"/>
                </a:cubicBezTo>
                <a:cubicBezTo>
                  <a:pt x="94488" y="412852"/>
                  <a:pt x="92811" y="412242"/>
                  <a:pt x="90982" y="411023"/>
                </a:cubicBezTo>
                <a:lnTo>
                  <a:pt x="56692" y="381762"/>
                </a:lnTo>
                <a:cubicBezTo>
                  <a:pt x="65836" y="374447"/>
                  <a:pt x="71475" y="369265"/>
                  <a:pt x="73609" y="366217"/>
                </a:cubicBezTo>
                <a:cubicBezTo>
                  <a:pt x="75742" y="363169"/>
                  <a:pt x="76809" y="358750"/>
                  <a:pt x="76809" y="352958"/>
                </a:cubicBezTo>
                <a:lnTo>
                  <a:pt x="76809" y="165049"/>
                </a:lnTo>
                <a:lnTo>
                  <a:pt x="27432" y="165049"/>
                </a:lnTo>
                <a:cubicBezTo>
                  <a:pt x="19202" y="165049"/>
                  <a:pt x="12801" y="166116"/>
                  <a:pt x="8229" y="168250"/>
                </a:cubicBezTo>
                <a:lnTo>
                  <a:pt x="0" y="149047"/>
                </a:lnTo>
                <a:cubicBezTo>
                  <a:pt x="6400" y="150571"/>
                  <a:pt x="14020" y="151333"/>
                  <a:pt x="22860" y="151333"/>
                </a:cubicBezTo>
                <a:lnTo>
                  <a:pt x="76809" y="151333"/>
                </a:lnTo>
                <a:lnTo>
                  <a:pt x="76809" y="80010"/>
                </a:lnTo>
                <a:cubicBezTo>
                  <a:pt x="76809" y="65989"/>
                  <a:pt x="76047" y="52121"/>
                  <a:pt x="74523" y="38405"/>
                </a:cubicBezTo>
                <a:cubicBezTo>
                  <a:pt x="87325" y="41148"/>
                  <a:pt x="99898" y="44348"/>
                  <a:pt x="112242" y="48006"/>
                </a:cubicBezTo>
                <a:cubicBezTo>
                  <a:pt x="124586" y="51664"/>
                  <a:pt x="131673" y="54102"/>
                  <a:pt x="133502" y="55321"/>
                </a:cubicBezTo>
                <a:cubicBezTo>
                  <a:pt x="135331" y="56540"/>
                  <a:pt x="136245" y="58064"/>
                  <a:pt x="136245" y="59893"/>
                </a:cubicBezTo>
                <a:cubicBezTo>
                  <a:pt x="136245" y="64160"/>
                  <a:pt x="129997" y="69037"/>
                  <a:pt x="117500" y="74524"/>
                </a:cubicBezTo>
                <a:lnTo>
                  <a:pt x="117500" y="151333"/>
                </a:lnTo>
                <a:lnTo>
                  <a:pt x="179679" y="151333"/>
                </a:lnTo>
                <a:lnTo>
                  <a:pt x="179679" y="48920"/>
                </a:lnTo>
                <a:cubicBezTo>
                  <a:pt x="179679" y="31242"/>
                  <a:pt x="179374" y="16002"/>
                  <a:pt x="178765" y="3200"/>
                </a:cubicBezTo>
                <a:cubicBezTo>
                  <a:pt x="216255" y="11735"/>
                  <a:pt x="235000" y="18593"/>
                  <a:pt x="235000" y="23774"/>
                </a:cubicBezTo>
                <a:cubicBezTo>
                  <a:pt x="235000" y="26518"/>
                  <a:pt x="229666" y="31242"/>
                  <a:pt x="218998" y="37948"/>
                </a:cubicBezTo>
                <a:lnTo>
                  <a:pt x="218998" y="151333"/>
                </a:lnTo>
                <a:lnTo>
                  <a:pt x="292150" y="151333"/>
                </a:lnTo>
                <a:lnTo>
                  <a:pt x="292150" y="40691"/>
                </a:lnTo>
                <a:cubicBezTo>
                  <a:pt x="292150" y="25451"/>
                  <a:pt x="291845" y="11887"/>
                  <a:pt x="291236" y="0"/>
                </a:cubicBezTo>
                <a:close/>
                <a:moveTo>
                  <a:pt x="218998" y="165049"/>
                </a:moveTo>
                <a:lnTo>
                  <a:pt x="218998" y="277978"/>
                </a:lnTo>
                <a:lnTo>
                  <a:pt x="292150" y="277978"/>
                </a:lnTo>
                <a:lnTo>
                  <a:pt x="292150" y="165049"/>
                </a:lnTo>
                <a:lnTo>
                  <a:pt x="218998" y="16504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776184B5-5A9F-49D5-A489-0A1643148A96}"/>
              </a:ext>
            </a:extLst>
          </p:cNvPr>
          <p:cNvSpPr/>
          <p:nvPr/>
        </p:nvSpPr>
        <p:spPr>
          <a:xfrm>
            <a:off x="3967735" y="2916782"/>
            <a:ext cx="419253" cy="238201"/>
          </a:xfrm>
          <a:custGeom>
            <a:avLst/>
            <a:gdLst/>
            <a:ahLst/>
            <a:cxnLst/>
            <a:rect l="l" t="t" r="r" b="b"/>
            <a:pathLst>
              <a:path w="419253" h="238201">
                <a:moveTo>
                  <a:pt x="157734" y="0"/>
                </a:moveTo>
                <a:cubicBezTo>
                  <a:pt x="189433" y="8230"/>
                  <a:pt x="210998" y="15164"/>
                  <a:pt x="222428" y="20803"/>
                </a:cubicBezTo>
                <a:cubicBezTo>
                  <a:pt x="233858" y="26442"/>
                  <a:pt x="239573" y="33071"/>
                  <a:pt x="239573" y="40691"/>
                </a:cubicBezTo>
                <a:cubicBezTo>
                  <a:pt x="239573" y="45263"/>
                  <a:pt x="237897" y="51054"/>
                  <a:pt x="234544" y="58065"/>
                </a:cubicBezTo>
                <a:cubicBezTo>
                  <a:pt x="231191" y="65075"/>
                  <a:pt x="226467" y="70257"/>
                  <a:pt x="220371" y="73609"/>
                </a:cubicBezTo>
                <a:lnTo>
                  <a:pt x="340614" y="73609"/>
                </a:lnTo>
                <a:lnTo>
                  <a:pt x="360731" y="44349"/>
                </a:lnTo>
                <a:cubicBezTo>
                  <a:pt x="363474" y="40996"/>
                  <a:pt x="366065" y="39319"/>
                  <a:pt x="368503" y="39319"/>
                </a:cubicBezTo>
                <a:cubicBezTo>
                  <a:pt x="370942" y="39319"/>
                  <a:pt x="380010" y="45111"/>
                  <a:pt x="395707" y="56693"/>
                </a:cubicBezTo>
                <a:cubicBezTo>
                  <a:pt x="411404" y="68275"/>
                  <a:pt x="419253" y="76048"/>
                  <a:pt x="419253" y="80010"/>
                </a:cubicBezTo>
                <a:cubicBezTo>
                  <a:pt x="419253" y="83973"/>
                  <a:pt x="415443" y="85954"/>
                  <a:pt x="407823" y="85954"/>
                </a:cubicBezTo>
                <a:lnTo>
                  <a:pt x="270662" y="85954"/>
                </a:lnTo>
                <a:lnTo>
                  <a:pt x="270662" y="176937"/>
                </a:lnTo>
                <a:cubicBezTo>
                  <a:pt x="270662" y="189433"/>
                  <a:pt x="270815" y="198882"/>
                  <a:pt x="271120" y="205283"/>
                </a:cubicBezTo>
                <a:lnTo>
                  <a:pt x="272034" y="220371"/>
                </a:lnTo>
                <a:cubicBezTo>
                  <a:pt x="272034" y="222199"/>
                  <a:pt x="270586" y="224028"/>
                  <a:pt x="267691" y="225857"/>
                </a:cubicBezTo>
                <a:cubicBezTo>
                  <a:pt x="264795" y="227686"/>
                  <a:pt x="259461" y="229743"/>
                  <a:pt x="251689" y="232029"/>
                </a:cubicBezTo>
                <a:cubicBezTo>
                  <a:pt x="243916" y="234315"/>
                  <a:pt x="238506" y="235458"/>
                  <a:pt x="235458" y="235458"/>
                </a:cubicBezTo>
                <a:cubicBezTo>
                  <a:pt x="232410" y="235458"/>
                  <a:pt x="230886" y="233325"/>
                  <a:pt x="230886" y="229057"/>
                </a:cubicBezTo>
                <a:lnTo>
                  <a:pt x="230886" y="85954"/>
                </a:lnTo>
                <a:lnTo>
                  <a:pt x="182423" y="85954"/>
                </a:lnTo>
                <a:lnTo>
                  <a:pt x="182423" y="219456"/>
                </a:lnTo>
                <a:cubicBezTo>
                  <a:pt x="182423" y="221285"/>
                  <a:pt x="182270" y="222733"/>
                  <a:pt x="181966" y="223800"/>
                </a:cubicBezTo>
                <a:cubicBezTo>
                  <a:pt x="181661" y="224866"/>
                  <a:pt x="178842" y="226695"/>
                  <a:pt x="173508" y="229286"/>
                </a:cubicBezTo>
                <a:cubicBezTo>
                  <a:pt x="168174" y="231877"/>
                  <a:pt x="162001" y="234010"/>
                  <a:pt x="154991" y="235687"/>
                </a:cubicBezTo>
                <a:cubicBezTo>
                  <a:pt x="147981" y="237363"/>
                  <a:pt x="143790" y="238201"/>
                  <a:pt x="142418" y="238201"/>
                </a:cubicBezTo>
                <a:cubicBezTo>
                  <a:pt x="141047" y="238201"/>
                  <a:pt x="140361" y="236373"/>
                  <a:pt x="140361" y="232715"/>
                </a:cubicBezTo>
                <a:lnTo>
                  <a:pt x="141275" y="213970"/>
                </a:lnTo>
                <a:cubicBezTo>
                  <a:pt x="141580" y="201168"/>
                  <a:pt x="141732" y="187300"/>
                  <a:pt x="141732" y="172365"/>
                </a:cubicBezTo>
                <a:lnTo>
                  <a:pt x="141732" y="85954"/>
                </a:lnTo>
                <a:lnTo>
                  <a:pt x="27433" y="85954"/>
                </a:lnTo>
                <a:cubicBezTo>
                  <a:pt x="19203" y="85954"/>
                  <a:pt x="12802" y="87021"/>
                  <a:pt x="8230" y="89154"/>
                </a:cubicBezTo>
                <a:lnTo>
                  <a:pt x="0" y="71323"/>
                </a:lnTo>
                <a:cubicBezTo>
                  <a:pt x="6401" y="72847"/>
                  <a:pt x="14021" y="73609"/>
                  <a:pt x="22860" y="73609"/>
                </a:cubicBezTo>
                <a:lnTo>
                  <a:pt x="202083" y="73609"/>
                </a:lnTo>
                <a:cubicBezTo>
                  <a:pt x="194768" y="55017"/>
                  <a:pt x="187986" y="41682"/>
                  <a:pt x="181737" y="33604"/>
                </a:cubicBezTo>
                <a:cubicBezTo>
                  <a:pt x="175489" y="25527"/>
                  <a:pt x="166116" y="17831"/>
                  <a:pt x="153620" y="10516"/>
                </a:cubicBezTo>
                <a:lnTo>
                  <a:pt x="15773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0387D84D-B102-462A-8321-7DFCC6E957D1}"/>
              </a:ext>
            </a:extLst>
          </p:cNvPr>
          <p:cNvSpPr/>
          <p:nvPr/>
        </p:nvSpPr>
        <p:spPr>
          <a:xfrm>
            <a:off x="6737452" y="3933445"/>
            <a:ext cx="419252" cy="238201"/>
          </a:xfrm>
          <a:custGeom>
            <a:avLst/>
            <a:gdLst/>
            <a:ahLst/>
            <a:cxnLst/>
            <a:rect l="l" t="t" r="r" b="b"/>
            <a:pathLst>
              <a:path w="419252" h="238201">
                <a:moveTo>
                  <a:pt x="157734" y="0"/>
                </a:moveTo>
                <a:cubicBezTo>
                  <a:pt x="189434" y="8230"/>
                  <a:pt x="210998" y="15164"/>
                  <a:pt x="222428" y="20803"/>
                </a:cubicBezTo>
                <a:cubicBezTo>
                  <a:pt x="233858" y="26442"/>
                  <a:pt x="239572" y="33071"/>
                  <a:pt x="239572" y="40691"/>
                </a:cubicBezTo>
                <a:cubicBezTo>
                  <a:pt x="239572" y="45263"/>
                  <a:pt x="237896" y="51054"/>
                  <a:pt x="234544" y="58065"/>
                </a:cubicBezTo>
                <a:cubicBezTo>
                  <a:pt x="231190" y="65075"/>
                  <a:pt x="226466" y="70257"/>
                  <a:pt x="220370" y="73609"/>
                </a:cubicBezTo>
                <a:lnTo>
                  <a:pt x="340614" y="73609"/>
                </a:lnTo>
                <a:lnTo>
                  <a:pt x="360731" y="44349"/>
                </a:lnTo>
                <a:cubicBezTo>
                  <a:pt x="363474" y="40996"/>
                  <a:pt x="366065" y="39319"/>
                  <a:pt x="368503" y="39319"/>
                </a:cubicBezTo>
                <a:cubicBezTo>
                  <a:pt x="370942" y="39319"/>
                  <a:pt x="380010" y="45111"/>
                  <a:pt x="395707" y="56693"/>
                </a:cubicBezTo>
                <a:cubicBezTo>
                  <a:pt x="411404" y="68275"/>
                  <a:pt x="419252" y="76048"/>
                  <a:pt x="419252" y="80010"/>
                </a:cubicBezTo>
                <a:cubicBezTo>
                  <a:pt x="419252" y="83973"/>
                  <a:pt x="415442" y="85954"/>
                  <a:pt x="407822" y="85954"/>
                </a:cubicBezTo>
                <a:lnTo>
                  <a:pt x="270662" y="85954"/>
                </a:lnTo>
                <a:lnTo>
                  <a:pt x="270662" y="176937"/>
                </a:lnTo>
                <a:cubicBezTo>
                  <a:pt x="270662" y="189433"/>
                  <a:pt x="270815" y="198882"/>
                  <a:pt x="271120" y="205283"/>
                </a:cubicBezTo>
                <a:lnTo>
                  <a:pt x="272034" y="220371"/>
                </a:lnTo>
                <a:cubicBezTo>
                  <a:pt x="272034" y="222199"/>
                  <a:pt x="270586" y="224028"/>
                  <a:pt x="267690" y="225857"/>
                </a:cubicBezTo>
                <a:cubicBezTo>
                  <a:pt x="264795" y="227686"/>
                  <a:pt x="259461" y="229743"/>
                  <a:pt x="251689" y="232029"/>
                </a:cubicBezTo>
                <a:cubicBezTo>
                  <a:pt x="243916" y="234315"/>
                  <a:pt x="238506" y="235458"/>
                  <a:pt x="235458" y="235458"/>
                </a:cubicBezTo>
                <a:cubicBezTo>
                  <a:pt x="232410" y="235458"/>
                  <a:pt x="230886" y="233325"/>
                  <a:pt x="230886" y="229057"/>
                </a:cubicBezTo>
                <a:lnTo>
                  <a:pt x="230886" y="85954"/>
                </a:lnTo>
                <a:lnTo>
                  <a:pt x="182422" y="85954"/>
                </a:lnTo>
                <a:lnTo>
                  <a:pt x="182422" y="219456"/>
                </a:lnTo>
                <a:cubicBezTo>
                  <a:pt x="182422" y="221285"/>
                  <a:pt x="182270" y="222733"/>
                  <a:pt x="181966" y="223800"/>
                </a:cubicBezTo>
                <a:cubicBezTo>
                  <a:pt x="181661" y="224866"/>
                  <a:pt x="178842" y="226695"/>
                  <a:pt x="173508" y="229286"/>
                </a:cubicBezTo>
                <a:cubicBezTo>
                  <a:pt x="168174" y="231877"/>
                  <a:pt x="162002" y="234010"/>
                  <a:pt x="154991" y="235687"/>
                </a:cubicBezTo>
                <a:cubicBezTo>
                  <a:pt x="147980" y="237363"/>
                  <a:pt x="143790" y="238201"/>
                  <a:pt x="142418" y="238201"/>
                </a:cubicBezTo>
                <a:cubicBezTo>
                  <a:pt x="141046" y="238201"/>
                  <a:pt x="140360" y="236373"/>
                  <a:pt x="140360" y="232715"/>
                </a:cubicBezTo>
                <a:lnTo>
                  <a:pt x="141274" y="213970"/>
                </a:lnTo>
                <a:cubicBezTo>
                  <a:pt x="141580" y="201168"/>
                  <a:pt x="141732" y="187300"/>
                  <a:pt x="141732" y="172365"/>
                </a:cubicBezTo>
                <a:lnTo>
                  <a:pt x="141732" y="85954"/>
                </a:lnTo>
                <a:lnTo>
                  <a:pt x="27432" y="85954"/>
                </a:lnTo>
                <a:cubicBezTo>
                  <a:pt x="19203" y="85954"/>
                  <a:pt x="12802" y="87021"/>
                  <a:pt x="8230" y="89154"/>
                </a:cubicBezTo>
                <a:lnTo>
                  <a:pt x="0" y="71323"/>
                </a:lnTo>
                <a:cubicBezTo>
                  <a:pt x="6401" y="72847"/>
                  <a:pt x="14021" y="73609"/>
                  <a:pt x="22860" y="73609"/>
                </a:cubicBezTo>
                <a:lnTo>
                  <a:pt x="202082" y="73609"/>
                </a:lnTo>
                <a:cubicBezTo>
                  <a:pt x="194768" y="55017"/>
                  <a:pt x="187985" y="41682"/>
                  <a:pt x="181738" y="33604"/>
                </a:cubicBezTo>
                <a:cubicBezTo>
                  <a:pt x="175489" y="25527"/>
                  <a:pt x="166116" y="17831"/>
                  <a:pt x="153619" y="10516"/>
                </a:cubicBezTo>
                <a:lnTo>
                  <a:pt x="15773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D76C3F15-5BEB-48B5-B914-144F38B77558}"/>
              </a:ext>
            </a:extLst>
          </p:cNvPr>
          <p:cNvSpPr/>
          <p:nvPr/>
        </p:nvSpPr>
        <p:spPr>
          <a:xfrm>
            <a:off x="2753412" y="2918154"/>
            <a:ext cx="85039" cy="96469"/>
          </a:xfrm>
          <a:custGeom>
            <a:avLst/>
            <a:gdLst/>
            <a:ahLst/>
            <a:cxnLst/>
            <a:rect l="l" t="t" r="r" b="b"/>
            <a:pathLst>
              <a:path w="85039" h="96469">
                <a:moveTo>
                  <a:pt x="4572" y="0"/>
                </a:moveTo>
                <a:cubicBezTo>
                  <a:pt x="31090" y="9753"/>
                  <a:pt x="51130" y="19050"/>
                  <a:pt x="64694" y="27889"/>
                </a:cubicBezTo>
                <a:cubicBezTo>
                  <a:pt x="78257" y="36728"/>
                  <a:pt x="85039" y="46177"/>
                  <a:pt x="85039" y="56235"/>
                </a:cubicBezTo>
                <a:cubicBezTo>
                  <a:pt x="85039" y="66294"/>
                  <a:pt x="81839" y="75514"/>
                  <a:pt x="75438" y="83896"/>
                </a:cubicBezTo>
                <a:cubicBezTo>
                  <a:pt x="69037" y="92278"/>
                  <a:pt x="62179" y="96469"/>
                  <a:pt x="54864" y="96469"/>
                </a:cubicBezTo>
                <a:cubicBezTo>
                  <a:pt x="48463" y="96469"/>
                  <a:pt x="43892" y="90678"/>
                  <a:pt x="41148" y="79095"/>
                </a:cubicBezTo>
                <a:cubicBezTo>
                  <a:pt x="37186" y="60807"/>
                  <a:pt x="32233" y="47244"/>
                  <a:pt x="26289" y="38405"/>
                </a:cubicBezTo>
                <a:cubicBezTo>
                  <a:pt x="20346" y="29565"/>
                  <a:pt x="11583" y="19050"/>
                  <a:pt x="0" y="6858"/>
                </a:cubicBezTo>
                <a:lnTo>
                  <a:pt x="457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199AC673-3E8B-4276-A000-BD09439F50B3}"/>
              </a:ext>
            </a:extLst>
          </p:cNvPr>
          <p:cNvSpPr/>
          <p:nvPr/>
        </p:nvSpPr>
        <p:spPr>
          <a:xfrm>
            <a:off x="5384141" y="2918154"/>
            <a:ext cx="75895" cy="72695"/>
          </a:xfrm>
          <a:custGeom>
            <a:avLst/>
            <a:gdLst/>
            <a:ahLst/>
            <a:cxnLst/>
            <a:rect l="l" t="t" r="r" b="b"/>
            <a:pathLst>
              <a:path w="75895" h="72695">
                <a:moveTo>
                  <a:pt x="3200" y="0"/>
                </a:moveTo>
                <a:cubicBezTo>
                  <a:pt x="26365" y="4267"/>
                  <a:pt x="44272" y="9220"/>
                  <a:pt x="56921" y="14859"/>
                </a:cubicBezTo>
                <a:cubicBezTo>
                  <a:pt x="69571" y="20498"/>
                  <a:pt x="75895" y="27889"/>
                  <a:pt x="75895" y="37033"/>
                </a:cubicBezTo>
                <a:cubicBezTo>
                  <a:pt x="75895" y="41300"/>
                  <a:pt x="74676" y="46329"/>
                  <a:pt x="72237" y="52121"/>
                </a:cubicBezTo>
                <a:cubicBezTo>
                  <a:pt x="69799" y="57912"/>
                  <a:pt x="65456" y="62789"/>
                  <a:pt x="59207" y="66751"/>
                </a:cubicBezTo>
                <a:cubicBezTo>
                  <a:pt x="52959" y="70713"/>
                  <a:pt x="48311" y="72695"/>
                  <a:pt x="45263" y="72695"/>
                </a:cubicBezTo>
                <a:cubicBezTo>
                  <a:pt x="42214" y="72695"/>
                  <a:pt x="39928" y="70256"/>
                  <a:pt x="38405" y="65379"/>
                </a:cubicBezTo>
                <a:cubicBezTo>
                  <a:pt x="34747" y="50749"/>
                  <a:pt x="30023" y="39548"/>
                  <a:pt x="24231" y="31775"/>
                </a:cubicBezTo>
                <a:cubicBezTo>
                  <a:pt x="18440" y="24003"/>
                  <a:pt x="10363" y="16154"/>
                  <a:pt x="0" y="8229"/>
                </a:cubicBezTo>
                <a:lnTo>
                  <a:pt x="32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8781DAE6-8371-4139-B4B9-C8F41B4C7E59}"/>
              </a:ext>
            </a:extLst>
          </p:cNvPr>
          <p:cNvSpPr/>
          <p:nvPr/>
        </p:nvSpPr>
        <p:spPr>
          <a:xfrm>
            <a:off x="9784689" y="2918154"/>
            <a:ext cx="75896" cy="72695"/>
          </a:xfrm>
          <a:custGeom>
            <a:avLst/>
            <a:gdLst/>
            <a:ahLst/>
            <a:cxnLst/>
            <a:rect l="l" t="t" r="r" b="b"/>
            <a:pathLst>
              <a:path w="75896" h="72695">
                <a:moveTo>
                  <a:pt x="3201" y="0"/>
                </a:moveTo>
                <a:cubicBezTo>
                  <a:pt x="26366" y="4267"/>
                  <a:pt x="44273" y="9220"/>
                  <a:pt x="56922" y="14859"/>
                </a:cubicBezTo>
                <a:cubicBezTo>
                  <a:pt x="69571" y="20498"/>
                  <a:pt x="75896" y="27889"/>
                  <a:pt x="75896" y="37033"/>
                </a:cubicBezTo>
                <a:cubicBezTo>
                  <a:pt x="75896" y="41300"/>
                  <a:pt x="74677" y="46329"/>
                  <a:pt x="72238" y="52121"/>
                </a:cubicBezTo>
                <a:cubicBezTo>
                  <a:pt x="69800" y="57912"/>
                  <a:pt x="65456" y="62789"/>
                  <a:pt x="59208" y="66751"/>
                </a:cubicBezTo>
                <a:cubicBezTo>
                  <a:pt x="52959" y="70713"/>
                  <a:pt x="48312" y="72695"/>
                  <a:pt x="45263" y="72695"/>
                </a:cubicBezTo>
                <a:cubicBezTo>
                  <a:pt x="42215" y="72695"/>
                  <a:pt x="39929" y="70256"/>
                  <a:pt x="38405" y="65379"/>
                </a:cubicBezTo>
                <a:cubicBezTo>
                  <a:pt x="34748" y="50749"/>
                  <a:pt x="30023" y="39548"/>
                  <a:pt x="24232" y="31775"/>
                </a:cubicBezTo>
                <a:cubicBezTo>
                  <a:pt x="18441" y="24003"/>
                  <a:pt x="10364" y="16154"/>
                  <a:pt x="0" y="8229"/>
                </a:cubicBezTo>
                <a:lnTo>
                  <a:pt x="320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3F7B78C2-29CD-4B9B-B766-8D26BDE4342D}"/>
              </a:ext>
            </a:extLst>
          </p:cNvPr>
          <p:cNvSpPr/>
          <p:nvPr/>
        </p:nvSpPr>
        <p:spPr>
          <a:xfrm>
            <a:off x="3346399" y="2918610"/>
            <a:ext cx="407366" cy="414680"/>
          </a:xfrm>
          <a:custGeom>
            <a:avLst/>
            <a:gdLst/>
            <a:ahLst/>
            <a:cxnLst/>
            <a:rect l="l" t="t" r="r" b="b"/>
            <a:pathLst>
              <a:path w="407366" h="414680">
                <a:moveTo>
                  <a:pt x="205741" y="0"/>
                </a:moveTo>
                <a:cubicBezTo>
                  <a:pt x="215799" y="914"/>
                  <a:pt x="227153" y="2362"/>
                  <a:pt x="239802" y="4343"/>
                </a:cubicBezTo>
                <a:cubicBezTo>
                  <a:pt x="252451" y="6325"/>
                  <a:pt x="260223" y="7849"/>
                  <a:pt x="263119" y="8915"/>
                </a:cubicBezTo>
                <a:cubicBezTo>
                  <a:pt x="266015" y="9982"/>
                  <a:pt x="267462" y="11735"/>
                  <a:pt x="267462" y="14173"/>
                </a:cubicBezTo>
                <a:cubicBezTo>
                  <a:pt x="267462" y="16612"/>
                  <a:pt x="262129" y="21641"/>
                  <a:pt x="251460" y="29261"/>
                </a:cubicBezTo>
                <a:cubicBezTo>
                  <a:pt x="251460" y="73457"/>
                  <a:pt x="252527" y="109880"/>
                  <a:pt x="254661" y="138532"/>
                </a:cubicBezTo>
                <a:lnTo>
                  <a:pt x="332842" y="138532"/>
                </a:lnTo>
                <a:lnTo>
                  <a:pt x="351587" y="110185"/>
                </a:lnTo>
                <a:cubicBezTo>
                  <a:pt x="353721" y="106832"/>
                  <a:pt x="356388" y="105156"/>
                  <a:pt x="359588" y="105156"/>
                </a:cubicBezTo>
                <a:cubicBezTo>
                  <a:pt x="362789" y="105156"/>
                  <a:pt x="371551" y="111633"/>
                  <a:pt x="385877" y="124587"/>
                </a:cubicBezTo>
                <a:cubicBezTo>
                  <a:pt x="400203" y="137541"/>
                  <a:pt x="407366" y="145618"/>
                  <a:pt x="407366" y="148819"/>
                </a:cubicBezTo>
                <a:cubicBezTo>
                  <a:pt x="407366" y="152019"/>
                  <a:pt x="403556" y="153619"/>
                  <a:pt x="395936" y="153619"/>
                </a:cubicBezTo>
                <a:lnTo>
                  <a:pt x="255575" y="153619"/>
                </a:lnTo>
                <a:cubicBezTo>
                  <a:pt x="259233" y="194767"/>
                  <a:pt x="264719" y="227228"/>
                  <a:pt x="272035" y="251003"/>
                </a:cubicBezTo>
                <a:cubicBezTo>
                  <a:pt x="288494" y="226619"/>
                  <a:pt x="301753" y="201320"/>
                  <a:pt x="311811" y="175108"/>
                </a:cubicBezTo>
                <a:cubicBezTo>
                  <a:pt x="337719" y="185166"/>
                  <a:pt x="352273" y="191110"/>
                  <a:pt x="355473" y="192938"/>
                </a:cubicBezTo>
                <a:cubicBezTo>
                  <a:pt x="358674" y="194767"/>
                  <a:pt x="360274" y="196825"/>
                  <a:pt x="360274" y="199111"/>
                </a:cubicBezTo>
                <a:cubicBezTo>
                  <a:pt x="360274" y="201397"/>
                  <a:pt x="357912" y="203073"/>
                  <a:pt x="353188" y="204140"/>
                </a:cubicBezTo>
                <a:cubicBezTo>
                  <a:pt x="348463" y="205207"/>
                  <a:pt x="342596" y="211074"/>
                  <a:pt x="335585" y="221742"/>
                </a:cubicBezTo>
                <a:cubicBezTo>
                  <a:pt x="317602" y="248260"/>
                  <a:pt x="300838" y="269900"/>
                  <a:pt x="285293" y="286664"/>
                </a:cubicBezTo>
                <a:cubicBezTo>
                  <a:pt x="291999" y="300685"/>
                  <a:pt x="300457" y="314249"/>
                  <a:pt x="310668" y="327355"/>
                </a:cubicBezTo>
                <a:cubicBezTo>
                  <a:pt x="320879" y="340462"/>
                  <a:pt x="327965" y="348539"/>
                  <a:pt x="331928" y="351587"/>
                </a:cubicBezTo>
                <a:cubicBezTo>
                  <a:pt x="335890" y="354635"/>
                  <a:pt x="339700" y="356159"/>
                  <a:pt x="343358" y="356159"/>
                </a:cubicBezTo>
                <a:cubicBezTo>
                  <a:pt x="347015" y="356159"/>
                  <a:pt x="350444" y="354559"/>
                  <a:pt x="353645" y="351358"/>
                </a:cubicBezTo>
                <a:cubicBezTo>
                  <a:pt x="356845" y="348158"/>
                  <a:pt x="361265" y="337718"/>
                  <a:pt x="366904" y="320040"/>
                </a:cubicBezTo>
                <a:cubicBezTo>
                  <a:pt x="372542" y="302362"/>
                  <a:pt x="377495" y="284988"/>
                  <a:pt x="381762" y="267919"/>
                </a:cubicBezTo>
                <a:lnTo>
                  <a:pt x="392278" y="271577"/>
                </a:lnTo>
                <a:cubicBezTo>
                  <a:pt x="387097" y="295961"/>
                  <a:pt x="384506" y="317144"/>
                  <a:pt x="384506" y="335128"/>
                </a:cubicBezTo>
                <a:cubicBezTo>
                  <a:pt x="384506" y="353111"/>
                  <a:pt x="389078" y="372770"/>
                  <a:pt x="398222" y="394106"/>
                </a:cubicBezTo>
                <a:cubicBezTo>
                  <a:pt x="400051" y="398678"/>
                  <a:pt x="400965" y="402336"/>
                  <a:pt x="400965" y="405079"/>
                </a:cubicBezTo>
                <a:cubicBezTo>
                  <a:pt x="400965" y="410566"/>
                  <a:pt x="396088" y="413309"/>
                  <a:pt x="386334" y="413309"/>
                </a:cubicBezTo>
                <a:cubicBezTo>
                  <a:pt x="334519" y="413309"/>
                  <a:pt x="291694" y="380086"/>
                  <a:pt x="257861" y="313639"/>
                </a:cubicBezTo>
                <a:cubicBezTo>
                  <a:pt x="231344" y="336804"/>
                  <a:pt x="197816" y="357378"/>
                  <a:pt x="157277" y="375361"/>
                </a:cubicBezTo>
                <a:lnTo>
                  <a:pt x="152706" y="367132"/>
                </a:lnTo>
                <a:cubicBezTo>
                  <a:pt x="188672" y="342138"/>
                  <a:pt x="219457" y="314858"/>
                  <a:pt x="245060" y="285293"/>
                </a:cubicBezTo>
                <a:cubicBezTo>
                  <a:pt x="231344" y="251460"/>
                  <a:pt x="222047" y="207569"/>
                  <a:pt x="217171" y="153619"/>
                </a:cubicBezTo>
                <a:lnTo>
                  <a:pt x="151334" y="153619"/>
                </a:lnTo>
                <a:lnTo>
                  <a:pt x="151334" y="214427"/>
                </a:lnTo>
                <a:lnTo>
                  <a:pt x="210770" y="192938"/>
                </a:lnTo>
                <a:lnTo>
                  <a:pt x="215342" y="202082"/>
                </a:lnTo>
                <a:lnTo>
                  <a:pt x="151334" y="237287"/>
                </a:lnTo>
                <a:lnTo>
                  <a:pt x="151334" y="362102"/>
                </a:lnTo>
                <a:cubicBezTo>
                  <a:pt x="151334" y="373380"/>
                  <a:pt x="149734" y="381914"/>
                  <a:pt x="146533" y="387706"/>
                </a:cubicBezTo>
                <a:cubicBezTo>
                  <a:pt x="143333" y="393497"/>
                  <a:pt x="135865" y="399440"/>
                  <a:pt x="124130" y="405536"/>
                </a:cubicBezTo>
                <a:cubicBezTo>
                  <a:pt x="112395" y="411632"/>
                  <a:pt x="104623" y="414680"/>
                  <a:pt x="100813" y="414680"/>
                </a:cubicBezTo>
                <a:cubicBezTo>
                  <a:pt x="97003" y="414680"/>
                  <a:pt x="94489" y="412394"/>
                  <a:pt x="93269" y="407822"/>
                </a:cubicBezTo>
                <a:cubicBezTo>
                  <a:pt x="89917" y="396240"/>
                  <a:pt x="84354" y="387629"/>
                  <a:pt x="76582" y="381991"/>
                </a:cubicBezTo>
                <a:cubicBezTo>
                  <a:pt x="68809" y="376352"/>
                  <a:pt x="53036" y="369875"/>
                  <a:pt x="29261" y="362560"/>
                </a:cubicBezTo>
                <a:lnTo>
                  <a:pt x="31090" y="352044"/>
                </a:lnTo>
                <a:cubicBezTo>
                  <a:pt x="65228" y="356616"/>
                  <a:pt x="86488" y="358902"/>
                  <a:pt x="94869" y="358902"/>
                </a:cubicBezTo>
                <a:cubicBezTo>
                  <a:pt x="103252" y="358902"/>
                  <a:pt x="108357" y="358064"/>
                  <a:pt x="110186" y="356387"/>
                </a:cubicBezTo>
                <a:cubicBezTo>
                  <a:pt x="112015" y="354711"/>
                  <a:pt x="112929" y="351739"/>
                  <a:pt x="112929" y="347472"/>
                </a:cubicBezTo>
                <a:lnTo>
                  <a:pt x="112929" y="258318"/>
                </a:lnTo>
                <a:cubicBezTo>
                  <a:pt x="86716" y="272339"/>
                  <a:pt x="68885" y="282245"/>
                  <a:pt x="59437" y="288036"/>
                </a:cubicBezTo>
                <a:cubicBezTo>
                  <a:pt x="49988" y="293827"/>
                  <a:pt x="44501" y="298094"/>
                  <a:pt x="42978" y="300838"/>
                </a:cubicBezTo>
                <a:cubicBezTo>
                  <a:pt x="41453" y="303581"/>
                  <a:pt x="39396" y="304952"/>
                  <a:pt x="36805" y="304952"/>
                </a:cubicBezTo>
                <a:cubicBezTo>
                  <a:pt x="34215" y="304952"/>
                  <a:pt x="32081" y="304343"/>
                  <a:pt x="30404" y="303124"/>
                </a:cubicBezTo>
                <a:cubicBezTo>
                  <a:pt x="28728" y="301904"/>
                  <a:pt x="24994" y="296723"/>
                  <a:pt x="19203" y="287579"/>
                </a:cubicBezTo>
                <a:cubicBezTo>
                  <a:pt x="13412" y="278435"/>
                  <a:pt x="7926" y="268986"/>
                  <a:pt x="2744" y="259232"/>
                </a:cubicBezTo>
                <a:cubicBezTo>
                  <a:pt x="34443" y="252222"/>
                  <a:pt x="71171" y="241859"/>
                  <a:pt x="112929" y="228143"/>
                </a:cubicBezTo>
                <a:lnTo>
                  <a:pt x="112929" y="153619"/>
                </a:lnTo>
                <a:lnTo>
                  <a:pt x="27432" y="153619"/>
                </a:lnTo>
                <a:cubicBezTo>
                  <a:pt x="19203" y="153619"/>
                  <a:pt x="12802" y="154686"/>
                  <a:pt x="8230" y="156820"/>
                </a:cubicBezTo>
                <a:lnTo>
                  <a:pt x="0" y="136246"/>
                </a:lnTo>
                <a:cubicBezTo>
                  <a:pt x="6401" y="137770"/>
                  <a:pt x="14021" y="138532"/>
                  <a:pt x="22861" y="138532"/>
                </a:cubicBezTo>
                <a:lnTo>
                  <a:pt x="112929" y="138532"/>
                </a:lnTo>
                <a:lnTo>
                  <a:pt x="112929" y="87325"/>
                </a:lnTo>
                <a:cubicBezTo>
                  <a:pt x="76048" y="94640"/>
                  <a:pt x="41758" y="98908"/>
                  <a:pt x="10059" y="100127"/>
                </a:cubicBezTo>
                <a:lnTo>
                  <a:pt x="8687" y="90068"/>
                </a:lnTo>
                <a:cubicBezTo>
                  <a:pt x="47702" y="79400"/>
                  <a:pt x="78563" y="69418"/>
                  <a:pt x="101270" y="60122"/>
                </a:cubicBezTo>
                <a:cubicBezTo>
                  <a:pt x="123978" y="50825"/>
                  <a:pt x="147676" y="39014"/>
                  <a:pt x="172365" y="24689"/>
                </a:cubicBezTo>
                <a:cubicBezTo>
                  <a:pt x="195530" y="50292"/>
                  <a:pt x="207112" y="65227"/>
                  <a:pt x="207112" y="69494"/>
                </a:cubicBezTo>
                <a:cubicBezTo>
                  <a:pt x="207112" y="71018"/>
                  <a:pt x="206274" y="71780"/>
                  <a:pt x="204598" y="71780"/>
                </a:cubicBezTo>
                <a:cubicBezTo>
                  <a:pt x="202921" y="71780"/>
                  <a:pt x="201168" y="71552"/>
                  <a:pt x="199340" y="71095"/>
                </a:cubicBezTo>
                <a:cubicBezTo>
                  <a:pt x="197511" y="70637"/>
                  <a:pt x="195378" y="70409"/>
                  <a:pt x="192939" y="70409"/>
                </a:cubicBezTo>
                <a:cubicBezTo>
                  <a:pt x="186843" y="70409"/>
                  <a:pt x="172975" y="73000"/>
                  <a:pt x="151334" y="78181"/>
                </a:cubicBezTo>
                <a:lnTo>
                  <a:pt x="151334" y="138532"/>
                </a:lnTo>
                <a:lnTo>
                  <a:pt x="216256" y="138532"/>
                </a:lnTo>
                <a:lnTo>
                  <a:pt x="20574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853984D1-81D0-4692-9293-3C46388B1C1E}"/>
              </a:ext>
            </a:extLst>
          </p:cNvPr>
          <p:cNvSpPr/>
          <p:nvPr/>
        </p:nvSpPr>
        <p:spPr>
          <a:xfrm>
            <a:off x="6408155" y="4233827"/>
            <a:ext cx="596416" cy="414680"/>
          </a:xfrm>
          <a:custGeom>
            <a:avLst/>
            <a:gdLst/>
            <a:ahLst/>
            <a:cxnLst/>
            <a:rect l="l" t="t" r="r" b="b"/>
            <a:pathLst>
              <a:path w="407365" h="414680">
                <a:moveTo>
                  <a:pt x="205739" y="0"/>
                </a:moveTo>
                <a:cubicBezTo>
                  <a:pt x="215798" y="914"/>
                  <a:pt x="227151" y="2362"/>
                  <a:pt x="239801" y="4343"/>
                </a:cubicBezTo>
                <a:cubicBezTo>
                  <a:pt x="252450" y="6325"/>
                  <a:pt x="260223" y="7849"/>
                  <a:pt x="263118" y="8915"/>
                </a:cubicBezTo>
                <a:cubicBezTo>
                  <a:pt x="266014" y="9982"/>
                  <a:pt x="267462" y="11735"/>
                  <a:pt x="267462" y="14173"/>
                </a:cubicBezTo>
                <a:cubicBezTo>
                  <a:pt x="267462" y="16612"/>
                  <a:pt x="262128" y="21641"/>
                  <a:pt x="251460" y="29261"/>
                </a:cubicBezTo>
                <a:cubicBezTo>
                  <a:pt x="251460" y="73457"/>
                  <a:pt x="252527" y="109880"/>
                  <a:pt x="254660" y="138532"/>
                </a:cubicBezTo>
                <a:lnTo>
                  <a:pt x="332841" y="138532"/>
                </a:lnTo>
                <a:lnTo>
                  <a:pt x="351586" y="110185"/>
                </a:lnTo>
                <a:cubicBezTo>
                  <a:pt x="353720" y="106832"/>
                  <a:pt x="356387" y="105156"/>
                  <a:pt x="359588" y="105156"/>
                </a:cubicBezTo>
                <a:cubicBezTo>
                  <a:pt x="362788" y="105156"/>
                  <a:pt x="371551" y="111633"/>
                  <a:pt x="385876" y="124587"/>
                </a:cubicBezTo>
                <a:cubicBezTo>
                  <a:pt x="400202" y="137541"/>
                  <a:pt x="407365" y="145618"/>
                  <a:pt x="407365" y="148819"/>
                </a:cubicBezTo>
                <a:cubicBezTo>
                  <a:pt x="407365" y="152019"/>
                  <a:pt x="403555" y="153619"/>
                  <a:pt x="395935" y="153619"/>
                </a:cubicBezTo>
                <a:lnTo>
                  <a:pt x="255574" y="153619"/>
                </a:lnTo>
                <a:cubicBezTo>
                  <a:pt x="259232" y="194767"/>
                  <a:pt x="264718" y="227228"/>
                  <a:pt x="272034" y="251003"/>
                </a:cubicBezTo>
                <a:cubicBezTo>
                  <a:pt x="288492" y="226619"/>
                  <a:pt x="301752" y="201320"/>
                  <a:pt x="311810" y="175108"/>
                </a:cubicBezTo>
                <a:cubicBezTo>
                  <a:pt x="337718" y="185166"/>
                  <a:pt x="352272" y="191110"/>
                  <a:pt x="355473" y="192938"/>
                </a:cubicBezTo>
                <a:cubicBezTo>
                  <a:pt x="358673" y="194767"/>
                  <a:pt x="360273" y="196825"/>
                  <a:pt x="360273" y="199111"/>
                </a:cubicBezTo>
                <a:cubicBezTo>
                  <a:pt x="360273" y="201397"/>
                  <a:pt x="357911" y="203073"/>
                  <a:pt x="353186" y="204140"/>
                </a:cubicBezTo>
                <a:cubicBezTo>
                  <a:pt x="348462" y="205207"/>
                  <a:pt x="342594" y="211074"/>
                  <a:pt x="335584" y="221742"/>
                </a:cubicBezTo>
                <a:cubicBezTo>
                  <a:pt x="317601" y="248260"/>
                  <a:pt x="300837" y="269900"/>
                  <a:pt x="285292" y="286664"/>
                </a:cubicBezTo>
                <a:cubicBezTo>
                  <a:pt x="291998" y="300685"/>
                  <a:pt x="300456" y="314249"/>
                  <a:pt x="310667" y="327355"/>
                </a:cubicBezTo>
                <a:cubicBezTo>
                  <a:pt x="320878" y="340462"/>
                  <a:pt x="327964" y="348539"/>
                  <a:pt x="331926" y="351587"/>
                </a:cubicBezTo>
                <a:cubicBezTo>
                  <a:pt x="335889" y="354635"/>
                  <a:pt x="339699" y="356159"/>
                  <a:pt x="343357" y="356159"/>
                </a:cubicBezTo>
                <a:cubicBezTo>
                  <a:pt x="347014" y="356159"/>
                  <a:pt x="350443" y="354559"/>
                  <a:pt x="353644" y="351358"/>
                </a:cubicBezTo>
                <a:cubicBezTo>
                  <a:pt x="356844" y="348158"/>
                  <a:pt x="361264" y="337718"/>
                  <a:pt x="366902" y="320040"/>
                </a:cubicBezTo>
                <a:cubicBezTo>
                  <a:pt x="372541" y="302362"/>
                  <a:pt x="377495" y="284988"/>
                  <a:pt x="381762" y="267919"/>
                </a:cubicBezTo>
                <a:lnTo>
                  <a:pt x="392277" y="271577"/>
                </a:lnTo>
                <a:cubicBezTo>
                  <a:pt x="387096" y="295961"/>
                  <a:pt x="384505" y="317144"/>
                  <a:pt x="384505" y="335128"/>
                </a:cubicBezTo>
                <a:cubicBezTo>
                  <a:pt x="384505" y="353111"/>
                  <a:pt x="389076" y="372770"/>
                  <a:pt x="398221" y="394106"/>
                </a:cubicBezTo>
                <a:cubicBezTo>
                  <a:pt x="400050" y="398678"/>
                  <a:pt x="400964" y="402336"/>
                  <a:pt x="400964" y="405079"/>
                </a:cubicBezTo>
                <a:cubicBezTo>
                  <a:pt x="400964" y="410566"/>
                  <a:pt x="396087" y="413309"/>
                  <a:pt x="386334" y="413309"/>
                </a:cubicBezTo>
                <a:cubicBezTo>
                  <a:pt x="334518" y="413309"/>
                  <a:pt x="291693" y="380086"/>
                  <a:pt x="257861" y="313639"/>
                </a:cubicBezTo>
                <a:cubicBezTo>
                  <a:pt x="231343" y="336804"/>
                  <a:pt x="197815" y="357378"/>
                  <a:pt x="157276" y="375361"/>
                </a:cubicBezTo>
                <a:lnTo>
                  <a:pt x="152704" y="367132"/>
                </a:lnTo>
                <a:cubicBezTo>
                  <a:pt x="188671" y="342138"/>
                  <a:pt x="219455" y="314858"/>
                  <a:pt x="245059" y="285293"/>
                </a:cubicBezTo>
                <a:cubicBezTo>
                  <a:pt x="231343" y="251460"/>
                  <a:pt x="222047" y="207569"/>
                  <a:pt x="217169" y="153619"/>
                </a:cubicBezTo>
                <a:lnTo>
                  <a:pt x="151333" y="153619"/>
                </a:lnTo>
                <a:lnTo>
                  <a:pt x="151333" y="214427"/>
                </a:lnTo>
                <a:lnTo>
                  <a:pt x="210769" y="192938"/>
                </a:lnTo>
                <a:lnTo>
                  <a:pt x="215341" y="202082"/>
                </a:lnTo>
                <a:lnTo>
                  <a:pt x="151333" y="237287"/>
                </a:lnTo>
                <a:lnTo>
                  <a:pt x="151333" y="362102"/>
                </a:lnTo>
                <a:cubicBezTo>
                  <a:pt x="151333" y="373380"/>
                  <a:pt x="149732" y="381914"/>
                  <a:pt x="146532" y="387706"/>
                </a:cubicBezTo>
                <a:cubicBezTo>
                  <a:pt x="143332" y="393497"/>
                  <a:pt x="135864" y="399440"/>
                  <a:pt x="124129" y="405536"/>
                </a:cubicBezTo>
                <a:cubicBezTo>
                  <a:pt x="112394" y="411632"/>
                  <a:pt x="104622" y="414680"/>
                  <a:pt x="100812" y="414680"/>
                </a:cubicBezTo>
                <a:cubicBezTo>
                  <a:pt x="97002" y="414680"/>
                  <a:pt x="94487" y="412394"/>
                  <a:pt x="93268" y="407822"/>
                </a:cubicBezTo>
                <a:cubicBezTo>
                  <a:pt x="89916" y="396240"/>
                  <a:pt x="84353" y="387629"/>
                  <a:pt x="76580" y="381991"/>
                </a:cubicBezTo>
                <a:cubicBezTo>
                  <a:pt x="68808" y="376352"/>
                  <a:pt x="53035" y="369875"/>
                  <a:pt x="29261" y="362560"/>
                </a:cubicBezTo>
                <a:lnTo>
                  <a:pt x="31089" y="352044"/>
                </a:lnTo>
                <a:cubicBezTo>
                  <a:pt x="65226" y="356616"/>
                  <a:pt x="86487" y="358902"/>
                  <a:pt x="94869" y="358902"/>
                </a:cubicBezTo>
                <a:cubicBezTo>
                  <a:pt x="103250" y="358902"/>
                  <a:pt x="108356" y="358064"/>
                  <a:pt x="110185" y="356387"/>
                </a:cubicBezTo>
                <a:cubicBezTo>
                  <a:pt x="112014" y="354711"/>
                  <a:pt x="112928" y="351739"/>
                  <a:pt x="112928" y="347472"/>
                </a:cubicBezTo>
                <a:lnTo>
                  <a:pt x="112928" y="258318"/>
                </a:lnTo>
                <a:cubicBezTo>
                  <a:pt x="86715" y="272339"/>
                  <a:pt x="68884" y="282245"/>
                  <a:pt x="59436" y="288036"/>
                </a:cubicBezTo>
                <a:cubicBezTo>
                  <a:pt x="49987" y="293827"/>
                  <a:pt x="44500" y="298094"/>
                  <a:pt x="42976" y="300838"/>
                </a:cubicBezTo>
                <a:cubicBezTo>
                  <a:pt x="41452" y="303581"/>
                  <a:pt x="39395" y="304952"/>
                  <a:pt x="36804" y="304952"/>
                </a:cubicBezTo>
                <a:cubicBezTo>
                  <a:pt x="34213" y="304952"/>
                  <a:pt x="32080" y="304343"/>
                  <a:pt x="30403" y="303124"/>
                </a:cubicBezTo>
                <a:cubicBezTo>
                  <a:pt x="28727" y="301904"/>
                  <a:pt x="24993" y="296723"/>
                  <a:pt x="19202" y="287579"/>
                </a:cubicBezTo>
                <a:cubicBezTo>
                  <a:pt x="13410" y="278435"/>
                  <a:pt x="7924" y="268986"/>
                  <a:pt x="2743" y="259232"/>
                </a:cubicBezTo>
                <a:cubicBezTo>
                  <a:pt x="34442" y="252222"/>
                  <a:pt x="71170" y="241859"/>
                  <a:pt x="112928" y="228143"/>
                </a:cubicBezTo>
                <a:lnTo>
                  <a:pt x="112928" y="153619"/>
                </a:lnTo>
                <a:lnTo>
                  <a:pt x="27432" y="153619"/>
                </a:lnTo>
                <a:cubicBezTo>
                  <a:pt x="19202" y="153619"/>
                  <a:pt x="12801" y="154686"/>
                  <a:pt x="8229" y="156820"/>
                </a:cubicBezTo>
                <a:lnTo>
                  <a:pt x="0" y="136246"/>
                </a:lnTo>
                <a:cubicBezTo>
                  <a:pt x="6400" y="137770"/>
                  <a:pt x="14020" y="138532"/>
                  <a:pt x="22860" y="138532"/>
                </a:cubicBezTo>
                <a:lnTo>
                  <a:pt x="112928" y="138532"/>
                </a:lnTo>
                <a:lnTo>
                  <a:pt x="112928" y="87325"/>
                </a:lnTo>
                <a:cubicBezTo>
                  <a:pt x="76047" y="94640"/>
                  <a:pt x="41757" y="98908"/>
                  <a:pt x="10058" y="100127"/>
                </a:cubicBezTo>
                <a:lnTo>
                  <a:pt x="8686" y="90068"/>
                </a:lnTo>
                <a:cubicBezTo>
                  <a:pt x="47701" y="79400"/>
                  <a:pt x="78562" y="69418"/>
                  <a:pt x="101270" y="60122"/>
                </a:cubicBezTo>
                <a:cubicBezTo>
                  <a:pt x="123977" y="50825"/>
                  <a:pt x="147675" y="39014"/>
                  <a:pt x="172364" y="24689"/>
                </a:cubicBezTo>
                <a:cubicBezTo>
                  <a:pt x="195529" y="50292"/>
                  <a:pt x="207111" y="65227"/>
                  <a:pt x="207111" y="69494"/>
                </a:cubicBezTo>
                <a:cubicBezTo>
                  <a:pt x="207111" y="71018"/>
                  <a:pt x="206273" y="71780"/>
                  <a:pt x="204596" y="71780"/>
                </a:cubicBezTo>
                <a:cubicBezTo>
                  <a:pt x="202920" y="71780"/>
                  <a:pt x="201168" y="71552"/>
                  <a:pt x="199339" y="71095"/>
                </a:cubicBezTo>
                <a:cubicBezTo>
                  <a:pt x="197510" y="70637"/>
                  <a:pt x="195376" y="70409"/>
                  <a:pt x="192938" y="70409"/>
                </a:cubicBezTo>
                <a:cubicBezTo>
                  <a:pt x="186842" y="70409"/>
                  <a:pt x="172973" y="73000"/>
                  <a:pt x="151333" y="78181"/>
                </a:cubicBezTo>
                <a:lnTo>
                  <a:pt x="151333" y="138532"/>
                </a:lnTo>
                <a:lnTo>
                  <a:pt x="216255" y="138532"/>
                </a:lnTo>
                <a:lnTo>
                  <a:pt x="20573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AB14C86C-A302-4E95-9440-E2E3365AB5F2}"/>
              </a:ext>
            </a:extLst>
          </p:cNvPr>
          <p:cNvSpPr/>
          <p:nvPr/>
        </p:nvSpPr>
        <p:spPr>
          <a:xfrm>
            <a:off x="2874504" y="2920439"/>
            <a:ext cx="251069" cy="174650"/>
          </a:xfrm>
          <a:custGeom>
            <a:avLst/>
            <a:gdLst/>
            <a:ahLst/>
            <a:cxnLst/>
            <a:rect l="l" t="t" r="r" b="b"/>
            <a:pathLst>
              <a:path w="251069" h="174650">
                <a:moveTo>
                  <a:pt x="981" y="0"/>
                </a:moveTo>
                <a:cubicBezTo>
                  <a:pt x="18050" y="6705"/>
                  <a:pt x="33594" y="14325"/>
                  <a:pt x="47615" y="22860"/>
                </a:cubicBezTo>
                <a:lnTo>
                  <a:pt x="191633" y="22860"/>
                </a:lnTo>
                <a:lnTo>
                  <a:pt x="202606" y="5486"/>
                </a:lnTo>
                <a:cubicBezTo>
                  <a:pt x="204739" y="1829"/>
                  <a:pt x="207026" y="0"/>
                  <a:pt x="209464" y="0"/>
                </a:cubicBezTo>
                <a:cubicBezTo>
                  <a:pt x="211902" y="0"/>
                  <a:pt x="219446" y="4343"/>
                  <a:pt x="232095" y="13030"/>
                </a:cubicBezTo>
                <a:cubicBezTo>
                  <a:pt x="244744" y="21717"/>
                  <a:pt x="251069" y="27356"/>
                  <a:pt x="251069" y="29946"/>
                </a:cubicBezTo>
                <a:cubicBezTo>
                  <a:pt x="251069" y="32537"/>
                  <a:pt x="245735" y="36576"/>
                  <a:pt x="235067" y="42062"/>
                </a:cubicBezTo>
                <a:lnTo>
                  <a:pt x="235067" y="107899"/>
                </a:lnTo>
                <a:cubicBezTo>
                  <a:pt x="235067" y="121310"/>
                  <a:pt x="235219" y="130759"/>
                  <a:pt x="235524" y="136245"/>
                </a:cubicBezTo>
                <a:lnTo>
                  <a:pt x="235981" y="151790"/>
                </a:lnTo>
                <a:cubicBezTo>
                  <a:pt x="235981" y="153314"/>
                  <a:pt x="235600" y="154610"/>
                  <a:pt x="234838" y="155676"/>
                </a:cubicBezTo>
                <a:cubicBezTo>
                  <a:pt x="234076" y="156743"/>
                  <a:pt x="231562" y="158420"/>
                  <a:pt x="227295" y="160706"/>
                </a:cubicBezTo>
                <a:cubicBezTo>
                  <a:pt x="223027" y="162992"/>
                  <a:pt x="217846" y="165049"/>
                  <a:pt x="211750" y="166878"/>
                </a:cubicBezTo>
                <a:cubicBezTo>
                  <a:pt x="205654" y="168707"/>
                  <a:pt x="201768" y="169621"/>
                  <a:pt x="200091" y="169621"/>
                </a:cubicBezTo>
                <a:cubicBezTo>
                  <a:pt x="198415" y="169621"/>
                  <a:pt x="197348" y="168783"/>
                  <a:pt x="196891" y="167106"/>
                </a:cubicBezTo>
                <a:cubicBezTo>
                  <a:pt x="196433" y="165430"/>
                  <a:pt x="196205" y="162001"/>
                  <a:pt x="196205" y="156819"/>
                </a:cubicBezTo>
                <a:lnTo>
                  <a:pt x="38928" y="156819"/>
                </a:lnTo>
                <a:cubicBezTo>
                  <a:pt x="38319" y="161087"/>
                  <a:pt x="32985" y="165125"/>
                  <a:pt x="22926" y="168935"/>
                </a:cubicBezTo>
                <a:cubicBezTo>
                  <a:pt x="12868" y="172745"/>
                  <a:pt x="6010" y="174650"/>
                  <a:pt x="2352" y="174650"/>
                </a:cubicBezTo>
                <a:cubicBezTo>
                  <a:pt x="524" y="174650"/>
                  <a:pt x="-239" y="172974"/>
                  <a:pt x="66" y="169621"/>
                </a:cubicBezTo>
                <a:cubicBezTo>
                  <a:pt x="1590" y="155600"/>
                  <a:pt x="2352" y="140665"/>
                  <a:pt x="2352" y="124815"/>
                </a:cubicBezTo>
                <a:lnTo>
                  <a:pt x="2352" y="43434"/>
                </a:lnTo>
                <a:cubicBezTo>
                  <a:pt x="2352" y="27889"/>
                  <a:pt x="1895" y="13411"/>
                  <a:pt x="981" y="0"/>
                </a:cubicBezTo>
                <a:close/>
                <a:moveTo>
                  <a:pt x="39385" y="36119"/>
                </a:moveTo>
                <a:lnTo>
                  <a:pt x="39385" y="81839"/>
                </a:lnTo>
                <a:lnTo>
                  <a:pt x="99279" y="81839"/>
                </a:lnTo>
                <a:lnTo>
                  <a:pt x="99279" y="36119"/>
                </a:lnTo>
                <a:lnTo>
                  <a:pt x="39385" y="36119"/>
                </a:lnTo>
                <a:close/>
                <a:moveTo>
                  <a:pt x="135398" y="36119"/>
                </a:moveTo>
                <a:lnTo>
                  <a:pt x="135398" y="81839"/>
                </a:lnTo>
                <a:lnTo>
                  <a:pt x="196205" y="81839"/>
                </a:lnTo>
                <a:lnTo>
                  <a:pt x="196205" y="36119"/>
                </a:lnTo>
                <a:lnTo>
                  <a:pt x="135398" y="36119"/>
                </a:lnTo>
                <a:close/>
                <a:moveTo>
                  <a:pt x="39385" y="95097"/>
                </a:moveTo>
                <a:lnTo>
                  <a:pt x="39385" y="141732"/>
                </a:lnTo>
                <a:lnTo>
                  <a:pt x="99279" y="141732"/>
                </a:lnTo>
                <a:lnTo>
                  <a:pt x="99279" y="95097"/>
                </a:lnTo>
                <a:lnTo>
                  <a:pt x="39385" y="95097"/>
                </a:lnTo>
                <a:close/>
                <a:moveTo>
                  <a:pt x="135398" y="95097"/>
                </a:moveTo>
                <a:lnTo>
                  <a:pt x="135398" y="141732"/>
                </a:lnTo>
                <a:lnTo>
                  <a:pt x="196205" y="141732"/>
                </a:lnTo>
                <a:lnTo>
                  <a:pt x="196205" y="95097"/>
                </a:lnTo>
                <a:lnTo>
                  <a:pt x="135398" y="9509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2B337293-3873-4408-9CAA-8832DC809BC0}"/>
              </a:ext>
            </a:extLst>
          </p:cNvPr>
          <p:cNvSpPr/>
          <p:nvPr/>
        </p:nvSpPr>
        <p:spPr>
          <a:xfrm>
            <a:off x="4592727" y="2922268"/>
            <a:ext cx="430682" cy="409194"/>
          </a:xfrm>
          <a:custGeom>
            <a:avLst/>
            <a:gdLst/>
            <a:ahLst/>
            <a:cxnLst/>
            <a:rect l="l" t="t" r="r" b="b"/>
            <a:pathLst>
              <a:path w="430682" h="409194">
                <a:moveTo>
                  <a:pt x="111556" y="0"/>
                </a:moveTo>
                <a:cubicBezTo>
                  <a:pt x="151790" y="7315"/>
                  <a:pt x="171907" y="13868"/>
                  <a:pt x="171907" y="19659"/>
                </a:cubicBezTo>
                <a:cubicBezTo>
                  <a:pt x="171907" y="22707"/>
                  <a:pt x="166268" y="27584"/>
                  <a:pt x="154990" y="34290"/>
                </a:cubicBezTo>
                <a:lnTo>
                  <a:pt x="154990" y="163677"/>
                </a:lnTo>
                <a:cubicBezTo>
                  <a:pt x="208940" y="123139"/>
                  <a:pt x="261671" y="72085"/>
                  <a:pt x="313182" y="10515"/>
                </a:cubicBezTo>
                <a:cubicBezTo>
                  <a:pt x="325983" y="20574"/>
                  <a:pt x="336270" y="29565"/>
                  <a:pt x="344043" y="37490"/>
                </a:cubicBezTo>
                <a:cubicBezTo>
                  <a:pt x="351815" y="45415"/>
                  <a:pt x="355701" y="50292"/>
                  <a:pt x="355701" y="52120"/>
                </a:cubicBezTo>
                <a:cubicBezTo>
                  <a:pt x="355701" y="53949"/>
                  <a:pt x="355015" y="55016"/>
                  <a:pt x="353644" y="55321"/>
                </a:cubicBezTo>
                <a:cubicBezTo>
                  <a:pt x="352272" y="55626"/>
                  <a:pt x="349605" y="55778"/>
                  <a:pt x="345643" y="55778"/>
                </a:cubicBezTo>
                <a:cubicBezTo>
                  <a:pt x="334365" y="55778"/>
                  <a:pt x="322630" y="61264"/>
                  <a:pt x="310438" y="72237"/>
                </a:cubicBezTo>
                <a:cubicBezTo>
                  <a:pt x="289712" y="90830"/>
                  <a:pt x="267843" y="107746"/>
                  <a:pt x="244830" y="122986"/>
                </a:cubicBezTo>
                <a:cubicBezTo>
                  <a:pt x="221818" y="138226"/>
                  <a:pt x="191871" y="155905"/>
                  <a:pt x="154990" y="176022"/>
                </a:cubicBezTo>
                <a:lnTo>
                  <a:pt x="154990" y="180136"/>
                </a:lnTo>
                <a:lnTo>
                  <a:pt x="337870" y="180136"/>
                </a:lnTo>
                <a:lnTo>
                  <a:pt x="357530" y="151790"/>
                </a:lnTo>
                <a:cubicBezTo>
                  <a:pt x="361492" y="146304"/>
                  <a:pt x="364845" y="143560"/>
                  <a:pt x="367588" y="143560"/>
                </a:cubicBezTo>
                <a:cubicBezTo>
                  <a:pt x="370332" y="143560"/>
                  <a:pt x="379018" y="150571"/>
                  <a:pt x="393649" y="164592"/>
                </a:cubicBezTo>
                <a:cubicBezTo>
                  <a:pt x="408279" y="178612"/>
                  <a:pt x="415594" y="187299"/>
                  <a:pt x="415594" y="190652"/>
                </a:cubicBezTo>
                <a:cubicBezTo>
                  <a:pt x="415594" y="194005"/>
                  <a:pt x="411175" y="195681"/>
                  <a:pt x="402335" y="195681"/>
                </a:cubicBezTo>
                <a:lnTo>
                  <a:pt x="220827" y="195681"/>
                </a:lnTo>
                <a:cubicBezTo>
                  <a:pt x="240639" y="241096"/>
                  <a:pt x="267309" y="276072"/>
                  <a:pt x="300837" y="300609"/>
                </a:cubicBezTo>
                <a:cubicBezTo>
                  <a:pt x="334365" y="325145"/>
                  <a:pt x="377647" y="341376"/>
                  <a:pt x="430682" y="349300"/>
                </a:cubicBezTo>
                <a:lnTo>
                  <a:pt x="430225" y="359359"/>
                </a:lnTo>
                <a:cubicBezTo>
                  <a:pt x="411022" y="360273"/>
                  <a:pt x="397840" y="362483"/>
                  <a:pt x="390677" y="365988"/>
                </a:cubicBezTo>
                <a:cubicBezTo>
                  <a:pt x="383514" y="369493"/>
                  <a:pt x="376123" y="376885"/>
                  <a:pt x="368503" y="388162"/>
                </a:cubicBezTo>
                <a:cubicBezTo>
                  <a:pt x="366979" y="390601"/>
                  <a:pt x="365150" y="391820"/>
                  <a:pt x="363016" y="391820"/>
                </a:cubicBezTo>
                <a:cubicBezTo>
                  <a:pt x="358140" y="391820"/>
                  <a:pt x="341452" y="382143"/>
                  <a:pt x="312953" y="362788"/>
                </a:cubicBezTo>
                <a:cubicBezTo>
                  <a:pt x="284454" y="343433"/>
                  <a:pt x="262509" y="321335"/>
                  <a:pt x="247116" y="296494"/>
                </a:cubicBezTo>
                <a:cubicBezTo>
                  <a:pt x="231724" y="271653"/>
                  <a:pt x="217779" y="238048"/>
                  <a:pt x="205282" y="195681"/>
                </a:cubicBezTo>
                <a:lnTo>
                  <a:pt x="154990" y="195681"/>
                </a:lnTo>
                <a:lnTo>
                  <a:pt x="154990" y="336042"/>
                </a:lnTo>
                <a:lnTo>
                  <a:pt x="237744" y="308152"/>
                </a:lnTo>
                <a:lnTo>
                  <a:pt x="242773" y="316382"/>
                </a:lnTo>
                <a:cubicBezTo>
                  <a:pt x="194919" y="344424"/>
                  <a:pt x="162610" y="364388"/>
                  <a:pt x="145847" y="376275"/>
                </a:cubicBezTo>
                <a:cubicBezTo>
                  <a:pt x="129082" y="388162"/>
                  <a:pt x="119024" y="396621"/>
                  <a:pt x="115671" y="401650"/>
                </a:cubicBezTo>
                <a:cubicBezTo>
                  <a:pt x="112318" y="406679"/>
                  <a:pt x="109804" y="409194"/>
                  <a:pt x="108127" y="409194"/>
                </a:cubicBezTo>
                <a:cubicBezTo>
                  <a:pt x="106451" y="409194"/>
                  <a:pt x="105080" y="408736"/>
                  <a:pt x="104013" y="407822"/>
                </a:cubicBezTo>
                <a:cubicBezTo>
                  <a:pt x="102946" y="406908"/>
                  <a:pt x="99364" y="402336"/>
                  <a:pt x="93268" y="394106"/>
                </a:cubicBezTo>
                <a:cubicBezTo>
                  <a:pt x="87172" y="385876"/>
                  <a:pt x="81381" y="377799"/>
                  <a:pt x="75895" y="369874"/>
                </a:cubicBezTo>
                <a:cubicBezTo>
                  <a:pt x="91135" y="358292"/>
                  <a:pt x="101117" y="348157"/>
                  <a:pt x="105841" y="339471"/>
                </a:cubicBezTo>
                <a:cubicBezTo>
                  <a:pt x="110566" y="330784"/>
                  <a:pt x="112928" y="318973"/>
                  <a:pt x="112928" y="304038"/>
                </a:cubicBezTo>
                <a:lnTo>
                  <a:pt x="112928" y="195681"/>
                </a:lnTo>
                <a:lnTo>
                  <a:pt x="29718" y="195681"/>
                </a:lnTo>
                <a:cubicBezTo>
                  <a:pt x="21488" y="195681"/>
                  <a:pt x="15087" y="196748"/>
                  <a:pt x="10515" y="198882"/>
                </a:cubicBezTo>
                <a:lnTo>
                  <a:pt x="0" y="177850"/>
                </a:lnTo>
                <a:cubicBezTo>
                  <a:pt x="6400" y="179374"/>
                  <a:pt x="14020" y="180136"/>
                  <a:pt x="22860" y="180136"/>
                </a:cubicBezTo>
                <a:lnTo>
                  <a:pt x="112928" y="180136"/>
                </a:lnTo>
                <a:lnTo>
                  <a:pt x="112928" y="42976"/>
                </a:lnTo>
                <a:cubicBezTo>
                  <a:pt x="112928" y="27432"/>
                  <a:pt x="112471" y="13106"/>
                  <a:pt x="11155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EEE7EC9B-538B-42C2-97B4-83B17479A4AE}"/>
              </a:ext>
            </a:extLst>
          </p:cNvPr>
          <p:cNvSpPr/>
          <p:nvPr/>
        </p:nvSpPr>
        <p:spPr>
          <a:xfrm>
            <a:off x="8993276" y="2922268"/>
            <a:ext cx="430682" cy="409194"/>
          </a:xfrm>
          <a:custGeom>
            <a:avLst/>
            <a:gdLst/>
            <a:ahLst/>
            <a:cxnLst/>
            <a:rect l="l" t="t" r="r" b="b"/>
            <a:pathLst>
              <a:path w="430682" h="409194">
                <a:moveTo>
                  <a:pt x="111558" y="0"/>
                </a:moveTo>
                <a:cubicBezTo>
                  <a:pt x="151791" y="7315"/>
                  <a:pt x="171908" y="13868"/>
                  <a:pt x="171908" y="19659"/>
                </a:cubicBezTo>
                <a:cubicBezTo>
                  <a:pt x="171908" y="22707"/>
                  <a:pt x="166268" y="27584"/>
                  <a:pt x="154992" y="34290"/>
                </a:cubicBezTo>
                <a:lnTo>
                  <a:pt x="154992" y="163677"/>
                </a:lnTo>
                <a:cubicBezTo>
                  <a:pt x="208941" y="123139"/>
                  <a:pt x="261672" y="72085"/>
                  <a:pt x="313182" y="10515"/>
                </a:cubicBezTo>
                <a:cubicBezTo>
                  <a:pt x="325984" y="20574"/>
                  <a:pt x="336271" y="29565"/>
                  <a:pt x="344043" y="37490"/>
                </a:cubicBezTo>
                <a:cubicBezTo>
                  <a:pt x="351816" y="45415"/>
                  <a:pt x="355702" y="50292"/>
                  <a:pt x="355702" y="52120"/>
                </a:cubicBezTo>
                <a:cubicBezTo>
                  <a:pt x="355702" y="53949"/>
                  <a:pt x="355016" y="55016"/>
                  <a:pt x="353644" y="55321"/>
                </a:cubicBezTo>
                <a:cubicBezTo>
                  <a:pt x="352273" y="55626"/>
                  <a:pt x="349606" y="55778"/>
                  <a:pt x="345644" y="55778"/>
                </a:cubicBezTo>
                <a:cubicBezTo>
                  <a:pt x="334366" y="55778"/>
                  <a:pt x="322631" y="61264"/>
                  <a:pt x="310440" y="72237"/>
                </a:cubicBezTo>
                <a:cubicBezTo>
                  <a:pt x="289712" y="90830"/>
                  <a:pt x="267843" y="107746"/>
                  <a:pt x="244831" y="122986"/>
                </a:cubicBezTo>
                <a:cubicBezTo>
                  <a:pt x="221818" y="138226"/>
                  <a:pt x="191872" y="155905"/>
                  <a:pt x="154992" y="176022"/>
                </a:cubicBezTo>
                <a:lnTo>
                  <a:pt x="154992" y="180136"/>
                </a:lnTo>
                <a:lnTo>
                  <a:pt x="337871" y="180136"/>
                </a:lnTo>
                <a:lnTo>
                  <a:pt x="357530" y="151790"/>
                </a:lnTo>
                <a:cubicBezTo>
                  <a:pt x="361493" y="146304"/>
                  <a:pt x="364846" y="143560"/>
                  <a:pt x="367590" y="143560"/>
                </a:cubicBezTo>
                <a:cubicBezTo>
                  <a:pt x="370332" y="143560"/>
                  <a:pt x="379019" y="150571"/>
                  <a:pt x="393650" y="164592"/>
                </a:cubicBezTo>
                <a:cubicBezTo>
                  <a:pt x="408280" y="178612"/>
                  <a:pt x="415595" y="187299"/>
                  <a:pt x="415595" y="190652"/>
                </a:cubicBezTo>
                <a:cubicBezTo>
                  <a:pt x="415595" y="194005"/>
                  <a:pt x="411176" y="195681"/>
                  <a:pt x="402336" y="195681"/>
                </a:cubicBezTo>
                <a:lnTo>
                  <a:pt x="220828" y="195681"/>
                </a:lnTo>
                <a:cubicBezTo>
                  <a:pt x="240640" y="241096"/>
                  <a:pt x="267310" y="276072"/>
                  <a:pt x="300838" y="300609"/>
                </a:cubicBezTo>
                <a:cubicBezTo>
                  <a:pt x="334366" y="325145"/>
                  <a:pt x="377648" y="341376"/>
                  <a:pt x="430682" y="349300"/>
                </a:cubicBezTo>
                <a:lnTo>
                  <a:pt x="430226" y="359359"/>
                </a:lnTo>
                <a:cubicBezTo>
                  <a:pt x="411024" y="360273"/>
                  <a:pt x="397840" y="362483"/>
                  <a:pt x="390678" y="365988"/>
                </a:cubicBezTo>
                <a:cubicBezTo>
                  <a:pt x="383515" y="369493"/>
                  <a:pt x="376123" y="376885"/>
                  <a:pt x="368504" y="388162"/>
                </a:cubicBezTo>
                <a:cubicBezTo>
                  <a:pt x="366980" y="390601"/>
                  <a:pt x="365150" y="391820"/>
                  <a:pt x="363017" y="391820"/>
                </a:cubicBezTo>
                <a:cubicBezTo>
                  <a:pt x="358140" y="391820"/>
                  <a:pt x="341452" y="382143"/>
                  <a:pt x="312954" y="362788"/>
                </a:cubicBezTo>
                <a:cubicBezTo>
                  <a:pt x="284455" y="343433"/>
                  <a:pt x="262509" y="321335"/>
                  <a:pt x="247117" y="296494"/>
                </a:cubicBezTo>
                <a:cubicBezTo>
                  <a:pt x="231724" y="271653"/>
                  <a:pt x="217780" y="238048"/>
                  <a:pt x="205283" y="195681"/>
                </a:cubicBezTo>
                <a:lnTo>
                  <a:pt x="154992" y="195681"/>
                </a:lnTo>
                <a:lnTo>
                  <a:pt x="154992" y="336042"/>
                </a:lnTo>
                <a:lnTo>
                  <a:pt x="237744" y="308152"/>
                </a:lnTo>
                <a:lnTo>
                  <a:pt x="242774" y="316382"/>
                </a:lnTo>
                <a:cubicBezTo>
                  <a:pt x="194920" y="344424"/>
                  <a:pt x="162611" y="364388"/>
                  <a:pt x="145847" y="376275"/>
                </a:cubicBezTo>
                <a:cubicBezTo>
                  <a:pt x="129083" y="388162"/>
                  <a:pt x="119025" y="396621"/>
                  <a:pt x="115672" y="401650"/>
                </a:cubicBezTo>
                <a:cubicBezTo>
                  <a:pt x="112319" y="406679"/>
                  <a:pt x="109804" y="409194"/>
                  <a:pt x="108128" y="409194"/>
                </a:cubicBezTo>
                <a:cubicBezTo>
                  <a:pt x="106452" y="409194"/>
                  <a:pt x="105080" y="408736"/>
                  <a:pt x="104014" y="407822"/>
                </a:cubicBezTo>
                <a:cubicBezTo>
                  <a:pt x="102946" y="406908"/>
                  <a:pt x="99365" y="402336"/>
                  <a:pt x="93269" y="394106"/>
                </a:cubicBezTo>
                <a:cubicBezTo>
                  <a:pt x="87173" y="385876"/>
                  <a:pt x="81382" y="377799"/>
                  <a:pt x="75896" y="369874"/>
                </a:cubicBezTo>
                <a:cubicBezTo>
                  <a:pt x="91136" y="358292"/>
                  <a:pt x="101118" y="348157"/>
                  <a:pt x="105842" y="339471"/>
                </a:cubicBezTo>
                <a:cubicBezTo>
                  <a:pt x="110566" y="330784"/>
                  <a:pt x="112928" y="318973"/>
                  <a:pt x="112928" y="304038"/>
                </a:cubicBezTo>
                <a:lnTo>
                  <a:pt x="112928" y="195681"/>
                </a:lnTo>
                <a:lnTo>
                  <a:pt x="29718" y="195681"/>
                </a:lnTo>
                <a:cubicBezTo>
                  <a:pt x="21489" y="195681"/>
                  <a:pt x="15088" y="196748"/>
                  <a:pt x="10516" y="198882"/>
                </a:cubicBezTo>
                <a:lnTo>
                  <a:pt x="0" y="177850"/>
                </a:lnTo>
                <a:cubicBezTo>
                  <a:pt x="6401" y="179374"/>
                  <a:pt x="14021" y="180136"/>
                  <a:pt x="22860" y="180136"/>
                </a:cubicBezTo>
                <a:lnTo>
                  <a:pt x="112928" y="180136"/>
                </a:lnTo>
                <a:lnTo>
                  <a:pt x="112928" y="42976"/>
                </a:lnTo>
                <a:cubicBezTo>
                  <a:pt x="112928" y="27432"/>
                  <a:pt x="112472" y="13106"/>
                  <a:pt x="11155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88FE615F-9707-419D-BBE1-9FEC706DBE7B}"/>
              </a:ext>
            </a:extLst>
          </p:cNvPr>
          <p:cNvSpPr/>
          <p:nvPr/>
        </p:nvSpPr>
        <p:spPr>
          <a:xfrm>
            <a:off x="2077670" y="2923640"/>
            <a:ext cx="429310" cy="422453"/>
          </a:xfrm>
          <a:custGeom>
            <a:avLst/>
            <a:gdLst/>
            <a:ahLst/>
            <a:cxnLst/>
            <a:rect l="l" t="t" r="r" b="b"/>
            <a:pathLst>
              <a:path w="429310" h="422453">
                <a:moveTo>
                  <a:pt x="177393" y="0"/>
                </a:moveTo>
                <a:cubicBezTo>
                  <a:pt x="191414" y="3353"/>
                  <a:pt x="204368" y="7087"/>
                  <a:pt x="216255" y="11202"/>
                </a:cubicBezTo>
                <a:cubicBezTo>
                  <a:pt x="228142" y="15316"/>
                  <a:pt x="235077" y="18060"/>
                  <a:pt x="237058" y="19431"/>
                </a:cubicBezTo>
                <a:cubicBezTo>
                  <a:pt x="239039" y="20803"/>
                  <a:pt x="240029" y="22403"/>
                  <a:pt x="240029" y="24232"/>
                </a:cubicBezTo>
                <a:cubicBezTo>
                  <a:pt x="240029" y="26061"/>
                  <a:pt x="237362" y="27966"/>
                  <a:pt x="232028" y="29947"/>
                </a:cubicBezTo>
                <a:cubicBezTo>
                  <a:pt x="226695" y="31928"/>
                  <a:pt x="222961" y="34290"/>
                  <a:pt x="220827" y="37033"/>
                </a:cubicBezTo>
                <a:cubicBezTo>
                  <a:pt x="233934" y="130302"/>
                  <a:pt x="257479" y="204521"/>
                  <a:pt x="291465" y="259690"/>
                </a:cubicBezTo>
                <a:cubicBezTo>
                  <a:pt x="325450" y="314859"/>
                  <a:pt x="371398" y="353263"/>
                  <a:pt x="429310" y="374904"/>
                </a:cubicBezTo>
                <a:lnTo>
                  <a:pt x="427939" y="383591"/>
                </a:lnTo>
                <a:cubicBezTo>
                  <a:pt x="419404" y="382981"/>
                  <a:pt x="411175" y="382677"/>
                  <a:pt x="403250" y="382677"/>
                </a:cubicBezTo>
                <a:cubicBezTo>
                  <a:pt x="395325" y="382677"/>
                  <a:pt x="388467" y="384048"/>
                  <a:pt x="382676" y="386791"/>
                </a:cubicBezTo>
                <a:cubicBezTo>
                  <a:pt x="376885" y="389535"/>
                  <a:pt x="370027" y="394869"/>
                  <a:pt x="362102" y="402793"/>
                </a:cubicBezTo>
                <a:cubicBezTo>
                  <a:pt x="359968" y="404927"/>
                  <a:pt x="358292" y="405994"/>
                  <a:pt x="357073" y="405994"/>
                </a:cubicBezTo>
                <a:cubicBezTo>
                  <a:pt x="353415" y="405994"/>
                  <a:pt x="338023" y="390678"/>
                  <a:pt x="310895" y="360045"/>
                </a:cubicBezTo>
                <a:cubicBezTo>
                  <a:pt x="283768" y="329413"/>
                  <a:pt x="262737" y="293751"/>
                  <a:pt x="247802" y="253060"/>
                </a:cubicBezTo>
                <a:cubicBezTo>
                  <a:pt x="232867" y="212370"/>
                  <a:pt x="221742" y="151791"/>
                  <a:pt x="214426" y="71323"/>
                </a:cubicBezTo>
                <a:cubicBezTo>
                  <a:pt x="206197" y="173431"/>
                  <a:pt x="189280" y="247803"/>
                  <a:pt x="163677" y="294437"/>
                </a:cubicBezTo>
                <a:cubicBezTo>
                  <a:pt x="138074" y="341071"/>
                  <a:pt x="84886" y="383743"/>
                  <a:pt x="4114" y="422453"/>
                </a:cubicBezTo>
                <a:lnTo>
                  <a:pt x="0" y="414681"/>
                </a:lnTo>
                <a:cubicBezTo>
                  <a:pt x="66751" y="372923"/>
                  <a:pt x="111937" y="323393"/>
                  <a:pt x="135559" y="266091"/>
                </a:cubicBezTo>
                <a:cubicBezTo>
                  <a:pt x="159181" y="208788"/>
                  <a:pt x="173126" y="120091"/>
                  <a:pt x="17739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551828E0-5E2C-449F-A237-12975F1407FA}"/>
              </a:ext>
            </a:extLst>
          </p:cNvPr>
          <p:cNvSpPr/>
          <p:nvPr/>
        </p:nvSpPr>
        <p:spPr>
          <a:xfrm>
            <a:off x="3616149" y="2956559"/>
            <a:ext cx="78181" cy="76809"/>
          </a:xfrm>
          <a:custGeom>
            <a:avLst/>
            <a:gdLst/>
            <a:ahLst/>
            <a:cxnLst/>
            <a:rect l="l" t="t" r="r" b="b"/>
            <a:pathLst>
              <a:path w="78181" h="76809">
                <a:moveTo>
                  <a:pt x="4572" y="0"/>
                </a:moveTo>
                <a:cubicBezTo>
                  <a:pt x="26822" y="5486"/>
                  <a:pt x="43129" y="10515"/>
                  <a:pt x="53492" y="15087"/>
                </a:cubicBezTo>
                <a:cubicBezTo>
                  <a:pt x="63855" y="19659"/>
                  <a:pt x="70561" y="24231"/>
                  <a:pt x="73609" y="28803"/>
                </a:cubicBezTo>
                <a:cubicBezTo>
                  <a:pt x="76657" y="33375"/>
                  <a:pt x="78181" y="39166"/>
                  <a:pt x="78181" y="46177"/>
                </a:cubicBezTo>
                <a:cubicBezTo>
                  <a:pt x="78181" y="53187"/>
                  <a:pt x="75590" y="60045"/>
                  <a:pt x="70408" y="66751"/>
                </a:cubicBezTo>
                <a:cubicBezTo>
                  <a:pt x="65227" y="73456"/>
                  <a:pt x="59435" y="76809"/>
                  <a:pt x="53035" y="76809"/>
                </a:cubicBezTo>
                <a:cubicBezTo>
                  <a:pt x="51206" y="76809"/>
                  <a:pt x="49758" y="76352"/>
                  <a:pt x="48691" y="75438"/>
                </a:cubicBezTo>
                <a:cubicBezTo>
                  <a:pt x="47624" y="74523"/>
                  <a:pt x="46329" y="72237"/>
                  <a:pt x="44805" y="68580"/>
                </a:cubicBezTo>
                <a:cubicBezTo>
                  <a:pt x="33223" y="44500"/>
                  <a:pt x="18288" y="24384"/>
                  <a:pt x="0" y="8229"/>
                </a:cubicBezTo>
                <a:lnTo>
                  <a:pt x="457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5CDB59E7-BE67-4ADC-8F2A-40860B3B3807}"/>
              </a:ext>
            </a:extLst>
          </p:cNvPr>
          <p:cNvSpPr/>
          <p:nvPr/>
        </p:nvSpPr>
        <p:spPr>
          <a:xfrm>
            <a:off x="8016698" y="2956559"/>
            <a:ext cx="78180" cy="76809"/>
          </a:xfrm>
          <a:custGeom>
            <a:avLst/>
            <a:gdLst/>
            <a:ahLst/>
            <a:cxnLst/>
            <a:rect l="l" t="t" r="r" b="b"/>
            <a:pathLst>
              <a:path w="78180" h="76809">
                <a:moveTo>
                  <a:pt x="4571" y="0"/>
                </a:moveTo>
                <a:cubicBezTo>
                  <a:pt x="26822" y="5486"/>
                  <a:pt x="43128" y="10515"/>
                  <a:pt x="53492" y="15087"/>
                </a:cubicBezTo>
                <a:cubicBezTo>
                  <a:pt x="63855" y="19659"/>
                  <a:pt x="70560" y="24231"/>
                  <a:pt x="73609" y="28803"/>
                </a:cubicBezTo>
                <a:cubicBezTo>
                  <a:pt x="76657" y="33375"/>
                  <a:pt x="78180" y="39166"/>
                  <a:pt x="78180" y="46177"/>
                </a:cubicBezTo>
                <a:cubicBezTo>
                  <a:pt x="78180" y="53187"/>
                  <a:pt x="75590" y="60045"/>
                  <a:pt x="70408" y="66751"/>
                </a:cubicBezTo>
                <a:cubicBezTo>
                  <a:pt x="65227" y="73456"/>
                  <a:pt x="59436" y="76809"/>
                  <a:pt x="53035" y="76809"/>
                </a:cubicBezTo>
                <a:cubicBezTo>
                  <a:pt x="51206" y="76809"/>
                  <a:pt x="49758" y="76352"/>
                  <a:pt x="48691" y="75438"/>
                </a:cubicBezTo>
                <a:cubicBezTo>
                  <a:pt x="47625" y="74523"/>
                  <a:pt x="46329" y="72237"/>
                  <a:pt x="44805" y="68580"/>
                </a:cubicBezTo>
                <a:cubicBezTo>
                  <a:pt x="33223" y="44500"/>
                  <a:pt x="18288" y="24384"/>
                  <a:pt x="0" y="8229"/>
                </a:cubicBezTo>
                <a:lnTo>
                  <a:pt x="457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AAC6EAFD-7171-48A6-8B26-89DA0E0EBBAA}"/>
              </a:ext>
            </a:extLst>
          </p:cNvPr>
          <p:cNvSpPr/>
          <p:nvPr/>
        </p:nvSpPr>
        <p:spPr>
          <a:xfrm>
            <a:off x="5251553" y="2966616"/>
            <a:ext cx="376733" cy="111100"/>
          </a:xfrm>
          <a:custGeom>
            <a:avLst/>
            <a:gdLst/>
            <a:ahLst/>
            <a:cxnLst/>
            <a:rect l="l" t="t" r="r" b="b"/>
            <a:pathLst>
              <a:path w="376733" h="111100">
                <a:moveTo>
                  <a:pt x="36119" y="0"/>
                </a:moveTo>
                <a:lnTo>
                  <a:pt x="46634" y="0"/>
                </a:lnTo>
                <a:cubicBezTo>
                  <a:pt x="50597" y="10668"/>
                  <a:pt x="53340" y="19660"/>
                  <a:pt x="54864" y="26975"/>
                </a:cubicBezTo>
                <a:lnTo>
                  <a:pt x="302209" y="26975"/>
                </a:lnTo>
                <a:lnTo>
                  <a:pt x="315468" y="8687"/>
                </a:lnTo>
                <a:cubicBezTo>
                  <a:pt x="317297" y="5944"/>
                  <a:pt x="319278" y="4572"/>
                  <a:pt x="321411" y="4572"/>
                </a:cubicBezTo>
                <a:cubicBezTo>
                  <a:pt x="323545" y="4572"/>
                  <a:pt x="326974" y="6096"/>
                  <a:pt x="331699" y="9144"/>
                </a:cubicBezTo>
                <a:cubicBezTo>
                  <a:pt x="336423" y="12192"/>
                  <a:pt x="344272" y="18364"/>
                  <a:pt x="355244" y="27661"/>
                </a:cubicBezTo>
                <a:cubicBezTo>
                  <a:pt x="366217" y="36957"/>
                  <a:pt x="372541" y="42520"/>
                  <a:pt x="374218" y="44348"/>
                </a:cubicBezTo>
                <a:cubicBezTo>
                  <a:pt x="375895" y="46177"/>
                  <a:pt x="376733" y="48006"/>
                  <a:pt x="376733" y="49835"/>
                </a:cubicBezTo>
                <a:cubicBezTo>
                  <a:pt x="376733" y="53188"/>
                  <a:pt x="371551" y="55093"/>
                  <a:pt x="361188" y="55550"/>
                </a:cubicBezTo>
                <a:cubicBezTo>
                  <a:pt x="350824" y="56007"/>
                  <a:pt x="340842" y="58979"/>
                  <a:pt x="331241" y="64465"/>
                </a:cubicBezTo>
                <a:cubicBezTo>
                  <a:pt x="321640" y="69952"/>
                  <a:pt x="304800" y="83515"/>
                  <a:pt x="280720" y="105156"/>
                </a:cubicBezTo>
                <a:lnTo>
                  <a:pt x="272948" y="100584"/>
                </a:lnTo>
                <a:cubicBezTo>
                  <a:pt x="286055" y="79553"/>
                  <a:pt x="295961" y="59741"/>
                  <a:pt x="302666" y="41148"/>
                </a:cubicBezTo>
                <a:lnTo>
                  <a:pt x="58064" y="41148"/>
                </a:lnTo>
                <a:cubicBezTo>
                  <a:pt x="58978" y="46939"/>
                  <a:pt x="59436" y="52426"/>
                  <a:pt x="59436" y="57607"/>
                </a:cubicBezTo>
                <a:cubicBezTo>
                  <a:pt x="59436" y="73762"/>
                  <a:pt x="56007" y="86716"/>
                  <a:pt x="49149" y="96469"/>
                </a:cubicBezTo>
                <a:cubicBezTo>
                  <a:pt x="42291" y="106223"/>
                  <a:pt x="32918" y="111100"/>
                  <a:pt x="21031" y="111100"/>
                </a:cubicBezTo>
                <a:cubicBezTo>
                  <a:pt x="14325" y="111100"/>
                  <a:pt x="9144" y="109423"/>
                  <a:pt x="5486" y="106070"/>
                </a:cubicBezTo>
                <a:cubicBezTo>
                  <a:pt x="1828" y="102718"/>
                  <a:pt x="0" y="99289"/>
                  <a:pt x="0" y="95783"/>
                </a:cubicBezTo>
                <a:cubicBezTo>
                  <a:pt x="0" y="92278"/>
                  <a:pt x="3048" y="86716"/>
                  <a:pt x="9144" y="79096"/>
                </a:cubicBezTo>
                <a:cubicBezTo>
                  <a:pt x="27737" y="56236"/>
                  <a:pt x="36728" y="29870"/>
                  <a:pt x="36119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1DAB02AB-D40C-43D6-9C2C-C57657C203CC}"/>
              </a:ext>
            </a:extLst>
          </p:cNvPr>
          <p:cNvSpPr/>
          <p:nvPr/>
        </p:nvSpPr>
        <p:spPr>
          <a:xfrm>
            <a:off x="9652102" y="2966616"/>
            <a:ext cx="376732" cy="111100"/>
          </a:xfrm>
          <a:custGeom>
            <a:avLst/>
            <a:gdLst/>
            <a:ahLst/>
            <a:cxnLst/>
            <a:rect l="l" t="t" r="r" b="b"/>
            <a:pathLst>
              <a:path w="376732" h="111100">
                <a:moveTo>
                  <a:pt x="36118" y="0"/>
                </a:moveTo>
                <a:lnTo>
                  <a:pt x="46634" y="0"/>
                </a:lnTo>
                <a:cubicBezTo>
                  <a:pt x="50596" y="10668"/>
                  <a:pt x="53340" y="19660"/>
                  <a:pt x="54864" y="26975"/>
                </a:cubicBezTo>
                <a:lnTo>
                  <a:pt x="302209" y="26975"/>
                </a:lnTo>
                <a:lnTo>
                  <a:pt x="315468" y="8687"/>
                </a:lnTo>
                <a:cubicBezTo>
                  <a:pt x="317297" y="5944"/>
                  <a:pt x="319278" y="4572"/>
                  <a:pt x="321411" y="4572"/>
                </a:cubicBezTo>
                <a:cubicBezTo>
                  <a:pt x="323544" y="4572"/>
                  <a:pt x="326974" y="6096"/>
                  <a:pt x="331698" y="9144"/>
                </a:cubicBezTo>
                <a:cubicBezTo>
                  <a:pt x="336423" y="12192"/>
                  <a:pt x="344271" y="18364"/>
                  <a:pt x="355244" y="27661"/>
                </a:cubicBezTo>
                <a:cubicBezTo>
                  <a:pt x="366217" y="36957"/>
                  <a:pt x="372541" y="42520"/>
                  <a:pt x="374218" y="44348"/>
                </a:cubicBezTo>
                <a:cubicBezTo>
                  <a:pt x="375894" y="46177"/>
                  <a:pt x="376732" y="48006"/>
                  <a:pt x="376732" y="49835"/>
                </a:cubicBezTo>
                <a:cubicBezTo>
                  <a:pt x="376732" y="53188"/>
                  <a:pt x="371551" y="55093"/>
                  <a:pt x="361187" y="55550"/>
                </a:cubicBezTo>
                <a:cubicBezTo>
                  <a:pt x="350824" y="56007"/>
                  <a:pt x="340842" y="58979"/>
                  <a:pt x="331241" y="64465"/>
                </a:cubicBezTo>
                <a:cubicBezTo>
                  <a:pt x="321640" y="69952"/>
                  <a:pt x="304800" y="83515"/>
                  <a:pt x="280720" y="105156"/>
                </a:cubicBezTo>
                <a:lnTo>
                  <a:pt x="272948" y="100584"/>
                </a:lnTo>
                <a:cubicBezTo>
                  <a:pt x="286054" y="79553"/>
                  <a:pt x="295961" y="59741"/>
                  <a:pt x="302666" y="41148"/>
                </a:cubicBezTo>
                <a:lnTo>
                  <a:pt x="58064" y="41148"/>
                </a:lnTo>
                <a:cubicBezTo>
                  <a:pt x="58978" y="46939"/>
                  <a:pt x="59436" y="52426"/>
                  <a:pt x="59436" y="57607"/>
                </a:cubicBezTo>
                <a:cubicBezTo>
                  <a:pt x="59436" y="73762"/>
                  <a:pt x="56006" y="86716"/>
                  <a:pt x="49148" y="96469"/>
                </a:cubicBezTo>
                <a:cubicBezTo>
                  <a:pt x="42290" y="106223"/>
                  <a:pt x="32918" y="111100"/>
                  <a:pt x="21031" y="111100"/>
                </a:cubicBezTo>
                <a:cubicBezTo>
                  <a:pt x="14325" y="111100"/>
                  <a:pt x="9144" y="109423"/>
                  <a:pt x="5486" y="106070"/>
                </a:cubicBezTo>
                <a:cubicBezTo>
                  <a:pt x="1828" y="102718"/>
                  <a:pt x="0" y="99289"/>
                  <a:pt x="0" y="95783"/>
                </a:cubicBezTo>
                <a:cubicBezTo>
                  <a:pt x="0" y="92278"/>
                  <a:pt x="3047" y="86716"/>
                  <a:pt x="9144" y="79096"/>
                </a:cubicBezTo>
                <a:cubicBezTo>
                  <a:pt x="27736" y="56236"/>
                  <a:pt x="36728" y="29870"/>
                  <a:pt x="3611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5FF2E271-FA42-4C52-817D-CA29F96269C9}"/>
              </a:ext>
            </a:extLst>
          </p:cNvPr>
          <p:cNvSpPr/>
          <p:nvPr/>
        </p:nvSpPr>
        <p:spPr>
          <a:xfrm>
            <a:off x="7525820" y="3447439"/>
            <a:ext cx="416509" cy="337413"/>
          </a:xfrm>
          <a:custGeom>
            <a:avLst/>
            <a:gdLst/>
            <a:ahLst/>
            <a:cxnLst/>
            <a:rect l="l" t="t" r="r" b="b"/>
            <a:pathLst>
              <a:path w="416509" h="337413">
                <a:moveTo>
                  <a:pt x="213055" y="0"/>
                </a:moveTo>
                <a:cubicBezTo>
                  <a:pt x="226771" y="3352"/>
                  <a:pt x="239039" y="6934"/>
                  <a:pt x="249860" y="10744"/>
                </a:cubicBezTo>
                <a:cubicBezTo>
                  <a:pt x="260680" y="14554"/>
                  <a:pt x="267462" y="17297"/>
                  <a:pt x="270205" y="18973"/>
                </a:cubicBezTo>
                <a:cubicBezTo>
                  <a:pt x="272948" y="20650"/>
                  <a:pt x="274320" y="22555"/>
                  <a:pt x="274320" y="24688"/>
                </a:cubicBezTo>
                <a:cubicBezTo>
                  <a:pt x="274320" y="26822"/>
                  <a:pt x="272034" y="28727"/>
                  <a:pt x="267462" y="30403"/>
                </a:cubicBezTo>
                <a:cubicBezTo>
                  <a:pt x="262890" y="32080"/>
                  <a:pt x="259766" y="34137"/>
                  <a:pt x="258089" y="36576"/>
                </a:cubicBezTo>
                <a:cubicBezTo>
                  <a:pt x="256413" y="39014"/>
                  <a:pt x="255270" y="44043"/>
                  <a:pt x="254660" y="51663"/>
                </a:cubicBezTo>
                <a:cubicBezTo>
                  <a:pt x="251002" y="114147"/>
                  <a:pt x="247041" y="156514"/>
                  <a:pt x="242773" y="178765"/>
                </a:cubicBezTo>
                <a:lnTo>
                  <a:pt x="335128" y="178765"/>
                </a:lnTo>
                <a:lnTo>
                  <a:pt x="356159" y="148590"/>
                </a:lnTo>
                <a:cubicBezTo>
                  <a:pt x="359207" y="144018"/>
                  <a:pt x="362560" y="141732"/>
                  <a:pt x="366217" y="141732"/>
                </a:cubicBezTo>
                <a:cubicBezTo>
                  <a:pt x="369875" y="141732"/>
                  <a:pt x="379171" y="148818"/>
                  <a:pt x="394107" y="162991"/>
                </a:cubicBezTo>
                <a:cubicBezTo>
                  <a:pt x="409042" y="177165"/>
                  <a:pt x="416509" y="185928"/>
                  <a:pt x="416509" y="189280"/>
                </a:cubicBezTo>
                <a:cubicBezTo>
                  <a:pt x="416509" y="191719"/>
                  <a:pt x="413157" y="192938"/>
                  <a:pt x="406451" y="192938"/>
                </a:cubicBezTo>
                <a:lnTo>
                  <a:pt x="239573" y="192938"/>
                </a:lnTo>
                <a:cubicBezTo>
                  <a:pt x="237744" y="201168"/>
                  <a:pt x="234848" y="208940"/>
                  <a:pt x="230886" y="216255"/>
                </a:cubicBezTo>
                <a:cubicBezTo>
                  <a:pt x="272644" y="229057"/>
                  <a:pt x="303809" y="240030"/>
                  <a:pt x="324383" y="249174"/>
                </a:cubicBezTo>
                <a:cubicBezTo>
                  <a:pt x="344957" y="258318"/>
                  <a:pt x="358749" y="267233"/>
                  <a:pt x="365760" y="275920"/>
                </a:cubicBezTo>
                <a:cubicBezTo>
                  <a:pt x="372770" y="284607"/>
                  <a:pt x="376276" y="293827"/>
                  <a:pt x="376276" y="303580"/>
                </a:cubicBezTo>
                <a:cubicBezTo>
                  <a:pt x="376276" y="313334"/>
                  <a:pt x="374599" y="320954"/>
                  <a:pt x="371246" y="326440"/>
                </a:cubicBezTo>
                <a:cubicBezTo>
                  <a:pt x="367894" y="331927"/>
                  <a:pt x="364236" y="334670"/>
                  <a:pt x="360274" y="334670"/>
                </a:cubicBezTo>
                <a:cubicBezTo>
                  <a:pt x="352958" y="334670"/>
                  <a:pt x="346100" y="329946"/>
                  <a:pt x="339699" y="320497"/>
                </a:cubicBezTo>
                <a:cubicBezTo>
                  <a:pt x="322021" y="296418"/>
                  <a:pt x="305638" y="277672"/>
                  <a:pt x="290551" y="264261"/>
                </a:cubicBezTo>
                <a:cubicBezTo>
                  <a:pt x="275463" y="250850"/>
                  <a:pt x="254203" y="237286"/>
                  <a:pt x="226771" y="223570"/>
                </a:cubicBezTo>
                <a:cubicBezTo>
                  <a:pt x="198120" y="271424"/>
                  <a:pt x="125882" y="309372"/>
                  <a:pt x="10058" y="337413"/>
                </a:cubicBezTo>
                <a:lnTo>
                  <a:pt x="6858" y="328726"/>
                </a:lnTo>
                <a:cubicBezTo>
                  <a:pt x="112928" y="289407"/>
                  <a:pt x="176174" y="244144"/>
                  <a:pt x="196596" y="192938"/>
                </a:cubicBezTo>
                <a:lnTo>
                  <a:pt x="30632" y="192938"/>
                </a:lnTo>
                <a:cubicBezTo>
                  <a:pt x="24536" y="192938"/>
                  <a:pt x="18288" y="194157"/>
                  <a:pt x="11887" y="196596"/>
                </a:cubicBezTo>
                <a:lnTo>
                  <a:pt x="0" y="177393"/>
                </a:lnTo>
                <a:cubicBezTo>
                  <a:pt x="8230" y="178308"/>
                  <a:pt x="17374" y="178765"/>
                  <a:pt x="27432" y="178765"/>
                </a:cubicBezTo>
                <a:lnTo>
                  <a:pt x="201168" y="178765"/>
                </a:lnTo>
                <a:cubicBezTo>
                  <a:pt x="207874" y="151028"/>
                  <a:pt x="211836" y="91440"/>
                  <a:pt x="21305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ED329672-E383-4D00-B5AF-6B11BCBC5B58}"/>
              </a:ext>
            </a:extLst>
          </p:cNvPr>
          <p:cNvSpPr/>
          <p:nvPr/>
        </p:nvSpPr>
        <p:spPr>
          <a:xfrm>
            <a:off x="7122871" y="3812589"/>
            <a:ext cx="67666" cy="80925"/>
          </a:xfrm>
          <a:custGeom>
            <a:avLst/>
            <a:gdLst/>
            <a:ahLst/>
            <a:cxnLst/>
            <a:rect l="l" t="t" r="r" b="b"/>
            <a:pathLst>
              <a:path w="67666" h="80925">
                <a:moveTo>
                  <a:pt x="4115" y="0"/>
                </a:moveTo>
                <a:cubicBezTo>
                  <a:pt x="24536" y="7620"/>
                  <a:pt x="40234" y="15240"/>
                  <a:pt x="51206" y="22860"/>
                </a:cubicBezTo>
                <a:cubicBezTo>
                  <a:pt x="62179" y="30480"/>
                  <a:pt x="67666" y="38634"/>
                  <a:pt x="67666" y="47321"/>
                </a:cubicBezTo>
                <a:cubicBezTo>
                  <a:pt x="67666" y="56007"/>
                  <a:pt x="65151" y="63780"/>
                  <a:pt x="60122" y="70638"/>
                </a:cubicBezTo>
                <a:cubicBezTo>
                  <a:pt x="55093" y="77496"/>
                  <a:pt x="50445" y="80925"/>
                  <a:pt x="46177" y="80925"/>
                </a:cubicBezTo>
                <a:cubicBezTo>
                  <a:pt x="41910" y="80925"/>
                  <a:pt x="39091" y="80087"/>
                  <a:pt x="37719" y="78410"/>
                </a:cubicBezTo>
                <a:cubicBezTo>
                  <a:pt x="36347" y="76734"/>
                  <a:pt x="34214" y="70638"/>
                  <a:pt x="31318" y="60122"/>
                </a:cubicBezTo>
                <a:cubicBezTo>
                  <a:pt x="28423" y="49607"/>
                  <a:pt x="24536" y="40158"/>
                  <a:pt x="19660" y="31776"/>
                </a:cubicBezTo>
                <a:cubicBezTo>
                  <a:pt x="14783" y="23394"/>
                  <a:pt x="8230" y="15393"/>
                  <a:pt x="0" y="7773"/>
                </a:cubicBezTo>
                <a:lnTo>
                  <a:pt x="411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97A7F040-3D6B-467A-A5C3-7F50DB34D868}"/>
              </a:ext>
            </a:extLst>
          </p:cNvPr>
          <p:cNvSpPr/>
          <p:nvPr/>
        </p:nvSpPr>
        <p:spPr>
          <a:xfrm>
            <a:off x="5230979" y="3020566"/>
            <a:ext cx="409651" cy="315010"/>
          </a:xfrm>
          <a:custGeom>
            <a:avLst/>
            <a:gdLst/>
            <a:ahLst/>
            <a:cxnLst/>
            <a:rect l="l" t="t" r="r" b="b"/>
            <a:pathLst>
              <a:path w="409651" h="315010">
                <a:moveTo>
                  <a:pt x="172821" y="0"/>
                </a:moveTo>
                <a:cubicBezTo>
                  <a:pt x="186233" y="5181"/>
                  <a:pt x="197510" y="10134"/>
                  <a:pt x="206654" y="14859"/>
                </a:cubicBezTo>
                <a:cubicBezTo>
                  <a:pt x="215798" y="19583"/>
                  <a:pt x="220980" y="22631"/>
                  <a:pt x="222199" y="24003"/>
                </a:cubicBezTo>
                <a:cubicBezTo>
                  <a:pt x="223418" y="25374"/>
                  <a:pt x="224028" y="26822"/>
                  <a:pt x="224028" y="28346"/>
                </a:cubicBezTo>
                <a:cubicBezTo>
                  <a:pt x="224028" y="32004"/>
                  <a:pt x="221437" y="33985"/>
                  <a:pt x="216255" y="34290"/>
                </a:cubicBezTo>
                <a:cubicBezTo>
                  <a:pt x="207416" y="34899"/>
                  <a:pt x="199568" y="42138"/>
                  <a:pt x="192709" y="56007"/>
                </a:cubicBezTo>
                <a:cubicBezTo>
                  <a:pt x="185851" y="69875"/>
                  <a:pt x="178155" y="84429"/>
                  <a:pt x="169621" y="99669"/>
                </a:cubicBezTo>
                <a:lnTo>
                  <a:pt x="335127" y="99669"/>
                </a:lnTo>
                <a:lnTo>
                  <a:pt x="357073" y="70866"/>
                </a:lnTo>
                <a:cubicBezTo>
                  <a:pt x="359816" y="67513"/>
                  <a:pt x="362102" y="65836"/>
                  <a:pt x="363931" y="65836"/>
                </a:cubicBezTo>
                <a:cubicBezTo>
                  <a:pt x="365760" y="65836"/>
                  <a:pt x="368884" y="67513"/>
                  <a:pt x="373304" y="70866"/>
                </a:cubicBezTo>
                <a:cubicBezTo>
                  <a:pt x="377723" y="74218"/>
                  <a:pt x="383667" y="79324"/>
                  <a:pt x="391134" y="86182"/>
                </a:cubicBezTo>
                <a:cubicBezTo>
                  <a:pt x="398602" y="93040"/>
                  <a:pt x="403555" y="97917"/>
                  <a:pt x="405993" y="100812"/>
                </a:cubicBezTo>
                <a:cubicBezTo>
                  <a:pt x="408432" y="103708"/>
                  <a:pt x="409651" y="106222"/>
                  <a:pt x="409651" y="108356"/>
                </a:cubicBezTo>
                <a:cubicBezTo>
                  <a:pt x="409651" y="111709"/>
                  <a:pt x="406908" y="113385"/>
                  <a:pt x="401422" y="113385"/>
                </a:cubicBezTo>
                <a:lnTo>
                  <a:pt x="309982" y="113385"/>
                </a:lnTo>
                <a:cubicBezTo>
                  <a:pt x="296875" y="152704"/>
                  <a:pt x="279349" y="185775"/>
                  <a:pt x="257404" y="212598"/>
                </a:cubicBezTo>
                <a:cubicBezTo>
                  <a:pt x="326593" y="232105"/>
                  <a:pt x="361188" y="252526"/>
                  <a:pt x="361188" y="273862"/>
                </a:cubicBezTo>
                <a:cubicBezTo>
                  <a:pt x="361188" y="283616"/>
                  <a:pt x="359816" y="291998"/>
                  <a:pt x="357073" y="299008"/>
                </a:cubicBezTo>
                <a:cubicBezTo>
                  <a:pt x="354330" y="306019"/>
                  <a:pt x="351358" y="309524"/>
                  <a:pt x="348158" y="309524"/>
                </a:cubicBezTo>
                <a:cubicBezTo>
                  <a:pt x="344957" y="309524"/>
                  <a:pt x="342214" y="308686"/>
                  <a:pt x="339928" y="307009"/>
                </a:cubicBezTo>
                <a:cubicBezTo>
                  <a:pt x="337642" y="305333"/>
                  <a:pt x="334365" y="302514"/>
                  <a:pt x="330098" y="298551"/>
                </a:cubicBezTo>
                <a:cubicBezTo>
                  <a:pt x="301752" y="272338"/>
                  <a:pt x="269900" y="251612"/>
                  <a:pt x="234543" y="236372"/>
                </a:cubicBezTo>
                <a:cubicBezTo>
                  <a:pt x="211378" y="257098"/>
                  <a:pt x="183337" y="273481"/>
                  <a:pt x="150418" y="285521"/>
                </a:cubicBezTo>
                <a:cubicBezTo>
                  <a:pt x="117500" y="297561"/>
                  <a:pt x="75286" y="307390"/>
                  <a:pt x="23774" y="315010"/>
                </a:cubicBezTo>
                <a:lnTo>
                  <a:pt x="21946" y="307238"/>
                </a:lnTo>
                <a:cubicBezTo>
                  <a:pt x="104546" y="284988"/>
                  <a:pt x="163677" y="256794"/>
                  <a:pt x="199339" y="222656"/>
                </a:cubicBezTo>
                <a:cubicBezTo>
                  <a:pt x="169164" y="211988"/>
                  <a:pt x="128930" y="201930"/>
                  <a:pt x="78638" y="192481"/>
                </a:cubicBezTo>
                <a:cubicBezTo>
                  <a:pt x="100279" y="154686"/>
                  <a:pt x="115062" y="128320"/>
                  <a:pt x="122987" y="113385"/>
                </a:cubicBezTo>
                <a:lnTo>
                  <a:pt x="27432" y="113385"/>
                </a:lnTo>
                <a:cubicBezTo>
                  <a:pt x="19202" y="113385"/>
                  <a:pt x="12801" y="114452"/>
                  <a:pt x="8229" y="116586"/>
                </a:cubicBezTo>
                <a:lnTo>
                  <a:pt x="0" y="97383"/>
                </a:lnTo>
                <a:cubicBezTo>
                  <a:pt x="6401" y="98907"/>
                  <a:pt x="14021" y="99669"/>
                  <a:pt x="22860" y="99669"/>
                </a:cubicBezTo>
                <a:lnTo>
                  <a:pt x="130302" y="99669"/>
                </a:lnTo>
                <a:cubicBezTo>
                  <a:pt x="147066" y="66446"/>
                  <a:pt x="161239" y="33223"/>
                  <a:pt x="172821" y="0"/>
                </a:cubicBezTo>
                <a:close/>
                <a:moveTo>
                  <a:pt x="162306" y="113385"/>
                </a:moveTo>
                <a:lnTo>
                  <a:pt x="122987" y="183337"/>
                </a:lnTo>
                <a:cubicBezTo>
                  <a:pt x="158953" y="189433"/>
                  <a:pt x="190804" y="195834"/>
                  <a:pt x="218541" y="202539"/>
                </a:cubicBezTo>
                <a:cubicBezTo>
                  <a:pt x="239268" y="178155"/>
                  <a:pt x="254508" y="148437"/>
                  <a:pt x="264262" y="113385"/>
                </a:cubicBezTo>
                <a:lnTo>
                  <a:pt x="162306" y="1133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A08A3D69-6D3D-4375-8790-D59262CE29A9}"/>
              </a:ext>
            </a:extLst>
          </p:cNvPr>
          <p:cNvSpPr/>
          <p:nvPr/>
        </p:nvSpPr>
        <p:spPr>
          <a:xfrm>
            <a:off x="7542126" y="4220103"/>
            <a:ext cx="409650" cy="315010"/>
          </a:xfrm>
          <a:custGeom>
            <a:avLst/>
            <a:gdLst/>
            <a:ahLst/>
            <a:cxnLst/>
            <a:rect l="l" t="t" r="r" b="b"/>
            <a:pathLst>
              <a:path w="409650" h="315010">
                <a:moveTo>
                  <a:pt x="172821" y="0"/>
                </a:moveTo>
                <a:cubicBezTo>
                  <a:pt x="186232" y="5181"/>
                  <a:pt x="197510" y="10134"/>
                  <a:pt x="206654" y="14859"/>
                </a:cubicBezTo>
                <a:cubicBezTo>
                  <a:pt x="215798" y="19583"/>
                  <a:pt x="220979" y="22631"/>
                  <a:pt x="222199" y="24003"/>
                </a:cubicBezTo>
                <a:cubicBezTo>
                  <a:pt x="223418" y="25374"/>
                  <a:pt x="224028" y="26822"/>
                  <a:pt x="224028" y="28346"/>
                </a:cubicBezTo>
                <a:cubicBezTo>
                  <a:pt x="224028" y="32004"/>
                  <a:pt x="221437" y="33985"/>
                  <a:pt x="216255" y="34290"/>
                </a:cubicBezTo>
                <a:cubicBezTo>
                  <a:pt x="207416" y="34899"/>
                  <a:pt x="199567" y="42138"/>
                  <a:pt x="192709" y="56007"/>
                </a:cubicBezTo>
                <a:cubicBezTo>
                  <a:pt x="185851" y="69875"/>
                  <a:pt x="178155" y="84429"/>
                  <a:pt x="169621" y="99669"/>
                </a:cubicBezTo>
                <a:lnTo>
                  <a:pt x="335127" y="99669"/>
                </a:lnTo>
                <a:lnTo>
                  <a:pt x="357073" y="70866"/>
                </a:lnTo>
                <a:cubicBezTo>
                  <a:pt x="359816" y="67513"/>
                  <a:pt x="362102" y="65836"/>
                  <a:pt x="363931" y="65836"/>
                </a:cubicBezTo>
                <a:cubicBezTo>
                  <a:pt x="365760" y="65836"/>
                  <a:pt x="368884" y="67513"/>
                  <a:pt x="373303" y="70866"/>
                </a:cubicBezTo>
                <a:cubicBezTo>
                  <a:pt x="377723" y="74218"/>
                  <a:pt x="383667" y="79324"/>
                  <a:pt x="391134" y="86182"/>
                </a:cubicBezTo>
                <a:cubicBezTo>
                  <a:pt x="398602" y="93040"/>
                  <a:pt x="403554" y="97917"/>
                  <a:pt x="405993" y="100812"/>
                </a:cubicBezTo>
                <a:cubicBezTo>
                  <a:pt x="408431" y="103708"/>
                  <a:pt x="409650" y="106222"/>
                  <a:pt x="409650" y="108356"/>
                </a:cubicBezTo>
                <a:cubicBezTo>
                  <a:pt x="409650" y="111709"/>
                  <a:pt x="406908" y="113385"/>
                  <a:pt x="401421" y="113385"/>
                </a:cubicBezTo>
                <a:lnTo>
                  <a:pt x="309981" y="113385"/>
                </a:lnTo>
                <a:cubicBezTo>
                  <a:pt x="296875" y="152704"/>
                  <a:pt x="279349" y="185775"/>
                  <a:pt x="257403" y="212598"/>
                </a:cubicBezTo>
                <a:cubicBezTo>
                  <a:pt x="326593" y="232105"/>
                  <a:pt x="361188" y="252526"/>
                  <a:pt x="361188" y="273862"/>
                </a:cubicBezTo>
                <a:cubicBezTo>
                  <a:pt x="361188" y="283616"/>
                  <a:pt x="359816" y="291998"/>
                  <a:pt x="357073" y="299008"/>
                </a:cubicBezTo>
                <a:cubicBezTo>
                  <a:pt x="354329" y="306019"/>
                  <a:pt x="351358" y="309524"/>
                  <a:pt x="348157" y="309524"/>
                </a:cubicBezTo>
                <a:cubicBezTo>
                  <a:pt x="344957" y="309524"/>
                  <a:pt x="342214" y="308686"/>
                  <a:pt x="339927" y="307009"/>
                </a:cubicBezTo>
                <a:cubicBezTo>
                  <a:pt x="337642" y="305333"/>
                  <a:pt x="334365" y="302514"/>
                  <a:pt x="330098" y="298551"/>
                </a:cubicBezTo>
                <a:cubicBezTo>
                  <a:pt x="301751" y="272338"/>
                  <a:pt x="269900" y="251612"/>
                  <a:pt x="234543" y="236372"/>
                </a:cubicBezTo>
                <a:cubicBezTo>
                  <a:pt x="211378" y="257098"/>
                  <a:pt x="183337" y="273481"/>
                  <a:pt x="150418" y="285521"/>
                </a:cubicBezTo>
                <a:cubicBezTo>
                  <a:pt x="117500" y="297561"/>
                  <a:pt x="75285" y="307390"/>
                  <a:pt x="23774" y="315010"/>
                </a:cubicBezTo>
                <a:lnTo>
                  <a:pt x="21945" y="307238"/>
                </a:lnTo>
                <a:cubicBezTo>
                  <a:pt x="104546" y="284988"/>
                  <a:pt x="163677" y="256794"/>
                  <a:pt x="199339" y="222656"/>
                </a:cubicBezTo>
                <a:cubicBezTo>
                  <a:pt x="169163" y="211988"/>
                  <a:pt x="128930" y="201930"/>
                  <a:pt x="78638" y="192481"/>
                </a:cubicBezTo>
                <a:cubicBezTo>
                  <a:pt x="100279" y="154686"/>
                  <a:pt x="115061" y="128320"/>
                  <a:pt x="122987" y="113385"/>
                </a:cubicBezTo>
                <a:lnTo>
                  <a:pt x="27432" y="113385"/>
                </a:lnTo>
                <a:cubicBezTo>
                  <a:pt x="19202" y="113385"/>
                  <a:pt x="12801" y="114452"/>
                  <a:pt x="8229" y="116586"/>
                </a:cubicBezTo>
                <a:lnTo>
                  <a:pt x="0" y="97383"/>
                </a:lnTo>
                <a:cubicBezTo>
                  <a:pt x="6400" y="98907"/>
                  <a:pt x="14020" y="99669"/>
                  <a:pt x="22860" y="99669"/>
                </a:cubicBezTo>
                <a:lnTo>
                  <a:pt x="130301" y="99669"/>
                </a:lnTo>
                <a:cubicBezTo>
                  <a:pt x="147065" y="66446"/>
                  <a:pt x="161239" y="33223"/>
                  <a:pt x="172821" y="0"/>
                </a:cubicBezTo>
                <a:close/>
                <a:moveTo>
                  <a:pt x="162306" y="113385"/>
                </a:moveTo>
                <a:lnTo>
                  <a:pt x="122987" y="183337"/>
                </a:lnTo>
                <a:cubicBezTo>
                  <a:pt x="158952" y="189433"/>
                  <a:pt x="190805" y="195834"/>
                  <a:pt x="218541" y="202539"/>
                </a:cubicBezTo>
                <a:cubicBezTo>
                  <a:pt x="239268" y="178155"/>
                  <a:pt x="254508" y="148437"/>
                  <a:pt x="264261" y="113385"/>
                </a:cubicBezTo>
                <a:lnTo>
                  <a:pt x="162306" y="1133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0AC7D24A-4A73-4F41-BD87-9B4E28599E93}"/>
              </a:ext>
            </a:extLst>
          </p:cNvPr>
          <p:cNvSpPr/>
          <p:nvPr/>
        </p:nvSpPr>
        <p:spPr>
          <a:xfrm>
            <a:off x="3964078" y="3028796"/>
            <a:ext cx="138989" cy="150419"/>
          </a:xfrm>
          <a:custGeom>
            <a:avLst/>
            <a:gdLst/>
            <a:ahLst/>
            <a:cxnLst/>
            <a:rect l="l" t="t" r="r" b="b"/>
            <a:pathLst>
              <a:path w="138989" h="150419">
                <a:moveTo>
                  <a:pt x="88240" y="0"/>
                </a:moveTo>
                <a:cubicBezTo>
                  <a:pt x="98603" y="3353"/>
                  <a:pt x="108814" y="7087"/>
                  <a:pt x="118872" y="11202"/>
                </a:cubicBezTo>
                <a:cubicBezTo>
                  <a:pt x="128930" y="15316"/>
                  <a:pt x="134798" y="18212"/>
                  <a:pt x="136474" y="19888"/>
                </a:cubicBezTo>
                <a:cubicBezTo>
                  <a:pt x="138150" y="21565"/>
                  <a:pt x="138989" y="23317"/>
                  <a:pt x="138989" y="25146"/>
                </a:cubicBezTo>
                <a:cubicBezTo>
                  <a:pt x="138989" y="26975"/>
                  <a:pt x="137007" y="28575"/>
                  <a:pt x="133045" y="29947"/>
                </a:cubicBezTo>
                <a:cubicBezTo>
                  <a:pt x="129082" y="31318"/>
                  <a:pt x="122225" y="37795"/>
                  <a:pt x="112471" y="49378"/>
                </a:cubicBezTo>
                <a:cubicBezTo>
                  <a:pt x="81686" y="87783"/>
                  <a:pt x="47091" y="121463"/>
                  <a:pt x="8687" y="150419"/>
                </a:cubicBezTo>
                <a:lnTo>
                  <a:pt x="0" y="143561"/>
                </a:lnTo>
                <a:cubicBezTo>
                  <a:pt x="46634" y="93574"/>
                  <a:pt x="76048" y="45720"/>
                  <a:pt x="8824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9AF18203-47BF-4EF1-A30A-EAF40E514F66}"/>
              </a:ext>
            </a:extLst>
          </p:cNvPr>
          <p:cNvSpPr/>
          <p:nvPr/>
        </p:nvSpPr>
        <p:spPr>
          <a:xfrm>
            <a:off x="8364626" y="3028796"/>
            <a:ext cx="138990" cy="150419"/>
          </a:xfrm>
          <a:custGeom>
            <a:avLst/>
            <a:gdLst/>
            <a:ahLst/>
            <a:cxnLst/>
            <a:rect l="l" t="t" r="r" b="b"/>
            <a:pathLst>
              <a:path w="138990" h="150419">
                <a:moveTo>
                  <a:pt x="88240" y="0"/>
                </a:moveTo>
                <a:cubicBezTo>
                  <a:pt x="98603" y="3353"/>
                  <a:pt x="108814" y="7087"/>
                  <a:pt x="118872" y="11202"/>
                </a:cubicBezTo>
                <a:cubicBezTo>
                  <a:pt x="128930" y="15316"/>
                  <a:pt x="134798" y="18212"/>
                  <a:pt x="136475" y="19888"/>
                </a:cubicBezTo>
                <a:cubicBezTo>
                  <a:pt x="138151" y="21565"/>
                  <a:pt x="138990" y="23317"/>
                  <a:pt x="138990" y="25146"/>
                </a:cubicBezTo>
                <a:cubicBezTo>
                  <a:pt x="138990" y="26975"/>
                  <a:pt x="137008" y="28575"/>
                  <a:pt x="133046" y="29947"/>
                </a:cubicBezTo>
                <a:cubicBezTo>
                  <a:pt x="129083" y="31318"/>
                  <a:pt x="122226" y="37795"/>
                  <a:pt x="112472" y="49378"/>
                </a:cubicBezTo>
                <a:cubicBezTo>
                  <a:pt x="81686" y="87783"/>
                  <a:pt x="47092" y="121463"/>
                  <a:pt x="8688" y="150419"/>
                </a:cubicBezTo>
                <a:lnTo>
                  <a:pt x="0" y="143561"/>
                </a:lnTo>
                <a:cubicBezTo>
                  <a:pt x="46634" y="93574"/>
                  <a:pt x="76048" y="45720"/>
                  <a:pt x="8824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49B1269-CC90-4DA6-A627-C60C7BE77F7D}"/>
              </a:ext>
            </a:extLst>
          </p:cNvPr>
          <p:cNvSpPr/>
          <p:nvPr/>
        </p:nvSpPr>
        <p:spPr>
          <a:xfrm>
            <a:off x="4257599" y="3034740"/>
            <a:ext cx="100584" cy="108813"/>
          </a:xfrm>
          <a:custGeom>
            <a:avLst/>
            <a:gdLst/>
            <a:ahLst/>
            <a:cxnLst/>
            <a:rect l="l" t="t" r="r" b="b"/>
            <a:pathLst>
              <a:path w="100584" h="108813">
                <a:moveTo>
                  <a:pt x="4572" y="0"/>
                </a:moveTo>
                <a:cubicBezTo>
                  <a:pt x="34138" y="14630"/>
                  <a:pt x="55550" y="25755"/>
                  <a:pt x="68809" y="33375"/>
                </a:cubicBezTo>
                <a:cubicBezTo>
                  <a:pt x="82067" y="40995"/>
                  <a:pt x="90678" y="47091"/>
                  <a:pt x="94641" y="51663"/>
                </a:cubicBezTo>
                <a:cubicBezTo>
                  <a:pt x="98603" y="56235"/>
                  <a:pt x="100584" y="61265"/>
                  <a:pt x="100584" y="66751"/>
                </a:cubicBezTo>
                <a:cubicBezTo>
                  <a:pt x="100584" y="78638"/>
                  <a:pt x="98450" y="88620"/>
                  <a:pt x="94183" y="96698"/>
                </a:cubicBezTo>
                <a:cubicBezTo>
                  <a:pt x="89916" y="104775"/>
                  <a:pt x="84734" y="108813"/>
                  <a:pt x="78638" y="108813"/>
                </a:cubicBezTo>
                <a:cubicBezTo>
                  <a:pt x="75591" y="108813"/>
                  <a:pt x="72847" y="107213"/>
                  <a:pt x="70409" y="104013"/>
                </a:cubicBezTo>
                <a:cubicBezTo>
                  <a:pt x="67970" y="100812"/>
                  <a:pt x="63475" y="92202"/>
                  <a:pt x="56921" y="78181"/>
                </a:cubicBezTo>
                <a:cubicBezTo>
                  <a:pt x="50368" y="64160"/>
                  <a:pt x="43053" y="52502"/>
                  <a:pt x="34976" y="43205"/>
                </a:cubicBezTo>
                <a:cubicBezTo>
                  <a:pt x="26899" y="33909"/>
                  <a:pt x="15240" y="22555"/>
                  <a:pt x="0" y="9144"/>
                </a:cubicBezTo>
                <a:lnTo>
                  <a:pt x="457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9278A873-5AC4-4B36-BDAC-F32F80EAD52F}"/>
              </a:ext>
            </a:extLst>
          </p:cNvPr>
          <p:cNvSpPr/>
          <p:nvPr/>
        </p:nvSpPr>
        <p:spPr>
          <a:xfrm>
            <a:off x="8658149" y="3034740"/>
            <a:ext cx="100584" cy="108813"/>
          </a:xfrm>
          <a:custGeom>
            <a:avLst/>
            <a:gdLst/>
            <a:ahLst/>
            <a:cxnLst/>
            <a:rect l="l" t="t" r="r" b="b"/>
            <a:pathLst>
              <a:path w="100584" h="108813">
                <a:moveTo>
                  <a:pt x="4572" y="0"/>
                </a:moveTo>
                <a:cubicBezTo>
                  <a:pt x="34137" y="14630"/>
                  <a:pt x="55549" y="25755"/>
                  <a:pt x="68809" y="33375"/>
                </a:cubicBezTo>
                <a:cubicBezTo>
                  <a:pt x="82067" y="40995"/>
                  <a:pt x="90678" y="47091"/>
                  <a:pt x="94640" y="51663"/>
                </a:cubicBezTo>
                <a:cubicBezTo>
                  <a:pt x="98603" y="56235"/>
                  <a:pt x="100584" y="61265"/>
                  <a:pt x="100584" y="66751"/>
                </a:cubicBezTo>
                <a:cubicBezTo>
                  <a:pt x="100584" y="78638"/>
                  <a:pt x="98451" y="88620"/>
                  <a:pt x="94183" y="96698"/>
                </a:cubicBezTo>
                <a:cubicBezTo>
                  <a:pt x="89916" y="104775"/>
                  <a:pt x="84735" y="108813"/>
                  <a:pt x="78638" y="108813"/>
                </a:cubicBezTo>
                <a:cubicBezTo>
                  <a:pt x="75590" y="108813"/>
                  <a:pt x="72847" y="107213"/>
                  <a:pt x="70409" y="104013"/>
                </a:cubicBezTo>
                <a:cubicBezTo>
                  <a:pt x="67970" y="100812"/>
                  <a:pt x="63475" y="92202"/>
                  <a:pt x="56921" y="78181"/>
                </a:cubicBezTo>
                <a:cubicBezTo>
                  <a:pt x="50368" y="64160"/>
                  <a:pt x="43053" y="52502"/>
                  <a:pt x="34975" y="43205"/>
                </a:cubicBezTo>
                <a:cubicBezTo>
                  <a:pt x="26899" y="33909"/>
                  <a:pt x="15239" y="22555"/>
                  <a:pt x="0" y="9144"/>
                </a:cubicBezTo>
                <a:lnTo>
                  <a:pt x="457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D4D1348F-12FD-4BA4-92C1-4D74EFB6B6B1}"/>
              </a:ext>
            </a:extLst>
          </p:cNvPr>
          <p:cNvSpPr/>
          <p:nvPr/>
        </p:nvSpPr>
        <p:spPr>
          <a:xfrm>
            <a:off x="2698548" y="3044341"/>
            <a:ext cx="181509" cy="279349"/>
          </a:xfrm>
          <a:custGeom>
            <a:avLst/>
            <a:gdLst/>
            <a:ahLst/>
            <a:cxnLst/>
            <a:rect l="l" t="t" r="r" b="b"/>
            <a:pathLst>
              <a:path w="181509" h="279349">
                <a:moveTo>
                  <a:pt x="93726" y="0"/>
                </a:moveTo>
                <a:cubicBezTo>
                  <a:pt x="95860" y="0"/>
                  <a:pt x="101499" y="2972"/>
                  <a:pt x="110642" y="8915"/>
                </a:cubicBezTo>
                <a:cubicBezTo>
                  <a:pt x="119787" y="14859"/>
                  <a:pt x="126035" y="19050"/>
                  <a:pt x="129388" y="21488"/>
                </a:cubicBezTo>
                <a:cubicBezTo>
                  <a:pt x="132741" y="23927"/>
                  <a:pt x="134417" y="26289"/>
                  <a:pt x="134417" y="28575"/>
                </a:cubicBezTo>
                <a:cubicBezTo>
                  <a:pt x="134417" y="30861"/>
                  <a:pt x="128321" y="35052"/>
                  <a:pt x="116129" y="41148"/>
                </a:cubicBezTo>
                <a:lnTo>
                  <a:pt x="116129" y="197053"/>
                </a:lnTo>
                <a:lnTo>
                  <a:pt x="175565" y="144018"/>
                </a:lnTo>
                <a:lnTo>
                  <a:pt x="181509" y="150876"/>
                </a:lnTo>
                <a:cubicBezTo>
                  <a:pt x="156515" y="183490"/>
                  <a:pt x="138608" y="207264"/>
                  <a:pt x="127788" y="222199"/>
                </a:cubicBezTo>
                <a:cubicBezTo>
                  <a:pt x="116967" y="237134"/>
                  <a:pt x="107976" y="250012"/>
                  <a:pt x="100813" y="260833"/>
                </a:cubicBezTo>
                <a:cubicBezTo>
                  <a:pt x="93650" y="271653"/>
                  <a:pt x="89687" y="277444"/>
                  <a:pt x="88926" y="278206"/>
                </a:cubicBezTo>
                <a:cubicBezTo>
                  <a:pt x="88164" y="278968"/>
                  <a:pt x="87478" y="279349"/>
                  <a:pt x="86868" y="279349"/>
                </a:cubicBezTo>
                <a:cubicBezTo>
                  <a:pt x="83820" y="279349"/>
                  <a:pt x="73304" y="266700"/>
                  <a:pt x="55321" y="241402"/>
                </a:cubicBezTo>
                <a:cubicBezTo>
                  <a:pt x="65685" y="233477"/>
                  <a:pt x="72161" y="227076"/>
                  <a:pt x="74752" y="222199"/>
                </a:cubicBezTo>
                <a:cubicBezTo>
                  <a:pt x="77343" y="217322"/>
                  <a:pt x="78639" y="209855"/>
                  <a:pt x="78639" y="199796"/>
                </a:cubicBezTo>
                <a:lnTo>
                  <a:pt x="78639" y="37490"/>
                </a:lnTo>
                <a:lnTo>
                  <a:pt x="27432" y="37490"/>
                </a:lnTo>
                <a:cubicBezTo>
                  <a:pt x="21946" y="37490"/>
                  <a:pt x="16916" y="38252"/>
                  <a:pt x="12345" y="39776"/>
                </a:cubicBezTo>
                <a:lnTo>
                  <a:pt x="0" y="20574"/>
                </a:lnTo>
                <a:cubicBezTo>
                  <a:pt x="5182" y="22098"/>
                  <a:pt x="11583" y="22860"/>
                  <a:pt x="19203" y="22860"/>
                </a:cubicBezTo>
                <a:lnTo>
                  <a:pt x="75895" y="22860"/>
                </a:lnTo>
                <a:lnTo>
                  <a:pt x="87783" y="4572"/>
                </a:lnTo>
                <a:cubicBezTo>
                  <a:pt x="89611" y="1524"/>
                  <a:pt x="91593" y="0"/>
                  <a:pt x="9372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746BBEF1-FD49-4860-A247-75E0449CBFDF}"/>
              </a:ext>
            </a:extLst>
          </p:cNvPr>
          <p:cNvSpPr/>
          <p:nvPr/>
        </p:nvSpPr>
        <p:spPr>
          <a:xfrm>
            <a:off x="2883257" y="3093718"/>
            <a:ext cx="225857" cy="254660"/>
          </a:xfrm>
          <a:custGeom>
            <a:avLst/>
            <a:gdLst/>
            <a:ahLst/>
            <a:cxnLst/>
            <a:rect l="l" t="t" r="r" b="b"/>
            <a:pathLst>
              <a:path w="225857" h="254660">
                <a:moveTo>
                  <a:pt x="181737" y="0"/>
                </a:moveTo>
                <a:cubicBezTo>
                  <a:pt x="183413" y="0"/>
                  <a:pt x="191186" y="4191"/>
                  <a:pt x="205054" y="12573"/>
                </a:cubicBezTo>
                <a:cubicBezTo>
                  <a:pt x="218923" y="20955"/>
                  <a:pt x="225857" y="26441"/>
                  <a:pt x="225857" y="29032"/>
                </a:cubicBezTo>
                <a:cubicBezTo>
                  <a:pt x="225857" y="31623"/>
                  <a:pt x="220828" y="35814"/>
                  <a:pt x="210769" y="41605"/>
                </a:cubicBezTo>
                <a:lnTo>
                  <a:pt x="210769" y="196596"/>
                </a:lnTo>
                <a:cubicBezTo>
                  <a:pt x="210769" y="211226"/>
                  <a:pt x="209474" y="221589"/>
                  <a:pt x="206883" y="227685"/>
                </a:cubicBezTo>
                <a:cubicBezTo>
                  <a:pt x="204292" y="233781"/>
                  <a:pt x="196901" y="239801"/>
                  <a:pt x="184709" y="245745"/>
                </a:cubicBezTo>
                <a:cubicBezTo>
                  <a:pt x="172517" y="251688"/>
                  <a:pt x="164363" y="254660"/>
                  <a:pt x="160249" y="254660"/>
                </a:cubicBezTo>
                <a:cubicBezTo>
                  <a:pt x="156134" y="254660"/>
                  <a:pt x="153772" y="252679"/>
                  <a:pt x="153162" y="248716"/>
                </a:cubicBezTo>
                <a:cubicBezTo>
                  <a:pt x="151638" y="238963"/>
                  <a:pt x="148209" y="231648"/>
                  <a:pt x="142875" y="226771"/>
                </a:cubicBezTo>
                <a:cubicBezTo>
                  <a:pt x="137541" y="221894"/>
                  <a:pt x="125882" y="215036"/>
                  <a:pt x="107899" y="206197"/>
                </a:cubicBezTo>
                <a:lnTo>
                  <a:pt x="110185" y="197053"/>
                </a:lnTo>
                <a:cubicBezTo>
                  <a:pt x="135179" y="203454"/>
                  <a:pt x="150647" y="206654"/>
                  <a:pt x="156591" y="206654"/>
                </a:cubicBezTo>
                <a:cubicBezTo>
                  <a:pt x="162535" y="206654"/>
                  <a:pt x="166192" y="205740"/>
                  <a:pt x="167564" y="203911"/>
                </a:cubicBezTo>
                <a:cubicBezTo>
                  <a:pt x="168935" y="202082"/>
                  <a:pt x="169621" y="199034"/>
                  <a:pt x="169621" y="194767"/>
                </a:cubicBezTo>
                <a:lnTo>
                  <a:pt x="169621" y="147218"/>
                </a:lnTo>
                <a:lnTo>
                  <a:pt x="41605" y="147218"/>
                </a:lnTo>
                <a:lnTo>
                  <a:pt x="41605" y="229057"/>
                </a:lnTo>
                <a:cubicBezTo>
                  <a:pt x="41605" y="231800"/>
                  <a:pt x="41148" y="233781"/>
                  <a:pt x="40234" y="235000"/>
                </a:cubicBezTo>
                <a:cubicBezTo>
                  <a:pt x="39319" y="236220"/>
                  <a:pt x="36576" y="238048"/>
                  <a:pt x="32004" y="240487"/>
                </a:cubicBezTo>
                <a:cubicBezTo>
                  <a:pt x="27432" y="242925"/>
                  <a:pt x="21946" y="245211"/>
                  <a:pt x="15545" y="247345"/>
                </a:cubicBezTo>
                <a:cubicBezTo>
                  <a:pt x="9144" y="249478"/>
                  <a:pt x="4953" y="250545"/>
                  <a:pt x="2972" y="250545"/>
                </a:cubicBezTo>
                <a:cubicBezTo>
                  <a:pt x="990" y="250545"/>
                  <a:pt x="0" y="249174"/>
                  <a:pt x="0" y="246430"/>
                </a:cubicBezTo>
                <a:lnTo>
                  <a:pt x="2286" y="197510"/>
                </a:lnTo>
                <a:cubicBezTo>
                  <a:pt x="3200" y="174955"/>
                  <a:pt x="3657" y="154533"/>
                  <a:pt x="3657" y="136245"/>
                </a:cubicBezTo>
                <a:lnTo>
                  <a:pt x="3657" y="41605"/>
                </a:lnTo>
                <a:cubicBezTo>
                  <a:pt x="3657" y="26365"/>
                  <a:pt x="3353" y="12801"/>
                  <a:pt x="2743" y="914"/>
                </a:cubicBezTo>
                <a:cubicBezTo>
                  <a:pt x="14326" y="3352"/>
                  <a:pt x="29566" y="9753"/>
                  <a:pt x="48463" y="20116"/>
                </a:cubicBezTo>
                <a:lnTo>
                  <a:pt x="166421" y="20116"/>
                </a:lnTo>
                <a:lnTo>
                  <a:pt x="176479" y="3657"/>
                </a:lnTo>
                <a:cubicBezTo>
                  <a:pt x="178308" y="1219"/>
                  <a:pt x="180061" y="0"/>
                  <a:pt x="181737" y="0"/>
                </a:cubicBezTo>
                <a:close/>
                <a:moveTo>
                  <a:pt x="41605" y="34747"/>
                </a:moveTo>
                <a:lnTo>
                  <a:pt x="41605" y="76352"/>
                </a:lnTo>
                <a:lnTo>
                  <a:pt x="169621" y="76352"/>
                </a:lnTo>
                <a:lnTo>
                  <a:pt x="169621" y="34747"/>
                </a:lnTo>
                <a:lnTo>
                  <a:pt x="41605" y="34747"/>
                </a:lnTo>
                <a:close/>
                <a:moveTo>
                  <a:pt x="41605" y="90525"/>
                </a:moveTo>
                <a:lnTo>
                  <a:pt x="41605" y="133045"/>
                </a:lnTo>
                <a:lnTo>
                  <a:pt x="169621" y="133045"/>
                </a:lnTo>
                <a:lnTo>
                  <a:pt x="169621" y="90525"/>
                </a:lnTo>
                <a:lnTo>
                  <a:pt x="41605" y="905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F00AAE40-288C-4099-BDC3-004D6AA6118B}"/>
              </a:ext>
            </a:extLst>
          </p:cNvPr>
          <p:cNvSpPr/>
          <p:nvPr/>
        </p:nvSpPr>
        <p:spPr>
          <a:xfrm>
            <a:off x="7190537" y="3096462"/>
            <a:ext cx="73152" cy="80467"/>
          </a:xfrm>
          <a:custGeom>
            <a:avLst/>
            <a:gdLst/>
            <a:ahLst/>
            <a:cxnLst/>
            <a:rect l="l" t="t" r="r" b="b"/>
            <a:pathLst>
              <a:path w="73152" h="80467">
                <a:moveTo>
                  <a:pt x="3658" y="0"/>
                </a:moveTo>
                <a:cubicBezTo>
                  <a:pt x="26518" y="6705"/>
                  <a:pt x="43815" y="13716"/>
                  <a:pt x="55550" y="21031"/>
                </a:cubicBezTo>
                <a:cubicBezTo>
                  <a:pt x="67285" y="28346"/>
                  <a:pt x="73152" y="36423"/>
                  <a:pt x="73152" y="45263"/>
                </a:cubicBezTo>
                <a:cubicBezTo>
                  <a:pt x="73152" y="54102"/>
                  <a:pt x="70638" y="62179"/>
                  <a:pt x="65608" y="69494"/>
                </a:cubicBezTo>
                <a:cubicBezTo>
                  <a:pt x="60579" y="76809"/>
                  <a:pt x="55779" y="80467"/>
                  <a:pt x="51207" y="80467"/>
                </a:cubicBezTo>
                <a:cubicBezTo>
                  <a:pt x="46634" y="80467"/>
                  <a:pt x="43358" y="79476"/>
                  <a:pt x="41377" y="77495"/>
                </a:cubicBezTo>
                <a:cubicBezTo>
                  <a:pt x="39395" y="75514"/>
                  <a:pt x="37643" y="71628"/>
                  <a:pt x="36119" y="65837"/>
                </a:cubicBezTo>
                <a:cubicBezTo>
                  <a:pt x="30328" y="42672"/>
                  <a:pt x="18288" y="23469"/>
                  <a:pt x="0" y="8229"/>
                </a:cubicBezTo>
                <a:lnTo>
                  <a:pt x="365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509E7FE9-8CBD-4AB5-8E2A-E21DFAD3395E}"/>
              </a:ext>
            </a:extLst>
          </p:cNvPr>
          <p:cNvSpPr/>
          <p:nvPr/>
        </p:nvSpPr>
        <p:spPr>
          <a:xfrm>
            <a:off x="4151071" y="3159555"/>
            <a:ext cx="71324" cy="90069"/>
          </a:xfrm>
          <a:custGeom>
            <a:avLst/>
            <a:gdLst/>
            <a:ahLst/>
            <a:cxnLst/>
            <a:rect l="l" t="t" r="r" b="b"/>
            <a:pathLst>
              <a:path w="71324" h="90069">
                <a:moveTo>
                  <a:pt x="6401" y="0"/>
                </a:moveTo>
                <a:cubicBezTo>
                  <a:pt x="26213" y="10668"/>
                  <a:pt x="41987" y="20574"/>
                  <a:pt x="53721" y="29718"/>
                </a:cubicBezTo>
                <a:cubicBezTo>
                  <a:pt x="65456" y="38862"/>
                  <a:pt x="71324" y="47549"/>
                  <a:pt x="71324" y="55779"/>
                </a:cubicBezTo>
                <a:cubicBezTo>
                  <a:pt x="71324" y="64008"/>
                  <a:pt x="69038" y="71781"/>
                  <a:pt x="64466" y="79096"/>
                </a:cubicBezTo>
                <a:cubicBezTo>
                  <a:pt x="59894" y="86411"/>
                  <a:pt x="54864" y="90069"/>
                  <a:pt x="49378" y="90069"/>
                </a:cubicBezTo>
                <a:cubicBezTo>
                  <a:pt x="46025" y="90069"/>
                  <a:pt x="42749" y="87859"/>
                  <a:pt x="39548" y="83439"/>
                </a:cubicBezTo>
                <a:cubicBezTo>
                  <a:pt x="36348" y="79020"/>
                  <a:pt x="33833" y="72695"/>
                  <a:pt x="32005" y="64466"/>
                </a:cubicBezTo>
                <a:cubicBezTo>
                  <a:pt x="30175" y="56236"/>
                  <a:pt x="27051" y="47930"/>
                  <a:pt x="22632" y="39548"/>
                </a:cubicBezTo>
                <a:cubicBezTo>
                  <a:pt x="18213" y="31166"/>
                  <a:pt x="10669" y="20574"/>
                  <a:pt x="0" y="7773"/>
                </a:cubicBezTo>
                <a:lnTo>
                  <a:pt x="640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F8C7217B-457C-4519-B455-AD48C9242CFB}"/>
              </a:ext>
            </a:extLst>
          </p:cNvPr>
          <p:cNvSpPr/>
          <p:nvPr/>
        </p:nvSpPr>
        <p:spPr>
          <a:xfrm>
            <a:off x="8551622" y="3159555"/>
            <a:ext cx="71323" cy="90069"/>
          </a:xfrm>
          <a:custGeom>
            <a:avLst/>
            <a:gdLst/>
            <a:ahLst/>
            <a:cxnLst/>
            <a:rect l="l" t="t" r="r" b="b"/>
            <a:pathLst>
              <a:path w="71323" h="90069">
                <a:moveTo>
                  <a:pt x="6401" y="0"/>
                </a:moveTo>
                <a:cubicBezTo>
                  <a:pt x="26213" y="10668"/>
                  <a:pt x="41987" y="20574"/>
                  <a:pt x="53721" y="29718"/>
                </a:cubicBezTo>
                <a:cubicBezTo>
                  <a:pt x="65456" y="38862"/>
                  <a:pt x="71323" y="47549"/>
                  <a:pt x="71323" y="55779"/>
                </a:cubicBezTo>
                <a:cubicBezTo>
                  <a:pt x="71323" y="64008"/>
                  <a:pt x="69037" y="71781"/>
                  <a:pt x="64465" y="79096"/>
                </a:cubicBezTo>
                <a:cubicBezTo>
                  <a:pt x="59893" y="86411"/>
                  <a:pt x="54865" y="90069"/>
                  <a:pt x="49378" y="90069"/>
                </a:cubicBezTo>
                <a:cubicBezTo>
                  <a:pt x="46025" y="90069"/>
                  <a:pt x="42748" y="87859"/>
                  <a:pt x="39547" y="83439"/>
                </a:cubicBezTo>
                <a:cubicBezTo>
                  <a:pt x="36347" y="79020"/>
                  <a:pt x="33833" y="72695"/>
                  <a:pt x="32004" y="64466"/>
                </a:cubicBezTo>
                <a:cubicBezTo>
                  <a:pt x="30175" y="56236"/>
                  <a:pt x="27051" y="47930"/>
                  <a:pt x="22631" y="39548"/>
                </a:cubicBezTo>
                <a:cubicBezTo>
                  <a:pt x="18212" y="31166"/>
                  <a:pt x="10668" y="20574"/>
                  <a:pt x="0" y="7773"/>
                </a:cubicBezTo>
                <a:lnTo>
                  <a:pt x="640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4928B4AF-B357-41FE-91AF-2D9772A131A1}"/>
              </a:ext>
            </a:extLst>
          </p:cNvPr>
          <p:cNvSpPr/>
          <p:nvPr/>
        </p:nvSpPr>
        <p:spPr>
          <a:xfrm>
            <a:off x="4085236" y="3175556"/>
            <a:ext cx="208483" cy="155906"/>
          </a:xfrm>
          <a:custGeom>
            <a:avLst/>
            <a:gdLst/>
            <a:ahLst/>
            <a:cxnLst/>
            <a:rect l="l" t="t" r="r" b="b"/>
            <a:pathLst>
              <a:path w="208483" h="155906">
                <a:moveTo>
                  <a:pt x="0" y="0"/>
                </a:moveTo>
                <a:cubicBezTo>
                  <a:pt x="34747" y="6401"/>
                  <a:pt x="52120" y="11735"/>
                  <a:pt x="52120" y="16002"/>
                </a:cubicBezTo>
                <a:cubicBezTo>
                  <a:pt x="52120" y="18746"/>
                  <a:pt x="47701" y="22556"/>
                  <a:pt x="38862" y="27432"/>
                </a:cubicBezTo>
                <a:lnTo>
                  <a:pt x="38862" y="94184"/>
                </a:lnTo>
                <a:cubicBezTo>
                  <a:pt x="38862" y="103632"/>
                  <a:pt x="40462" y="109728"/>
                  <a:pt x="43662" y="112472"/>
                </a:cubicBezTo>
                <a:cubicBezTo>
                  <a:pt x="46863" y="115215"/>
                  <a:pt x="54940" y="116891"/>
                  <a:pt x="67894" y="117501"/>
                </a:cubicBezTo>
                <a:cubicBezTo>
                  <a:pt x="80848" y="118110"/>
                  <a:pt x="90678" y="118415"/>
                  <a:pt x="97383" y="118415"/>
                </a:cubicBezTo>
                <a:cubicBezTo>
                  <a:pt x="119634" y="118415"/>
                  <a:pt x="135407" y="117120"/>
                  <a:pt x="144703" y="114529"/>
                </a:cubicBezTo>
                <a:cubicBezTo>
                  <a:pt x="154000" y="111938"/>
                  <a:pt x="160096" y="106376"/>
                  <a:pt x="162991" y="97841"/>
                </a:cubicBezTo>
                <a:cubicBezTo>
                  <a:pt x="165887" y="89307"/>
                  <a:pt x="169011" y="70866"/>
                  <a:pt x="172364" y="42520"/>
                </a:cubicBezTo>
                <a:lnTo>
                  <a:pt x="185166" y="43892"/>
                </a:lnTo>
                <a:cubicBezTo>
                  <a:pt x="185470" y="67971"/>
                  <a:pt x="186918" y="84582"/>
                  <a:pt x="189509" y="93726"/>
                </a:cubicBezTo>
                <a:cubicBezTo>
                  <a:pt x="192100" y="102870"/>
                  <a:pt x="196595" y="109728"/>
                  <a:pt x="202997" y="114300"/>
                </a:cubicBezTo>
                <a:cubicBezTo>
                  <a:pt x="206654" y="116739"/>
                  <a:pt x="208483" y="119177"/>
                  <a:pt x="208483" y="121616"/>
                </a:cubicBezTo>
                <a:cubicBezTo>
                  <a:pt x="208483" y="124054"/>
                  <a:pt x="204749" y="129921"/>
                  <a:pt x="197281" y="139218"/>
                </a:cubicBezTo>
                <a:cubicBezTo>
                  <a:pt x="189814" y="148514"/>
                  <a:pt x="173507" y="153620"/>
                  <a:pt x="148361" y="154534"/>
                </a:cubicBezTo>
                <a:cubicBezTo>
                  <a:pt x="123215" y="155448"/>
                  <a:pt x="100584" y="155906"/>
                  <a:pt x="80467" y="155906"/>
                </a:cubicBezTo>
                <a:cubicBezTo>
                  <a:pt x="60350" y="155906"/>
                  <a:pt x="43815" y="154915"/>
                  <a:pt x="30861" y="152934"/>
                </a:cubicBezTo>
                <a:cubicBezTo>
                  <a:pt x="17907" y="150953"/>
                  <a:pt x="9754" y="146990"/>
                  <a:pt x="6401" y="141047"/>
                </a:cubicBezTo>
                <a:cubicBezTo>
                  <a:pt x="3048" y="135103"/>
                  <a:pt x="1372" y="123902"/>
                  <a:pt x="1372" y="107442"/>
                </a:cubicBezTo>
                <a:lnTo>
                  <a:pt x="1372" y="37491"/>
                </a:lnTo>
                <a:cubicBezTo>
                  <a:pt x="1372" y="24994"/>
                  <a:pt x="914" y="12497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BABE70A6-ACCC-47B7-B99E-057B1D148F67}"/>
              </a:ext>
            </a:extLst>
          </p:cNvPr>
          <p:cNvSpPr/>
          <p:nvPr/>
        </p:nvSpPr>
        <p:spPr>
          <a:xfrm>
            <a:off x="7190537" y="4285261"/>
            <a:ext cx="208484" cy="155906"/>
          </a:xfrm>
          <a:custGeom>
            <a:avLst/>
            <a:gdLst/>
            <a:ahLst/>
            <a:cxnLst/>
            <a:rect l="l" t="t" r="r" b="b"/>
            <a:pathLst>
              <a:path w="208484" h="155906">
                <a:moveTo>
                  <a:pt x="0" y="0"/>
                </a:moveTo>
                <a:cubicBezTo>
                  <a:pt x="34748" y="6401"/>
                  <a:pt x="52121" y="11735"/>
                  <a:pt x="52121" y="16002"/>
                </a:cubicBezTo>
                <a:cubicBezTo>
                  <a:pt x="52121" y="18746"/>
                  <a:pt x="47702" y="22556"/>
                  <a:pt x="38862" y="27432"/>
                </a:cubicBezTo>
                <a:lnTo>
                  <a:pt x="38862" y="94184"/>
                </a:lnTo>
                <a:cubicBezTo>
                  <a:pt x="38862" y="103632"/>
                  <a:pt x="40462" y="109728"/>
                  <a:pt x="43663" y="112472"/>
                </a:cubicBezTo>
                <a:cubicBezTo>
                  <a:pt x="46864" y="115215"/>
                  <a:pt x="54940" y="116891"/>
                  <a:pt x="67894" y="117501"/>
                </a:cubicBezTo>
                <a:cubicBezTo>
                  <a:pt x="80849" y="118110"/>
                  <a:pt x="90678" y="118415"/>
                  <a:pt x="97384" y="118415"/>
                </a:cubicBezTo>
                <a:cubicBezTo>
                  <a:pt x="119634" y="118415"/>
                  <a:pt x="135408" y="117120"/>
                  <a:pt x="144704" y="114529"/>
                </a:cubicBezTo>
                <a:cubicBezTo>
                  <a:pt x="154000" y="111938"/>
                  <a:pt x="160096" y="106376"/>
                  <a:pt x="162992" y="97841"/>
                </a:cubicBezTo>
                <a:cubicBezTo>
                  <a:pt x="165888" y="89307"/>
                  <a:pt x="169012" y="70866"/>
                  <a:pt x="172365" y="42520"/>
                </a:cubicBezTo>
                <a:lnTo>
                  <a:pt x="185166" y="43892"/>
                </a:lnTo>
                <a:cubicBezTo>
                  <a:pt x="185471" y="67971"/>
                  <a:pt x="186920" y="84582"/>
                  <a:pt x="189510" y="93726"/>
                </a:cubicBezTo>
                <a:cubicBezTo>
                  <a:pt x="192100" y="102870"/>
                  <a:pt x="196596" y="109728"/>
                  <a:pt x="202998" y="114300"/>
                </a:cubicBezTo>
                <a:cubicBezTo>
                  <a:pt x="206654" y="116739"/>
                  <a:pt x="208484" y="119177"/>
                  <a:pt x="208484" y="121616"/>
                </a:cubicBezTo>
                <a:cubicBezTo>
                  <a:pt x="208484" y="124054"/>
                  <a:pt x="204750" y="129921"/>
                  <a:pt x="197282" y="139218"/>
                </a:cubicBezTo>
                <a:cubicBezTo>
                  <a:pt x="189814" y="148514"/>
                  <a:pt x="173508" y="153620"/>
                  <a:pt x="148362" y="154534"/>
                </a:cubicBezTo>
                <a:cubicBezTo>
                  <a:pt x="123216" y="155448"/>
                  <a:pt x="100584" y="155906"/>
                  <a:pt x="80468" y="155906"/>
                </a:cubicBezTo>
                <a:cubicBezTo>
                  <a:pt x="60351" y="155906"/>
                  <a:pt x="43815" y="154915"/>
                  <a:pt x="30862" y="152934"/>
                </a:cubicBezTo>
                <a:cubicBezTo>
                  <a:pt x="17908" y="150953"/>
                  <a:pt x="9754" y="146990"/>
                  <a:pt x="6402" y="141047"/>
                </a:cubicBezTo>
                <a:cubicBezTo>
                  <a:pt x="3048" y="135103"/>
                  <a:pt x="1372" y="123902"/>
                  <a:pt x="1372" y="107442"/>
                </a:cubicBezTo>
                <a:lnTo>
                  <a:pt x="1372" y="37491"/>
                </a:lnTo>
                <a:cubicBezTo>
                  <a:pt x="1372" y="24994"/>
                  <a:pt x="915" y="12497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0E0E5DE1-8392-46E1-A5C1-0576B524BF6B}"/>
              </a:ext>
            </a:extLst>
          </p:cNvPr>
          <p:cNvSpPr/>
          <p:nvPr/>
        </p:nvSpPr>
        <p:spPr>
          <a:xfrm>
            <a:off x="4281374" y="3178758"/>
            <a:ext cx="88696" cy="120243"/>
          </a:xfrm>
          <a:custGeom>
            <a:avLst/>
            <a:gdLst/>
            <a:ahLst/>
            <a:cxnLst/>
            <a:rect l="l" t="t" r="r" b="b"/>
            <a:pathLst>
              <a:path w="88696" h="120243">
                <a:moveTo>
                  <a:pt x="6858" y="0"/>
                </a:moveTo>
                <a:cubicBezTo>
                  <a:pt x="33680" y="17678"/>
                  <a:pt x="54025" y="33299"/>
                  <a:pt x="67894" y="46863"/>
                </a:cubicBezTo>
                <a:cubicBezTo>
                  <a:pt x="81762" y="60426"/>
                  <a:pt x="88696" y="72999"/>
                  <a:pt x="88696" y="84582"/>
                </a:cubicBezTo>
                <a:cubicBezTo>
                  <a:pt x="88696" y="90983"/>
                  <a:pt x="86410" y="98526"/>
                  <a:pt x="81838" y="107213"/>
                </a:cubicBezTo>
                <a:cubicBezTo>
                  <a:pt x="77266" y="115900"/>
                  <a:pt x="72618" y="120243"/>
                  <a:pt x="67894" y="120243"/>
                </a:cubicBezTo>
                <a:cubicBezTo>
                  <a:pt x="63169" y="120243"/>
                  <a:pt x="59816" y="119177"/>
                  <a:pt x="57835" y="117043"/>
                </a:cubicBezTo>
                <a:cubicBezTo>
                  <a:pt x="55854" y="114909"/>
                  <a:pt x="53644" y="109728"/>
                  <a:pt x="51206" y="101498"/>
                </a:cubicBezTo>
                <a:cubicBezTo>
                  <a:pt x="39319" y="62484"/>
                  <a:pt x="22250" y="31547"/>
                  <a:pt x="0" y="8687"/>
                </a:cubicBezTo>
                <a:lnTo>
                  <a:pt x="685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9891BF91-FF91-45E4-B1CC-5EA4A2FE01E6}"/>
              </a:ext>
            </a:extLst>
          </p:cNvPr>
          <p:cNvSpPr/>
          <p:nvPr/>
        </p:nvSpPr>
        <p:spPr>
          <a:xfrm>
            <a:off x="8681924" y="3178758"/>
            <a:ext cx="88697" cy="120243"/>
          </a:xfrm>
          <a:custGeom>
            <a:avLst/>
            <a:gdLst/>
            <a:ahLst/>
            <a:cxnLst/>
            <a:rect l="l" t="t" r="r" b="b"/>
            <a:pathLst>
              <a:path w="88697" h="120243">
                <a:moveTo>
                  <a:pt x="6859" y="0"/>
                </a:moveTo>
                <a:cubicBezTo>
                  <a:pt x="33681" y="17678"/>
                  <a:pt x="54026" y="33299"/>
                  <a:pt x="67894" y="46863"/>
                </a:cubicBezTo>
                <a:cubicBezTo>
                  <a:pt x="81763" y="60426"/>
                  <a:pt x="88697" y="72999"/>
                  <a:pt x="88697" y="84582"/>
                </a:cubicBezTo>
                <a:cubicBezTo>
                  <a:pt x="88697" y="90983"/>
                  <a:pt x="86411" y="98526"/>
                  <a:pt x="81839" y="107213"/>
                </a:cubicBezTo>
                <a:cubicBezTo>
                  <a:pt x="77267" y="115900"/>
                  <a:pt x="72619" y="120243"/>
                  <a:pt x="67894" y="120243"/>
                </a:cubicBezTo>
                <a:cubicBezTo>
                  <a:pt x="63170" y="120243"/>
                  <a:pt x="59817" y="119177"/>
                  <a:pt x="57836" y="117043"/>
                </a:cubicBezTo>
                <a:cubicBezTo>
                  <a:pt x="55855" y="114909"/>
                  <a:pt x="53645" y="109728"/>
                  <a:pt x="51207" y="101498"/>
                </a:cubicBezTo>
                <a:cubicBezTo>
                  <a:pt x="39319" y="62484"/>
                  <a:pt x="22251" y="31547"/>
                  <a:pt x="0" y="8687"/>
                </a:cubicBezTo>
                <a:lnTo>
                  <a:pt x="685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F7A2F014-DBE1-4C7A-A960-2669D41C8CA6}"/>
              </a:ext>
            </a:extLst>
          </p:cNvPr>
          <p:cNvSpPr/>
          <p:nvPr/>
        </p:nvSpPr>
        <p:spPr>
          <a:xfrm>
            <a:off x="5903062" y="3190188"/>
            <a:ext cx="84582" cy="152705"/>
          </a:xfrm>
          <a:custGeom>
            <a:avLst/>
            <a:gdLst/>
            <a:ahLst/>
            <a:cxnLst/>
            <a:rect l="l" t="t" r="r" b="b"/>
            <a:pathLst>
              <a:path w="84582" h="152705">
                <a:moveTo>
                  <a:pt x="44120" y="0"/>
                </a:moveTo>
                <a:cubicBezTo>
                  <a:pt x="55245" y="0"/>
                  <a:pt x="64770" y="5029"/>
                  <a:pt x="72695" y="15087"/>
                </a:cubicBezTo>
                <a:cubicBezTo>
                  <a:pt x="80619" y="25146"/>
                  <a:pt x="84582" y="38328"/>
                  <a:pt x="84582" y="54635"/>
                </a:cubicBezTo>
                <a:cubicBezTo>
                  <a:pt x="84582" y="70942"/>
                  <a:pt x="78486" y="88316"/>
                  <a:pt x="66294" y="106756"/>
                </a:cubicBezTo>
                <a:cubicBezTo>
                  <a:pt x="54102" y="125196"/>
                  <a:pt x="36881" y="140513"/>
                  <a:pt x="14630" y="152705"/>
                </a:cubicBezTo>
                <a:lnTo>
                  <a:pt x="0" y="137617"/>
                </a:lnTo>
                <a:cubicBezTo>
                  <a:pt x="17374" y="123291"/>
                  <a:pt x="28346" y="111099"/>
                  <a:pt x="32918" y="101041"/>
                </a:cubicBezTo>
                <a:cubicBezTo>
                  <a:pt x="37490" y="90983"/>
                  <a:pt x="39776" y="84277"/>
                  <a:pt x="39776" y="80924"/>
                </a:cubicBezTo>
                <a:cubicBezTo>
                  <a:pt x="39776" y="77571"/>
                  <a:pt x="38100" y="75590"/>
                  <a:pt x="34747" y="74981"/>
                </a:cubicBezTo>
                <a:cubicBezTo>
                  <a:pt x="26213" y="73457"/>
                  <a:pt x="19126" y="69189"/>
                  <a:pt x="13487" y="62179"/>
                </a:cubicBezTo>
                <a:cubicBezTo>
                  <a:pt x="7849" y="55169"/>
                  <a:pt x="5029" y="46787"/>
                  <a:pt x="5029" y="37033"/>
                </a:cubicBezTo>
                <a:cubicBezTo>
                  <a:pt x="5029" y="27279"/>
                  <a:pt x="8763" y="18669"/>
                  <a:pt x="16231" y="11201"/>
                </a:cubicBezTo>
                <a:cubicBezTo>
                  <a:pt x="23698" y="3734"/>
                  <a:pt x="32994" y="0"/>
                  <a:pt x="4412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F836A254-D9CC-4B4C-A9D2-E0D8F465C704}"/>
              </a:ext>
            </a:extLst>
          </p:cNvPr>
          <p:cNvSpPr/>
          <p:nvPr/>
        </p:nvSpPr>
        <p:spPr>
          <a:xfrm>
            <a:off x="3981450" y="3191559"/>
            <a:ext cx="65380" cy="126645"/>
          </a:xfrm>
          <a:custGeom>
            <a:avLst/>
            <a:gdLst/>
            <a:ahLst/>
            <a:cxnLst/>
            <a:rect l="l" t="t" r="r" b="b"/>
            <a:pathLst>
              <a:path w="65380" h="126645">
                <a:moveTo>
                  <a:pt x="49835" y="0"/>
                </a:moveTo>
                <a:lnTo>
                  <a:pt x="62180" y="458"/>
                </a:lnTo>
                <a:cubicBezTo>
                  <a:pt x="64313" y="22403"/>
                  <a:pt x="65380" y="40234"/>
                  <a:pt x="65380" y="53950"/>
                </a:cubicBezTo>
                <a:cubicBezTo>
                  <a:pt x="65380" y="79858"/>
                  <a:pt x="60579" y="98451"/>
                  <a:pt x="50978" y="109728"/>
                </a:cubicBezTo>
                <a:cubicBezTo>
                  <a:pt x="41377" y="121006"/>
                  <a:pt x="32385" y="126645"/>
                  <a:pt x="24003" y="126645"/>
                </a:cubicBezTo>
                <a:cubicBezTo>
                  <a:pt x="15621" y="126645"/>
                  <a:pt x="9525" y="124892"/>
                  <a:pt x="5716" y="121387"/>
                </a:cubicBezTo>
                <a:cubicBezTo>
                  <a:pt x="1905" y="117882"/>
                  <a:pt x="0" y="113538"/>
                  <a:pt x="0" y="108357"/>
                </a:cubicBezTo>
                <a:cubicBezTo>
                  <a:pt x="0" y="103175"/>
                  <a:pt x="4496" y="96089"/>
                  <a:pt x="13487" y="87097"/>
                </a:cubicBezTo>
                <a:cubicBezTo>
                  <a:pt x="22479" y="78105"/>
                  <a:pt x="30404" y="65685"/>
                  <a:pt x="37262" y="49835"/>
                </a:cubicBezTo>
                <a:cubicBezTo>
                  <a:pt x="44120" y="33986"/>
                  <a:pt x="48311" y="17374"/>
                  <a:pt x="4983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0FCB0ED6-5AAE-4207-8127-9F77C0816255}"/>
              </a:ext>
            </a:extLst>
          </p:cNvPr>
          <p:cNvSpPr/>
          <p:nvPr/>
        </p:nvSpPr>
        <p:spPr>
          <a:xfrm>
            <a:off x="8382000" y="3191559"/>
            <a:ext cx="65380" cy="126645"/>
          </a:xfrm>
          <a:custGeom>
            <a:avLst/>
            <a:gdLst/>
            <a:ahLst/>
            <a:cxnLst/>
            <a:rect l="l" t="t" r="r" b="b"/>
            <a:pathLst>
              <a:path w="65380" h="126645">
                <a:moveTo>
                  <a:pt x="49835" y="0"/>
                </a:moveTo>
                <a:lnTo>
                  <a:pt x="62180" y="458"/>
                </a:lnTo>
                <a:cubicBezTo>
                  <a:pt x="64312" y="22403"/>
                  <a:pt x="65380" y="40234"/>
                  <a:pt x="65380" y="53950"/>
                </a:cubicBezTo>
                <a:cubicBezTo>
                  <a:pt x="65380" y="79858"/>
                  <a:pt x="60579" y="98451"/>
                  <a:pt x="50978" y="109728"/>
                </a:cubicBezTo>
                <a:cubicBezTo>
                  <a:pt x="41376" y="121006"/>
                  <a:pt x="32386" y="126645"/>
                  <a:pt x="24004" y="126645"/>
                </a:cubicBezTo>
                <a:cubicBezTo>
                  <a:pt x="15620" y="126645"/>
                  <a:pt x="9525" y="124892"/>
                  <a:pt x="5715" y="121387"/>
                </a:cubicBezTo>
                <a:cubicBezTo>
                  <a:pt x="1905" y="117882"/>
                  <a:pt x="0" y="113538"/>
                  <a:pt x="0" y="108357"/>
                </a:cubicBezTo>
                <a:cubicBezTo>
                  <a:pt x="0" y="103175"/>
                  <a:pt x="4496" y="96089"/>
                  <a:pt x="13488" y="87097"/>
                </a:cubicBezTo>
                <a:cubicBezTo>
                  <a:pt x="22479" y="78105"/>
                  <a:pt x="30404" y="65685"/>
                  <a:pt x="37262" y="49835"/>
                </a:cubicBezTo>
                <a:cubicBezTo>
                  <a:pt x="44120" y="33986"/>
                  <a:pt x="48310" y="17374"/>
                  <a:pt x="4983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FD59E963-D861-4434-B4DF-90A9D1F7DA62}"/>
              </a:ext>
            </a:extLst>
          </p:cNvPr>
          <p:cNvSpPr/>
          <p:nvPr/>
        </p:nvSpPr>
        <p:spPr>
          <a:xfrm>
            <a:off x="5924472" y="3713756"/>
            <a:ext cx="186995" cy="131216"/>
          </a:xfrm>
          <a:custGeom>
            <a:avLst/>
            <a:gdLst/>
            <a:ahLst/>
            <a:cxnLst/>
            <a:rect l="l" t="t" r="r" b="b"/>
            <a:pathLst>
              <a:path w="186995" h="131216">
                <a:moveTo>
                  <a:pt x="136703" y="0"/>
                </a:moveTo>
                <a:cubicBezTo>
                  <a:pt x="148895" y="6096"/>
                  <a:pt x="158877" y="11506"/>
                  <a:pt x="166650" y="16230"/>
                </a:cubicBezTo>
                <a:cubicBezTo>
                  <a:pt x="174422" y="20955"/>
                  <a:pt x="179756" y="24460"/>
                  <a:pt x="182652" y="26746"/>
                </a:cubicBezTo>
                <a:cubicBezTo>
                  <a:pt x="185547" y="29032"/>
                  <a:pt x="186995" y="31242"/>
                  <a:pt x="186995" y="33375"/>
                </a:cubicBezTo>
                <a:cubicBezTo>
                  <a:pt x="186995" y="35509"/>
                  <a:pt x="184480" y="36576"/>
                  <a:pt x="179452" y="36576"/>
                </a:cubicBezTo>
                <a:cubicBezTo>
                  <a:pt x="174422" y="36576"/>
                  <a:pt x="166878" y="39776"/>
                  <a:pt x="156820" y="46177"/>
                </a:cubicBezTo>
                <a:cubicBezTo>
                  <a:pt x="99213" y="83363"/>
                  <a:pt x="48616" y="111709"/>
                  <a:pt x="5030" y="131216"/>
                </a:cubicBezTo>
                <a:lnTo>
                  <a:pt x="0" y="123901"/>
                </a:lnTo>
                <a:cubicBezTo>
                  <a:pt x="70104" y="71780"/>
                  <a:pt x="115672" y="30480"/>
                  <a:pt x="13670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41432BD9-F4A4-493C-A064-B63CD98711B8}"/>
              </a:ext>
            </a:extLst>
          </p:cNvPr>
          <p:cNvSpPr/>
          <p:nvPr/>
        </p:nvSpPr>
        <p:spPr>
          <a:xfrm>
            <a:off x="6125336" y="4034789"/>
            <a:ext cx="148132" cy="117043"/>
          </a:xfrm>
          <a:custGeom>
            <a:avLst/>
            <a:gdLst/>
            <a:ahLst/>
            <a:cxnLst/>
            <a:rect l="l" t="t" r="r" b="b"/>
            <a:pathLst>
              <a:path w="148132" h="117043">
                <a:moveTo>
                  <a:pt x="2742" y="0"/>
                </a:moveTo>
                <a:cubicBezTo>
                  <a:pt x="51510" y="12801"/>
                  <a:pt x="87934" y="25603"/>
                  <a:pt x="112013" y="38404"/>
                </a:cubicBezTo>
                <a:cubicBezTo>
                  <a:pt x="136092" y="51206"/>
                  <a:pt x="148132" y="65989"/>
                  <a:pt x="148132" y="82753"/>
                </a:cubicBezTo>
                <a:cubicBezTo>
                  <a:pt x="148132" y="92506"/>
                  <a:pt x="146075" y="100660"/>
                  <a:pt x="141960" y="107213"/>
                </a:cubicBezTo>
                <a:cubicBezTo>
                  <a:pt x="137845" y="113766"/>
                  <a:pt x="133654" y="117043"/>
                  <a:pt x="129387" y="117043"/>
                </a:cubicBezTo>
                <a:cubicBezTo>
                  <a:pt x="125120" y="117043"/>
                  <a:pt x="121843" y="116128"/>
                  <a:pt x="119557" y="114300"/>
                </a:cubicBezTo>
                <a:cubicBezTo>
                  <a:pt x="117271" y="112471"/>
                  <a:pt x="113537" y="108051"/>
                  <a:pt x="108356" y="101041"/>
                </a:cubicBezTo>
                <a:cubicBezTo>
                  <a:pt x="91592" y="78486"/>
                  <a:pt x="76733" y="61569"/>
                  <a:pt x="63779" y="50292"/>
                </a:cubicBezTo>
                <a:cubicBezTo>
                  <a:pt x="50825" y="39014"/>
                  <a:pt x="29565" y="24688"/>
                  <a:pt x="0" y="7315"/>
                </a:cubicBezTo>
                <a:lnTo>
                  <a:pt x="274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08B8459-6B31-4D30-A08A-BD5511042862}"/>
              </a:ext>
            </a:extLst>
          </p:cNvPr>
          <p:cNvSpPr/>
          <p:nvPr/>
        </p:nvSpPr>
        <p:spPr>
          <a:xfrm>
            <a:off x="1232764" y="445387"/>
            <a:ext cx="9509760" cy="1584960"/>
          </a:xfrm>
          <a:custGeom>
            <a:avLst/>
            <a:gdLst/>
            <a:ahLst/>
            <a:cxnLst/>
            <a:rect l="l" t="t" r="r" b="b"/>
            <a:pathLst>
              <a:path w="9509760" h="1584960">
                <a:moveTo>
                  <a:pt x="0" y="0"/>
                </a:moveTo>
                <a:lnTo>
                  <a:pt x="9509760" y="0"/>
                </a:lnTo>
                <a:lnTo>
                  <a:pt x="9509760" y="1584960"/>
                </a:lnTo>
                <a:lnTo>
                  <a:pt x="0" y="1584960"/>
                </a:lnTo>
                <a:lnTo>
                  <a:pt x="0" y="0"/>
                </a:lnTo>
                <a:close/>
                <a:moveTo>
                  <a:pt x="5934914" y="608226"/>
                </a:moveTo>
                <a:lnTo>
                  <a:pt x="5931713" y="616456"/>
                </a:lnTo>
                <a:cubicBezTo>
                  <a:pt x="5942077" y="625600"/>
                  <a:pt x="5949696" y="634820"/>
                  <a:pt x="5954573" y="644116"/>
                </a:cubicBezTo>
                <a:cubicBezTo>
                  <a:pt x="5959450" y="653413"/>
                  <a:pt x="5964022" y="667357"/>
                  <a:pt x="5968289" y="685950"/>
                </a:cubicBezTo>
                <a:lnTo>
                  <a:pt x="5845760" y="685950"/>
                </a:lnTo>
                <a:cubicBezTo>
                  <a:pt x="5845150" y="681073"/>
                  <a:pt x="5843931" y="672996"/>
                  <a:pt x="5842102" y="661718"/>
                </a:cubicBezTo>
                <a:lnTo>
                  <a:pt x="5833415" y="661718"/>
                </a:lnTo>
                <a:cubicBezTo>
                  <a:pt x="5828538" y="695551"/>
                  <a:pt x="5815127" y="720088"/>
                  <a:pt x="5793182" y="735328"/>
                </a:cubicBezTo>
                <a:cubicBezTo>
                  <a:pt x="5784037" y="741728"/>
                  <a:pt x="5779466" y="747672"/>
                  <a:pt x="5779466" y="753158"/>
                </a:cubicBezTo>
                <a:cubicBezTo>
                  <a:pt x="5779466" y="758645"/>
                  <a:pt x="5781523" y="762912"/>
                  <a:pt x="5785638" y="765960"/>
                </a:cubicBezTo>
                <a:cubicBezTo>
                  <a:pt x="5789753" y="769008"/>
                  <a:pt x="5795010" y="770532"/>
                  <a:pt x="5801411" y="770532"/>
                </a:cubicBezTo>
                <a:cubicBezTo>
                  <a:pt x="5814517" y="770532"/>
                  <a:pt x="5825643" y="764207"/>
                  <a:pt x="5834787" y="751558"/>
                </a:cubicBezTo>
                <a:cubicBezTo>
                  <a:pt x="5843931" y="738909"/>
                  <a:pt x="5847893" y="721307"/>
                  <a:pt x="5846674" y="698752"/>
                </a:cubicBezTo>
                <a:lnTo>
                  <a:pt x="6116879" y="698752"/>
                </a:lnTo>
                <a:cubicBezTo>
                  <a:pt x="6112612" y="715516"/>
                  <a:pt x="6105907" y="734108"/>
                  <a:pt x="6096762" y="754530"/>
                </a:cubicBezTo>
                <a:lnTo>
                  <a:pt x="6104078" y="758645"/>
                </a:lnTo>
                <a:cubicBezTo>
                  <a:pt x="6128766" y="732432"/>
                  <a:pt x="6144387" y="717192"/>
                  <a:pt x="6150941" y="712925"/>
                </a:cubicBezTo>
                <a:cubicBezTo>
                  <a:pt x="6157494" y="708658"/>
                  <a:pt x="6165037" y="706372"/>
                  <a:pt x="6173572" y="706067"/>
                </a:cubicBezTo>
                <a:cubicBezTo>
                  <a:pt x="6182107" y="705762"/>
                  <a:pt x="6186373" y="703628"/>
                  <a:pt x="6186373" y="699666"/>
                </a:cubicBezTo>
                <a:cubicBezTo>
                  <a:pt x="6186373" y="695704"/>
                  <a:pt x="6178601" y="688236"/>
                  <a:pt x="6163057" y="677263"/>
                </a:cubicBezTo>
                <a:cubicBezTo>
                  <a:pt x="6147512" y="666290"/>
                  <a:pt x="6138139" y="660804"/>
                  <a:pt x="6134939" y="660804"/>
                </a:cubicBezTo>
                <a:cubicBezTo>
                  <a:pt x="6131738" y="660804"/>
                  <a:pt x="6128614" y="662938"/>
                  <a:pt x="6125566" y="667205"/>
                </a:cubicBezTo>
                <a:lnTo>
                  <a:pt x="6111850" y="685950"/>
                </a:lnTo>
                <a:lnTo>
                  <a:pt x="5985205" y="685950"/>
                </a:lnTo>
                <a:cubicBezTo>
                  <a:pt x="5994045" y="681378"/>
                  <a:pt x="6000522" y="675663"/>
                  <a:pt x="6004637" y="668805"/>
                </a:cubicBezTo>
                <a:cubicBezTo>
                  <a:pt x="6008752" y="661947"/>
                  <a:pt x="6010809" y="655775"/>
                  <a:pt x="6010809" y="650288"/>
                </a:cubicBezTo>
                <a:cubicBezTo>
                  <a:pt x="6010809" y="641144"/>
                  <a:pt x="6004560" y="633220"/>
                  <a:pt x="5992064" y="626514"/>
                </a:cubicBezTo>
                <a:cubicBezTo>
                  <a:pt x="5979567" y="619808"/>
                  <a:pt x="5960517" y="613712"/>
                  <a:pt x="5934914" y="608226"/>
                </a:cubicBezTo>
                <a:close/>
                <a:moveTo>
                  <a:pt x="9020556" y="612798"/>
                </a:moveTo>
                <a:cubicBezTo>
                  <a:pt x="9021470" y="625904"/>
                  <a:pt x="9021928" y="638706"/>
                  <a:pt x="9021928" y="651203"/>
                </a:cubicBezTo>
                <a:lnTo>
                  <a:pt x="9021928" y="682292"/>
                </a:lnTo>
                <a:lnTo>
                  <a:pt x="8952890" y="682292"/>
                </a:lnTo>
                <a:cubicBezTo>
                  <a:pt x="8944051" y="682292"/>
                  <a:pt x="8936431" y="681530"/>
                  <a:pt x="8930031" y="680006"/>
                </a:cubicBezTo>
                <a:lnTo>
                  <a:pt x="8938260" y="701038"/>
                </a:lnTo>
                <a:cubicBezTo>
                  <a:pt x="8942832" y="698904"/>
                  <a:pt x="8949233" y="697837"/>
                  <a:pt x="8957463" y="697837"/>
                </a:cubicBezTo>
                <a:lnTo>
                  <a:pt x="9021928" y="697837"/>
                </a:lnTo>
                <a:lnTo>
                  <a:pt x="9021928" y="811223"/>
                </a:lnTo>
                <a:cubicBezTo>
                  <a:pt x="9021928" y="821891"/>
                  <a:pt x="9021318" y="832864"/>
                  <a:pt x="9020099" y="844141"/>
                </a:cubicBezTo>
                <a:cubicBezTo>
                  <a:pt x="9019794" y="847799"/>
                  <a:pt x="9020708" y="849628"/>
                  <a:pt x="9022842" y="849628"/>
                </a:cubicBezTo>
                <a:cubicBezTo>
                  <a:pt x="9026804" y="849628"/>
                  <a:pt x="9033205" y="848256"/>
                  <a:pt x="9042045" y="845513"/>
                </a:cubicBezTo>
                <a:cubicBezTo>
                  <a:pt x="9050884" y="842770"/>
                  <a:pt x="9056370" y="840560"/>
                  <a:pt x="9058503" y="838883"/>
                </a:cubicBezTo>
                <a:cubicBezTo>
                  <a:pt x="9060637" y="837207"/>
                  <a:pt x="9061704" y="834083"/>
                  <a:pt x="9061704" y="829511"/>
                </a:cubicBezTo>
                <a:lnTo>
                  <a:pt x="9061704" y="821281"/>
                </a:lnTo>
                <a:lnTo>
                  <a:pt x="9101937" y="821281"/>
                </a:lnTo>
                <a:lnTo>
                  <a:pt x="9101937" y="871116"/>
                </a:lnTo>
                <a:lnTo>
                  <a:pt x="8941918" y="871116"/>
                </a:lnTo>
                <a:cubicBezTo>
                  <a:pt x="8933079" y="871116"/>
                  <a:pt x="8925458" y="870354"/>
                  <a:pt x="8919057" y="868830"/>
                </a:cubicBezTo>
                <a:lnTo>
                  <a:pt x="8926830" y="888032"/>
                </a:lnTo>
                <a:cubicBezTo>
                  <a:pt x="8932011" y="886508"/>
                  <a:pt x="8938565" y="885746"/>
                  <a:pt x="8946489" y="885746"/>
                </a:cubicBezTo>
                <a:lnTo>
                  <a:pt x="9068562" y="885746"/>
                </a:lnTo>
                <a:cubicBezTo>
                  <a:pt x="9027719" y="939696"/>
                  <a:pt x="8972092" y="984044"/>
                  <a:pt x="8901684" y="1018792"/>
                </a:cubicBezTo>
                <a:lnTo>
                  <a:pt x="8904884" y="1026107"/>
                </a:lnTo>
                <a:cubicBezTo>
                  <a:pt x="8987181" y="1000808"/>
                  <a:pt x="9052865" y="960118"/>
                  <a:pt x="9101937" y="904034"/>
                </a:cubicBezTo>
                <a:lnTo>
                  <a:pt x="9101937" y="979472"/>
                </a:lnTo>
                <a:cubicBezTo>
                  <a:pt x="9101937" y="991664"/>
                  <a:pt x="9101633" y="1005076"/>
                  <a:pt x="9101023" y="1019706"/>
                </a:cubicBezTo>
                <a:lnTo>
                  <a:pt x="9100108" y="1041194"/>
                </a:lnTo>
                <a:cubicBezTo>
                  <a:pt x="9100108" y="1043938"/>
                  <a:pt x="9101251" y="1045309"/>
                  <a:pt x="9103538" y="1045309"/>
                </a:cubicBezTo>
                <a:cubicBezTo>
                  <a:pt x="9105824" y="1045309"/>
                  <a:pt x="9111767" y="1043633"/>
                  <a:pt x="9121368" y="1040280"/>
                </a:cubicBezTo>
                <a:cubicBezTo>
                  <a:pt x="9130970" y="1036927"/>
                  <a:pt x="9137142" y="1034336"/>
                  <a:pt x="9139885" y="1032508"/>
                </a:cubicBezTo>
                <a:cubicBezTo>
                  <a:pt x="9142629" y="1030679"/>
                  <a:pt x="9144000" y="1028240"/>
                  <a:pt x="9144000" y="1025192"/>
                </a:cubicBezTo>
                <a:lnTo>
                  <a:pt x="9143086" y="972614"/>
                </a:lnTo>
                <a:lnTo>
                  <a:pt x="9143086" y="885746"/>
                </a:lnTo>
                <a:lnTo>
                  <a:pt x="9155430" y="885746"/>
                </a:lnTo>
                <a:cubicBezTo>
                  <a:pt x="9163050" y="907082"/>
                  <a:pt x="9173032" y="925599"/>
                  <a:pt x="9185377" y="941296"/>
                </a:cubicBezTo>
                <a:cubicBezTo>
                  <a:pt x="9197721" y="956993"/>
                  <a:pt x="9215171" y="972843"/>
                  <a:pt x="9237726" y="988845"/>
                </a:cubicBezTo>
                <a:cubicBezTo>
                  <a:pt x="9260281" y="1004847"/>
                  <a:pt x="9273083" y="1012848"/>
                  <a:pt x="9276131" y="1012848"/>
                </a:cubicBezTo>
                <a:cubicBezTo>
                  <a:pt x="9277655" y="1012848"/>
                  <a:pt x="9279331" y="1011629"/>
                  <a:pt x="9281160" y="1009190"/>
                </a:cubicBezTo>
                <a:cubicBezTo>
                  <a:pt x="9287866" y="1000351"/>
                  <a:pt x="9294724" y="994560"/>
                  <a:pt x="9301734" y="991817"/>
                </a:cubicBezTo>
                <a:cubicBezTo>
                  <a:pt x="9308744" y="989074"/>
                  <a:pt x="9322003" y="987092"/>
                  <a:pt x="9341510" y="985873"/>
                </a:cubicBezTo>
                <a:lnTo>
                  <a:pt x="9340596" y="975815"/>
                </a:lnTo>
                <a:cubicBezTo>
                  <a:pt x="9260434" y="964232"/>
                  <a:pt x="9203741" y="934210"/>
                  <a:pt x="9170518" y="885746"/>
                </a:cubicBezTo>
                <a:lnTo>
                  <a:pt x="9320479" y="885746"/>
                </a:lnTo>
                <a:cubicBezTo>
                  <a:pt x="9327489" y="885746"/>
                  <a:pt x="9330995" y="884832"/>
                  <a:pt x="9330995" y="883003"/>
                </a:cubicBezTo>
                <a:cubicBezTo>
                  <a:pt x="9330995" y="879955"/>
                  <a:pt x="9323832" y="872107"/>
                  <a:pt x="9309506" y="859457"/>
                </a:cubicBezTo>
                <a:cubicBezTo>
                  <a:pt x="9295181" y="846808"/>
                  <a:pt x="9286341" y="840484"/>
                  <a:pt x="9282989" y="840484"/>
                </a:cubicBezTo>
                <a:cubicBezTo>
                  <a:pt x="9281160" y="840484"/>
                  <a:pt x="9278721" y="842465"/>
                  <a:pt x="9275673" y="846427"/>
                </a:cubicBezTo>
                <a:lnTo>
                  <a:pt x="9257386" y="871116"/>
                </a:lnTo>
                <a:lnTo>
                  <a:pt x="9143086" y="871116"/>
                </a:lnTo>
                <a:lnTo>
                  <a:pt x="9143086" y="821281"/>
                </a:lnTo>
                <a:lnTo>
                  <a:pt x="9185148" y="821281"/>
                </a:lnTo>
                <a:lnTo>
                  <a:pt x="9185148" y="840484"/>
                </a:lnTo>
                <a:cubicBezTo>
                  <a:pt x="9185148" y="844141"/>
                  <a:pt x="9186443" y="845970"/>
                  <a:pt x="9189034" y="845970"/>
                </a:cubicBezTo>
                <a:cubicBezTo>
                  <a:pt x="9191625" y="845970"/>
                  <a:pt x="9197644" y="844370"/>
                  <a:pt x="9207093" y="841169"/>
                </a:cubicBezTo>
                <a:cubicBezTo>
                  <a:pt x="9216543" y="837969"/>
                  <a:pt x="9222410" y="835607"/>
                  <a:pt x="9224696" y="834083"/>
                </a:cubicBezTo>
                <a:cubicBezTo>
                  <a:pt x="9226982" y="832559"/>
                  <a:pt x="9228125" y="830425"/>
                  <a:pt x="9228125" y="827682"/>
                </a:cubicBezTo>
                <a:lnTo>
                  <a:pt x="9226753" y="793849"/>
                </a:lnTo>
                <a:lnTo>
                  <a:pt x="9226753" y="697837"/>
                </a:lnTo>
                <a:lnTo>
                  <a:pt x="9312707" y="697837"/>
                </a:lnTo>
                <a:cubicBezTo>
                  <a:pt x="9317888" y="697837"/>
                  <a:pt x="9320479" y="696237"/>
                  <a:pt x="9320479" y="693037"/>
                </a:cubicBezTo>
                <a:cubicBezTo>
                  <a:pt x="9320479" y="689836"/>
                  <a:pt x="9314079" y="682216"/>
                  <a:pt x="9301276" y="670177"/>
                </a:cubicBezTo>
                <a:cubicBezTo>
                  <a:pt x="9288475" y="658137"/>
                  <a:pt x="9280550" y="652117"/>
                  <a:pt x="9277502" y="652117"/>
                </a:cubicBezTo>
                <a:cubicBezTo>
                  <a:pt x="9274454" y="652117"/>
                  <a:pt x="9271864" y="653489"/>
                  <a:pt x="9269730" y="656232"/>
                </a:cubicBezTo>
                <a:lnTo>
                  <a:pt x="9249156" y="682292"/>
                </a:lnTo>
                <a:lnTo>
                  <a:pt x="9226753" y="682292"/>
                </a:lnTo>
                <a:lnTo>
                  <a:pt x="9226753" y="643430"/>
                </a:lnTo>
                <a:cubicBezTo>
                  <a:pt x="9237421" y="638249"/>
                  <a:pt x="9242755" y="634286"/>
                  <a:pt x="9242755" y="631543"/>
                </a:cubicBezTo>
                <a:cubicBezTo>
                  <a:pt x="9242755" y="627276"/>
                  <a:pt x="9223247" y="621332"/>
                  <a:pt x="9184234" y="613712"/>
                </a:cubicBezTo>
                <a:cubicBezTo>
                  <a:pt x="9184843" y="625600"/>
                  <a:pt x="9185148" y="639163"/>
                  <a:pt x="9185148" y="654403"/>
                </a:cubicBezTo>
                <a:lnTo>
                  <a:pt x="9185148" y="682292"/>
                </a:lnTo>
                <a:lnTo>
                  <a:pt x="9061704" y="682292"/>
                </a:lnTo>
                <a:lnTo>
                  <a:pt x="9061704" y="643888"/>
                </a:lnTo>
                <a:cubicBezTo>
                  <a:pt x="9070238" y="638706"/>
                  <a:pt x="9074505" y="635048"/>
                  <a:pt x="9074505" y="632915"/>
                </a:cubicBezTo>
                <a:cubicBezTo>
                  <a:pt x="9074505" y="630781"/>
                  <a:pt x="9071610" y="628419"/>
                  <a:pt x="9065819" y="625828"/>
                </a:cubicBezTo>
                <a:cubicBezTo>
                  <a:pt x="9060027" y="623237"/>
                  <a:pt x="9044940" y="618894"/>
                  <a:pt x="9020556" y="612798"/>
                </a:cubicBezTo>
                <a:close/>
                <a:moveTo>
                  <a:pt x="7184898" y="615541"/>
                </a:moveTo>
                <a:lnTo>
                  <a:pt x="7180783" y="626057"/>
                </a:lnTo>
                <a:cubicBezTo>
                  <a:pt x="7193280" y="633372"/>
                  <a:pt x="7202653" y="641068"/>
                  <a:pt x="7208902" y="649145"/>
                </a:cubicBezTo>
                <a:cubicBezTo>
                  <a:pt x="7215149" y="657223"/>
                  <a:pt x="7221932" y="670558"/>
                  <a:pt x="7229246" y="689150"/>
                </a:cubicBezTo>
                <a:lnTo>
                  <a:pt x="7050024" y="689150"/>
                </a:lnTo>
                <a:cubicBezTo>
                  <a:pt x="7041185" y="689150"/>
                  <a:pt x="7033565" y="688388"/>
                  <a:pt x="7027164" y="686864"/>
                </a:cubicBezTo>
                <a:lnTo>
                  <a:pt x="7035394" y="704695"/>
                </a:lnTo>
                <a:cubicBezTo>
                  <a:pt x="7039966" y="702562"/>
                  <a:pt x="7046367" y="701495"/>
                  <a:pt x="7054596" y="701495"/>
                </a:cubicBezTo>
                <a:lnTo>
                  <a:pt x="7168896" y="701495"/>
                </a:lnTo>
                <a:lnTo>
                  <a:pt x="7168896" y="787906"/>
                </a:lnTo>
                <a:cubicBezTo>
                  <a:pt x="7168896" y="802841"/>
                  <a:pt x="7168744" y="816709"/>
                  <a:pt x="7168438" y="829511"/>
                </a:cubicBezTo>
                <a:lnTo>
                  <a:pt x="7167524" y="848256"/>
                </a:lnTo>
                <a:cubicBezTo>
                  <a:pt x="7167524" y="851914"/>
                  <a:pt x="7168210" y="853742"/>
                  <a:pt x="7169582" y="853742"/>
                </a:cubicBezTo>
                <a:cubicBezTo>
                  <a:pt x="7170954" y="853742"/>
                  <a:pt x="7175144" y="852904"/>
                  <a:pt x="7182155" y="851228"/>
                </a:cubicBezTo>
                <a:cubicBezTo>
                  <a:pt x="7189166" y="849551"/>
                  <a:pt x="7195338" y="847418"/>
                  <a:pt x="7200672" y="844827"/>
                </a:cubicBezTo>
                <a:cubicBezTo>
                  <a:pt x="7206006" y="842236"/>
                  <a:pt x="7208825" y="840407"/>
                  <a:pt x="7209130" y="839341"/>
                </a:cubicBezTo>
                <a:cubicBezTo>
                  <a:pt x="7209434" y="838274"/>
                  <a:pt x="7209586" y="836826"/>
                  <a:pt x="7209586" y="834997"/>
                </a:cubicBezTo>
                <a:lnTo>
                  <a:pt x="7209586" y="701495"/>
                </a:lnTo>
                <a:lnTo>
                  <a:pt x="7258050" y="701495"/>
                </a:lnTo>
                <a:lnTo>
                  <a:pt x="7258050" y="844598"/>
                </a:lnTo>
                <a:cubicBezTo>
                  <a:pt x="7258050" y="848866"/>
                  <a:pt x="7259574" y="850999"/>
                  <a:pt x="7262622" y="850999"/>
                </a:cubicBezTo>
                <a:cubicBezTo>
                  <a:pt x="7265670" y="850999"/>
                  <a:pt x="7271080" y="849856"/>
                  <a:pt x="7278853" y="847570"/>
                </a:cubicBezTo>
                <a:cubicBezTo>
                  <a:pt x="7286625" y="845284"/>
                  <a:pt x="7291959" y="843227"/>
                  <a:pt x="7294854" y="841398"/>
                </a:cubicBezTo>
                <a:cubicBezTo>
                  <a:pt x="7297750" y="839569"/>
                  <a:pt x="7299198" y="837740"/>
                  <a:pt x="7299198" y="835912"/>
                </a:cubicBezTo>
                <a:lnTo>
                  <a:pt x="7298284" y="820824"/>
                </a:lnTo>
                <a:cubicBezTo>
                  <a:pt x="7297979" y="814423"/>
                  <a:pt x="7297826" y="804974"/>
                  <a:pt x="7297826" y="792478"/>
                </a:cubicBezTo>
                <a:lnTo>
                  <a:pt x="7297826" y="701495"/>
                </a:lnTo>
                <a:lnTo>
                  <a:pt x="7434986" y="701495"/>
                </a:lnTo>
                <a:cubicBezTo>
                  <a:pt x="7442606" y="701495"/>
                  <a:pt x="7446416" y="699514"/>
                  <a:pt x="7446416" y="695551"/>
                </a:cubicBezTo>
                <a:cubicBezTo>
                  <a:pt x="7446416" y="691589"/>
                  <a:pt x="7438568" y="683816"/>
                  <a:pt x="7422871" y="672234"/>
                </a:cubicBezTo>
                <a:cubicBezTo>
                  <a:pt x="7407174" y="660652"/>
                  <a:pt x="7398106" y="654860"/>
                  <a:pt x="7395667" y="654860"/>
                </a:cubicBezTo>
                <a:cubicBezTo>
                  <a:pt x="7393229" y="654860"/>
                  <a:pt x="7390638" y="656537"/>
                  <a:pt x="7387895" y="659890"/>
                </a:cubicBezTo>
                <a:lnTo>
                  <a:pt x="7367778" y="689150"/>
                </a:lnTo>
                <a:lnTo>
                  <a:pt x="7247534" y="689150"/>
                </a:lnTo>
                <a:cubicBezTo>
                  <a:pt x="7253630" y="685798"/>
                  <a:pt x="7258354" y="680616"/>
                  <a:pt x="7261708" y="673606"/>
                </a:cubicBezTo>
                <a:cubicBezTo>
                  <a:pt x="7265060" y="666595"/>
                  <a:pt x="7266736" y="660804"/>
                  <a:pt x="7266736" y="656232"/>
                </a:cubicBezTo>
                <a:cubicBezTo>
                  <a:pt x="7266736" y="648612"/>
                  <a:pt x="7261022" y="641983"/>
                  <a:pt x="7249592" y="636344"/>
                </a:cubicBezTo>
                <a:cubicBezTo>
                  <a:pt x="7238162" y="630705"/>
                  <a:pt x="7216598" y="623771"/>
                  <a:pt x="7184898" y="615541"/>
                </a:cubicBezTo>
                <a:close/>
                <a:moveTo>
                  <a:pt x="8446770" y="616913"/>
                </a:moveTo>
                <a:lnTo>
                  <a:pt x="8443569" y="625142"/>
                </a:lnTo>
                <a:cubicBezTo>
                  <a:pt x="8453933" y="633067"/>
                  <a:pt x="8462010" y="640916"/>
                  <a:pt x="8467801" y="648688"/>
                </a:cubicBezTo>
                <a:cubicBezTo>
                  <a:pt x="8473592" y="656461"/>
                  <a:pt x="8478317" y="667662"/>
                  <a:pt x="8481974" y="682292"/>
                </a:cubicBezTo>
                <a:cubicBezTo>
                  <a:pt x="8483498" y="687169"/>
                  <a:pt x="8485784" y="689608"/>
                  <a:pt x="8488832" y="689608"/>
                </a:cubicBezTo>
                <a:cubicBezTo>
                  <a:pt x="8491881" y="689608"/>
                  <a:pt x="8496528" y="687626"/>
                  <a:pt x="8502777" y="683664"/>
                </a:cubicBezTo>
                <a:cubicBezTo>
                  <a:pt x="8509025" y="679702"/>
                  <a:pt x="8513369" y="674825"/>
                  <a:pt x="8515807" y="669034"/>
                </a:cubicBezTo>
                <a:cubicBezTo>
                  <a:pt x="8518246" y="663242"/>
                  <a:pt x="8519465" y="658213"/>
                  <a:pt x="8519465" y="653946"/>
                </a:cubicBezTo>
                <a:cubicBezTo>
                  <a:pt x="8519465" y="644802"/>
                  <a:pt x="8513140" y="637411"/>
                  <a:pt x="8500491" y="631772"/>
                </a:cubicBezTo>
                <a:cubicBezTo>
                  <a:pt x="8487842" y="626133"/>
                  <a:pt x="8469935" y="621180"/>
                  <a:pt x="8446770" y="616913"/>
                </a:cubicBezTo>
                <a:close/>
                <a:moveTo>
                  <a:pt x="7763714" y="621028"/>
                </a:moveTo>
                <a:cubicBezTo>
                  <a:pt x="7764628" y="634134"/>
                  <a:pt x="7765084" y="648460"/>
                  <a:pt x="7765084" y="664004"/>
                </a:cubicBezTo>
                <a:lnTo>
                  <a:pt x="7765084" y="801164"/>
                </a:lnTo>
                <a:lnTo>
                  <a:pt x="7675016" y="801164"/>
                </a:lnTo>
                <a:cubicBezTo>
                  <a:pt x="7666177" y="801164"/>
                  <a:pt x="7658557" y="800402"/>
                  <a:pt x="7652156" y="798878"/>
                </a:cubicBezTo>
                <a:lnTo>
                  <a:pt x="7662672" y="819910"/>
                </a:lnTo>
                <a:cubicBezTo>
                  <a:pt x="7667244" y="817776"/>
                  <a:pt x="7673645" y="816709"/>
                  <a:pt x="7681874" y="816709"/>
                </a:cubicBezTo>
                <a:lnTo>
                  <a:pt x="7765084" y="816709"/>
                </a:lnTo>
                <a:lnTo>
                  <a:pt x="7765084" y="925066"/>
                </a:lnTo>
                <a:cubicBezTo>
                  <a:pt x="7765084" y="940001"/>
                  <a:pt x="7762722" y="951812"/>
                  <a:pt x="7757998" y="960499"/>
                </a:cubicBezTo>
                <a:cubicBezTo>
                  <a:pt x="7753274" y="969185"/>
                  <a:pt x="7743292" y="979320"/>
                  <a:pt x="7728052" y="990902"/>
                </a:cubicBezTo>
                <a:cubicBezTo>
                  <a:pt x="7733538" y="998827"/>
                  <a:pt x="7739329" y="1006904"/>
                  <a:pt x="7745425" y="1015134"/>
                </a:cubicBezTo>
                <a:cubicBezTo>
                  <a:pt x="7751521" y="1023364"/>
                  <a:pt x="7755102" y="1027936"/>
                  <a:pt x="7756170" y="1028850"/>
                </a:cubicBezTo>
                <a:cubicBezTo>
                  <a:pt x="7757236" y="1029764"/>
                  <a:pt x="7758608" y="1030222"/>
                  <a:pt x="7760284" y="1030222"/>
                </a:cubicBezTo>
                <a:cubicBezTo>
                  <a:pt x="7761960" y="1030222"/>
                  <a:pt x="7764475" y="1027707"/>
                  <a:pt x="7767828" y="1022678"/>
                </a:cubicBezTo>
                <a:cubicBezTo>
                  <a:pt x="7771181" y="1017649"/>
                  <a:pt x="7781239" y="1009190"/>
                  <a:pt x="7798003" y="997303"/>
                </a:cubicBezTo>
                <a:cubicBezTo>
                  <a:pt x="7814767" y="985416"/>
                  <a:pt x="7847076" y="965452"/>
                  <a:pt x="7894930" y="937410"/>
                </a:cubicBezTo>
                <a:lnTo>
                  <a:pt x="7889900" y="929180"/>
                </a:lnTo>
                <a:lnTo>
                  <a:pt x="7807148" y="957070"/>
                </a:lnTo>
                <a:lnTo>
                  <a:pt x="7807148" y="816709"/>
                </a:lnTo>
                <a:lnTo>
                  <a:pt x="7857439" y="816709"/>
                </a:lnTo>
                <a:cubicBezTo>
                  <a:pt x="7869936" y="859076"/>
                  <a:pt x="7883880" y="892681"/>
                  <a:pt x="7899273" y="917522"/>
                </a:cubicBezTo>
                <a:cubicBezTo>
                  <a:pt x="7914665" y="942363"/>
                  <a:pt x="7936611" y="964461"/>
                  <a:pt x="7965110" y="983816"/>
                </a:cubicBezTo>
                <a:cubicBezTo>
                  <a:pt x="7993608" y="1003171"/>
                  <a:pt x="8010296" y="1012848"/>
                  <a:pt x="8015173" y="1012848"/>
                </a:cubicBezTo>
                <a:cubicBezTo>
                  <a:pt x="8017306" y="1012848"/>
                  <a:pt x="8019136" y="1011629"/>
                  <a:pt x="8020660" y="1009190"/>
                </a:cubicBezTo>
                <a:cubicBezTo>
                  <a:pt x="8028279" y="997913"/>
                  <a:pt x="8035671" y="990521"/>
                  <a:pt x="8042834" y="987016"/>
                </a:cubicBezTo>
                <a:cubicBezTo>
                  <a:pt x="8049996" y="983511"/>
                  <a:pt x="8063180" y="981301"/>
                  <a:pt x="8082382" y="980387"/>
                </a:cubicBezTo>
                <a:lnTo>
                  <a:pt x="8082838" y="970328"/>
                </a:lnTo>
                <a:cubicBezTo>
                  <a:pt x="8029804" y="962404"/>
                  <a:pt x="7986522" y="946173"/>
                  <a:pt x="7952994" y="921637"/>
                </a:cubicBezTo>
                <a:cubicBezTo>
                  <a:pt x="7919466" y="897100"/>
                  <a:pt x="7892796" y="862124"/>
                  <a:pt x="7872984" y="816709"/>
                </a:cubicBezTo>
                <a:lnTo>
                  <a:pt x="8054492" y="816709"/>
                </a:lnTo>
                <a:cubicBezTo>
                  <a:pt x="8063332" y="816709"/>
                  <a:pt x="8067751" y="815033"/>
                  <a:pt x="8067751" y="811680"/>
                </a:cubicBezTo>
                <a:cubicBezTo>
                  <a:pt x="8067751" y="808327"/>
                  <a:pt x="8060436" y="799640"/>
                  <a:pt x="8045806" y="785620"/>
                </a:cubicBezTo>
                <a:cubicBezTo>
                  <a:pt x="8031175" y="771599"/>
                  <a:pt x="8022488" y="764588"/>
                  <a:pt x="8019746" y="764588"/>
                </a:cubicBezTo>
                <a:cubicBezTo>
                  <a:pt x="8017002" y="764588"/>
                  <a:pt x="8013649" y="767332"/>
                  <a:pt x="8009686" y="772818"/>
                </a:cubicBezTo>
                <a:lnTo>
                  <a:pt x="7990027" y="801164"/>
                </a:lnTo>
                <a:lnTo>
                  <a:pt x="7807148" y="801164"/>
                </a:lnTo>
                <a:lnTo>
                  <a:pt x="7807148" y="797050"/>
                </a:lnTo>
                <a:cubicBezTo>
                  <a:pt x="7844028" y="776933"/>
                  <a:pt x="7873974" y="759254"/>
                  <a:pt x="7896987" y="744014"/>
                </a:cubicBezTo>
                <a:cubicBezTo>
                  <a:pt x="7919999" y="728774"/>
                  <a:pt x="7941868" y="711858"/>
                  <a:pt x="7962596" y="693265"/>
                </a:cubicBezTo>
                <a:cubicBezTo>
                  <a:pt x="7974787" y="682292"/>
                  <a:pt x="7986522" y="676806"/>
                  <a:pt x="7997800" y="676806"/>
                </a:cubicBezTo>
                <a:cubicBezTo>
                  <a:pt x="8001762" y="676806"/>
                  <a:pt x="8004429" y="676654"/>
                  <a:pt x="8005800" y="676349"/>
                </a:cubicBezTo>
                <a:cubicBezTo>
                  <a:pt x="8007172" y="676044"/>
                  <a:pt x="8007858" y="674977"/>
                  <a:pt x="8007858" y="673148"/>
                </a:cubicBezTo>
                <a:cubicBezTo>
                  <a:pt x="8007858" y="671320"/>
                  <a:pt x="8003972" y="666443"/>
                  <a:pt x="7996199" y="658518"/>
                </a:cubicBezTo>
                <a:cubicBezTo>
                  <a:pt x="7988427" y="650593"/>
                  <a:pt x="7978140" y="641602"/>
                  <a:pt x="7965338" y="631543"/>
                </a:cubicBezTo>
                <a:cubicBezTo>
                  <a:pt x="7913828" y="693113"/>
                  <a:pt x="7861097" y="744167"/>
                  <a:pt x="7807148" y="784705"/>
                </a:cubicBezTo>
                <a:lnTo>
                  <a:pt x="7807148" y="655318"/>
                </a:lnTo>
                <a:cubicBezTo>
                  <a:pt x="7818424" y="648612"/>
                  <a:pt x="7824064" y="643735"/>
                  <a:pt x="7824064" y="640687"/>
                </a:cubicBezTo>
                <a:cubicBezTo>
                  <a:pt x="7824064" y="634896"/>
                  <a:pt x="7803947" y="628343"/>
                  <a:pt x="7763714" y="621028"/>
                </a:cubicBezTo>
                <a:close/>
                <a:moveTo>
                  <a:pt x="8347100" y="665376"/>
                </a:moveTo>
                <a:cubicBezTo>
                  <a:pt x="8347710" y="695246"/>
                  <a:pt x="8338718" y="721612"/>
                  <a:pt x="8320126" y="744472"/>
                </a:cubicBezTo>
                <a:cubicBezTo>
                  <a:pt x="8314029" y="752092"/>
                  <a:pt x="8310982" y="757654"/>
                  <a:pt x="8310982" y="761159"/>
                </a:cubicBezTo>
                <a:cubicBezTo>
                  <a:pt x="8310982" y="764665"/>
                  <a:pt x="8312810" y="768094"/>
                  <a:pt x="8316468" y="771446"/>
                </a:cubicBezTo>
                <a:cubicBezTo>
                  <a:pt x="8320126" y="774799"/>
                  <a:pt x="8325307" y="776476"/>
                  <a:pt x="8332013" y="776476"/>
                </a:cubicBezTo>
                <a:cubicBezTo>
                  <a:pt x="8343900" y="776476"/>
                  <a:pt x="8353272" y="771599"/>
                  <a:pt x="8360130" y="761845"/>
                </a:cubicBezTo>
                <a:cubicBezTo>
                  <a:pt x="8366988" y="752092"/>
                  <a:pt x="8370418" y="739138"/>
                  <a:pt x="8370418" y="722983"/>
                </a:cubicBezTo>
                <a:cubicBezTo>
                  <a:pt x="8370418" y="717802"/>
                  <a:pt x="8369960" y="712315"/>
                  <a:pt x="8369046" y="706524"/>
                </a:cubicBezTo>
                <a:lnTo>
                  <a:pt x="8613648" y="706524"/>
                </a:lnTo>
                <a:cubicBezTo>
                  <a:pt x="8606943" y="725117"/>
                  <a:pt x="8597036" y="744929"/>
                  <a:pt x="8583930" y="765960"/>
                </a:cubicBezTo>
                <a:lnTo>
                  <a:pt x="8591702" y="770532"/>
                </a:lnTo>
                <a:cubicBezTo>
                  <a:pt x="8615782" y="748891"/>
                  <a:pt x="8632622" y="735328"/>
                  <a:pt x="8642223" y="729841"/>
                </a:cubicBezTo>
                <a:cubicBezTo>
                  <a:pt x="8651824" y="724355"/>
                  <a:pt x="8661806" y="721383"/>
                  <a:pt x="8672169" y="720926"/>
                </a:cubicBezTo>
                <a:cubicBezTo>
                  <a:pt x="8682533" y="720469"/>
                  <a:pt x="8687714" y="718564"/>
                  <a:pt x="8687714" y="715211"/>
                </a:cubicBezTo>
                <a:cubicBezTo>
                  <a:pt x="8687714" y="713382"/>
                  <a:pt x="8686876" y="711553"/>
                  <a:pt x="8685200" y="709724"/>
                </a:cubicBezTo>
                <a:cubicBezTo>
                  <a:pt x="8683523" y="707896"/>
                  <a:pt x="8677199" y="702333"/>
                  <a:pt x="8666226" y="693037"/>
                </a:cubicBezTo>
                <a:cubicBezTo>
                  <a:pt x="8655253" y="683740"/>
                  <a:pt x="8647405" y="677568"/>
                  <a:pt x="8642680" y="674520"/>
                </a:cubicBezTo>
                <a:cubicBezTo>
                  <a:pt x="8637956" y="671472"/>
                  <a:pt x="8634526" y="669948"/>
                  <a:pt x="8632393" y="669948"/>
                </a:cubicBezTo>
                <a:cubicBezTo>
                  <a:pt x="8630260" y="669948"/>
                  <a:pt x="8628279" y="671320"/>
                  <a:pt x="8626450" y="674063"/>
                </a:cubicBezTo>
                <a:lnTo>
                  <a:pt x="8613191" y="692351"/>
                </a:lnTo>
                <a:lnTo>
                  <a:pt x="8365846" y="692351"/>
                </a:lnTo>
                <a:cubicBezTo>
                  <a:pt x="8364322" y="685036"/>
                  <a:pt x="8361578" y="676044"/>
                  <a:pt x="8357616" y="665376"/>
                </a:cubicBezTo>
                <a:lnTo>
                  <a:pt x="8347100" y="665376"/>
                </a:lnTo>
                <a:close/>
                <a:moveTo>
                  <a:pt x="8463229" y="719326"/>
                </a:moveTo>
                <a:cubicBezTo>
                  <a:pt x="8451647" y="752549"/>
                  <a:pt x="8437473" y="785772"/>
                  <a:pt x="8420709" y="818995"/>
                </a:cubicBezTo>
                <a:lnTo>
                  <a:pt x="8313268" y="818995"/>
                </a:lnTo>
                <a:cubicBezTo>
                  <a:pt x="8304428" y="818995"/>
                  <a:pt x="8296808" y="818233"/>
                  <a:pt x="8290408" y="816709"/>
                </a:cubicBezTo>
                <a:lnTo>
                  <a:pt x="8298637" y="835912"/>
                </a:lnTo>
                <a:cubicBezTo>
                  <a:pt x="8303209" y="833778"/>
                  <a:pt x="8309610" y="832711"/>
                  <a:pt x="8317840" y="832711"/>
                </a:cubicBezTo>
                <a:lnTo>
                  <a:pt x="8413395" y="832711"/>
                </a:lnTo>
                <a:cubicBezTo>
                  <a:pt x="8405469" y="847646"/>
                  <a:pt x="8390687" y="874012"/>
                  <a:pt x="8369046" y="911807"/>
                </a:cubicBezTo>
                <a:cubicBezTo>
                  <a:pt x="8419338" y="921256"/>
                  <a:pt x="8459571" y="931314"/>
                  <a:pt x="8489747" y="941982"/>
                </a:cubicBezTo>
                <a:cubicBezTo>
                  <a:pt x="8454085" y="976120"/>
                  <a:pt x="8394954" y="1004314"/>
                  <a:pt x="8312353" y="1026564"/>
                </a:cubicBezTo>
                <a:lnTo>
                  <a:pt x="8314182" y="1034336"/>
                </a:lnTo>
                <a:cubicBezTo>
                  <a:pt x="8365693" y="1026716"/>
                  <a:pt x="8407908" y="1016887"/>
                  <a:pt x="8440826" y="1004847"/>
                </a:cubicBezTo>
                <a:cubicBezTo>
                  <a:pt x="8473745" y="992807"/>
                  <a:pt x="8501786" y="976424"/>
                  <a:pt x="8524951" y="955698"/>
                </a:cubicBezTo>
                <a:cubicBezTo>
                  <a:pt x="8560308" y="970938"/>
                  <a:pt x="8592159" y="991664"/>
                  <a:pt x="8620506" y="1017877"/>
                </a:cubicBezTo>
                <a:cubicBezTo>
                  <a:pt x="8624773" y="1021840"/>
                  <a:pt x="8628050" y="1024659"/>
                  <a:pt x="8630335" y="1026335"/>
                </a:cubicBezTo>
                <a:cubicBezTo>
                  <a:pt x="8632622" y="1028012"/>
                  <a:pt x="8635365" y="1028850"/>
                  <a:pt x="8638565" y="1028850"/>
                </a:cubicBezTo>
                <a:cubicBezTo>
                  <a:pt x="8641766" y="1028850"/>
                  <a:pt x="8644737" y="1025345"/>
                  <a:pt x="8647481" y="1018334"/>
                </a:cubicBezTo>
                <a:cubicBezTo>
                  <a:pt x="8650224" y="1011324"/>
                  <a:pt x="8651596" y="1002942"/>
                  <a:pt x="8651596" y="993188"/>
                </a:cubicBezTo>
                <a:cubicBezTo>
                  <a:pt x="8651596" y="971852"/>
                  <a:pt x="8617001" y="951431"/>
                  <a:pt x="8547811" y="931924"/>
                </a:cubicBezTo>
                <a:cubicBezTo>
                  <a:pt x="8569757" y="905101"/>
                  <a:pt x="8587283" y="872030"/>
                  <a:pt x="8600389" y="832711"/>
                </a:cubicBezTo>
                <a:lnTo>
                  <a:pt x="8691829" y="832711"/>
                </a:lnTo>
                <a:cubicBezTo>
                  <a:pt x="8697316" y="832711"/>
                  <a:pt x="8700058" y="831035"/>
                  <a:pt x="8700058" y="827682"/>
                </a:cubicBezTo>
                <a:cubicBezTo>
                  <a:pt x="8700058" y="825548"/>
                  <a:pt x="8698839" y="823034"/>
                  <a:pt x="8696401" y="820138"/>
                </a:cubicBezTo>
                <a:cubicBezTo>
                  <a:pt x="8693962" y="817243"/>
                  <a:pt x="8689010" y="812366"/>
                  <a:pt x="8681542" y="805508"/>
                </a:cubicBezTo>
                <a:cubicBezTo>
                  <a:pt x="8674075" y="798650"/>
                  <a:pt x="8668131" y="793544"/>
                  <a:pt x="8663711" y="790192"/>
                </a:cubicBezTo>
                <a:cubicBezTo>
                  <a:pt x="8659292" y="786839"/>
                  <a:pt x="8656168" y="785162"/>
                  <a:pt x="8654339" y="785162"/>
                </a:cubicBezTo>
                <a:cubicBezTo>
                  <a:pt x="8652510" y="785162"/>
                  <a:pt x="8650224" y="786839"/>
                  <a:pt x="8647481" y="790192"/>
                </a:cubicBezTo>
                <a:lnTo>
                  <a:pt x="8625535" y="818995"/>
                </a:lnTo>
                <a:lnTo>
                  <a:pt x="8460029" y="818995"/>
                </a:lnTo>
                <a:cubicBezTo>
                  <a:pt x="8468563" y="803755"/>
                  <a:pt x="8476259" y="789201"/>
                  <a:pt x="8483117" y="775333"/>
                </a:cubicBezTo>
                <a:cubicBezTo>
                  <a:pt x="8489975" y="761464"/>
                  <a:pt x="8497824" y="754225"/>
                  <a:pt x="8506663" y="753616"/>
                </a:cubicBezTo>
                <a:cubicBezTo>
                  <a:pt x="8511845" y="753311"/>
                  <a:pt x="8514436" y="751330"/>
                  <a:pt x="8514436" y="747672"/>
                </a:cubicBezTo>
                <a:cubicBezTo>
                  <a:pt x="8514436" y="746148"/>
                  <a:pt x="8513826" y="744700"/>
                  <a:pt x="8512607" y="743329"/>
                </a:cubicBezTo>
                <a:cubicBezTo>
                  <a:pt x="8511387" y="741957"/>
                  <a:pt x="8506206" y="738909"/>
                  <a:pt x="8497062" y="734185"/>
                </a:cubicBezTo>
                <a:cubicBezTo>
                  <a:pt x="8487918" y="729460"/>
                  <a:pt x="8476640" y="724507"/>
                  <a:pt x="8463229" y="719326"/>
                </a:cubicBezTo>
                <a:close/>
                <a:moveTo>
                  <a:pt x="7321601" y="733499"/>
                </a:moveTo>
                <a:lnTo>
                  <a:pt x="7317029" y="742643"/>
                </a:lnTo>
                <a:cubicBezTo>
                  <a:pt x="7332268" y="756054"/>
                  <a:pt x="7343928" y="767408"/>
                  <a:pt x="7352004" y="776704"/>
                </a:cubicBezTo>
                <a:cubicBezTo>
                  <a:pt x="7360082" y="786001"/>
                  <a:pt x="7367397" y="797659"/>
                  <a:pt x="7373950" y="811680"/>
                </a:cubicBezTo>
                <a:cubicBezTo>
                  <a:pt x="7380504" y="825701"/>
                  <a:pt x="7384999" y="834311"/>
                  <a:pt x="7387438" y="837512"/>
                </a:cubicBezTo>
                <a:cubicBezTo>
                  <a:pt x="7389876" y="840712"/>
                  <a:pt x="7392619" y="842312"/>
                  <a:pt x="7395667" y="842312"/>
                </a:cubicBezTo>
                <a:cubicBezTo>
                  <a:pt x="7401764" y="842312"/>
                  <a:pt x="7406945" y="838274"/>
                  <a:pt x="7411212" y="830197"/>
                </a:cubicBezTo>
                <a:cubicBezTo>
                  <a:pt x="7415480" y="822119"/>
                  <a:pt x="7417613" y="812137"/>
                  <a:pt x="7417613" y="800250"/>
                </a:cubicBezTo>
                <a:cubicBezTo>
                  <a:pt x="7417613" y="794764"/>
                  <a:pt x="7415632" y="789734"/>
                  <a:pt x="7411669" y="785162"/>
                </a:cubicBezTo>
                <a:cubicBezTo>
                  <a:pt x="7407707" y="780590"/>
                  <a:pt x="7399096" y="774494"/>
                  <a:pt x="7385838" y="766874"/>
                </a:cubicBezTo>
                <a:cubicBezTo>
                  <a:pt x="7372578" y="759254"/>
                  <a:pt x="7351166" y="748129"/>
                  <a:pt x="7321601" y="733499"/>
                </a:cubicBezTo>
                <a:close/>
                <a:moveTo>
                  <a:pt x="6611569" y="617370"/>
                </a:moveTo>
                <a:lnTo>
                  <a:pt x="6622085" y="755902"/>
                </a:lnTo>
                <a:lnTo>
                  <a:pt x="6557163" y="755902"/>
                </a:lnTo>
                <a:lnTo>
                  <a:pt x="6557163" y="695551"/>
                </a:lnTo>
                <a:cubicBezTo>
                  <a:pt x="6578803" y="690370"/>
                  <a:pt x="6592672" y="687779"/>
                  <a:pt x="6598768" y="687779"/>
                </a:cubicBezTo>
                <a:cubicBezTo>
                  <a:pt x="6601206" y="687779"/>
                  <a:pt x="6603340" y="688007"/>
                  <a:pt x="6605169" y="688465"/>
                </a:cubicBezTo>
                <a:cubicBezTo>
                  <a:pt x="6606998" y="688922"/>
                  <a:pt x="6608750" y="689150"/>
                  <a:pt x="6610426" y="689150"/>
                </a:cubicBezTo>
                <a:cubicBezTo>
                  <a:pt x="6612103" y="689150"/>
                  <a:pt x="6612941" y="688388"/>
                  <a:pt x="6612941" y="686864"/>
                </a:cubicBezTo>
                <a:cubicBezTo>
                  <a:pt x="6612941" y="682597"/>
                  <a:pt x="6601359" y="667662"/>
                  <a:pt x="6578194" y="642059"/>
                </a:cubicBezTo>
                <a:cubicBezTo>
                  <a:pt x="6553505" y="656384"/>
                  <a:pt x="6529807" y="668195"/>
                  <a:pt x="6507100" y="677492"/>
                </a:cubicBezTo>
                <a:cubicBezTo>
                  <a:pt x="6484392" y="686788"/>
                  <a:pt x="6453531" y="696770"/>
                  <a:pt x="6414516" y="707438"/>
                </a:cubicBezTo>
                <a:lnTo>
                  <a:pt x="6415888" y="717497"/>
                </a:lnTo>
                <a:cubicBezTo>
                  <a:pt x="6447587" y="716278"/>
                  <a:pt x="6481877" y="712010"/>
                  <a:pt x="6518758" y="704695"/>
                </a:cubicBezTo>
                <a:lnTo>
                  <a:pt x="6518758" y="755902"/>
                </a:lnTo>
                <a:lnTo>
                  <a:pt x="6428690" y="755902"/>
                </a:lnTo>
                <a:cubicBezTo>
                  <a:pt x="6419850" y="755902"/>
                  <a:pt x="6412230" y="755140"/>
                  <a:pt x="6405830" y="753616"/>
                </a:cubicBezTo>
                <a:lnTo>
                  <a:pt x="6414059" y="774190"/>
                </a:lnTo>
                <a:cubicBezTo>
                  <a:pt x="6418631" y="772056"/>
                  <a:pt x="6425032" y="770989"/>
                  <a:pt x="6433262" y="770989"/>
                </a:cubicBezTo>
                <a:lnTo>
                  <a:pt x="6518758" y="770989"/>
                </a:lnTo>
                <a:lnTo>
                  <a:pt x="6518758" y="845513"/>
                </a:lnTo>
                <a:cubicBezTo>
                  <a:pt x="6477000" y="859229"/>
                  <a:pt x="6440272" y="869592"/>
                  <a:pt x="6408573" y="876602"/>
                </a:cubicBezTo>
                <a:cubicBezTo>
                  <a:pt x="6413754" y="886356"/>
                  <a:pt x="6419240" y="895805"/>
                  <a:pt x="6425032" y="904949"/>
                </a:cubicBezTo>
                <a:cubicBezTo>
                  <a:pt x="6430823" y="914093"/>
                  <a:pt x="6434557" y="919274"/>
                  <a:pt x="6436233" y="920494"/>
                </a:cubicBezTo>
                <a:cubicBezTo>
                  <a:pt x="6437910" y="921713"/>
                  <a:pt x="6440043" y="922322"/>
                  <a:pt x="6442634" y="922322"/>
                </a:cubicBezTo>
                <a:cubicBezTo>
                  <a:pt x="6445225" y="922322"/>
                  <a:pt x="6447282" y="920951"/>
                  <a:pt x="6448806" y="918208"/>
                </a:cubicBezTo>
                <a:cubicBezTo>
                  <a:pt x="6450330" y="915464"/>
                  <a:pt x="6455817" y="911197"/>
                  <a:pt x="6465266" y="905406"/>
                </a:cubicBezTo>
                <a:cubicBezTo>
                  <a:pt x="6474714" y="899615"/>
                  <a:pt x="6492545" y="889709"/>
                  <a:pt x="6518758" y="875688"/>
                </a:cubicBezTo>
                <a:lnTo>
                  <a:pt x="6518758" y="964842"/>
                </a:lnTo>
                <a:cubicBezTo>
                  <a:pt x="6518758" y="969109"/>
                  <a:pt x="6517844" y="972081"/>
                  <a:pt x="6516015" y="973757"/>
                </a:cubicBezTo>
                <a:cubicBezTo>
                  <a:pt x="6514186" y="975434"/>
                  <a:pt x="6509080" y="976272"/>
                  <a:pt x="6500699" y="976272"/>
                </a:cubicBezTo>
                <a:cubicBezTo>
                  <a:pt x="6492317" y="976272"/>
                  <a:pt x="6471056" y="973986"/>
                  <a:pt x="6436919" y="969414"/>
                </a:cubicBezTo>
                <a:lnTo>
                  <a:pt x="6435091" y="979930"/>
                </a:lnTo>
                <a:cubicBezTo>
                  <a:pt x="6458865" y="987245"/>
                  <a:pt x="6474638" y="993722"/>
                  <a:pt x="6482410" y="999361"/>
                </a:cubicBezTo>
                <a:cubicBezTo>
                  <a:pt x="6490183" y="1004999"/>
                  <a:pt x="6495746" y="1013610"/>
                  <a:pt x="6499098" y="1025192"/>
                </a:cubicBezTo>
                <a:cubicBezTo>
                  <a:pt x="6500317" y="1029764"/>
                  <a:pt x="6502832" y="1032050"/>
                  <a:pt x="6506642" y="1032050"/>
                </a:cubicBezTo>
                <a:cubicBezTo>
                  <a:pt x="6510452" y="1032050"/>
                  <a:pt x="6518224" y="1029002"/>
                  <a:pt x="6529959" y="1022906"/>
                </a:cubicBezTo>
                <a:cubicBezTo>
                  <a:pt x="6541694" y="1016810"/>
                  <a:pt x="6549162" y="1010867"/>
                  <a:pt x="6552362" y="1005076"/>
                </a:cubicBezTo>
                <a:cubicBezTo>
                  <a:pt x="6555562" y="999284"/>
                  <a:pt x="6557163" y="990750"/>
                  <a:pt x="6557163" y="979472"/>
                </a:cubicBezTo>
                <a:lnTo>
                  <a:pt x="6557163" y="854657"/>
                </a:lnTo>
                <a:lnTo>
                  <a:pt x="6621171" y="819452"/>
                </a:lnTo>
                <a:lnTo>
                  <a:pt x="6616599" y="810308"/>
                </a:lnTo>
                <a:lnTo>
                  <a:pt x="6557163" y="831797"/>
                </a:lnTo>
                <a:lnTo>
                  <a:pt x="6557163" y="770989"/>
                </a:lnTo>
                <a:lnTo>
                  <a:pt x="6622999" y="770989"/>
                </a:lnTo>
                <a:cubicBezTo>
                  <a:pt x="6627877" y="824939"/>
                  <a:pt x="6637173" y="868830"/>
                  <a:pt x="6650889" y="902663"/>
                </a:cubicBezTo>
                <a:cubicBezTo>
                  <a:pt x="6625285" y="932228"/>
                  <a:pt x="6594501" y="959508"/>
                  <a:pt x="6558534" y="984502"/>
                </a:cubicBezTo>
                <a:lnTo>
                  <a:pt x="6563106" y="992731"/>
                </a:lnTo>
                <a:cubicBezTo>
                  <a:pt x="6603645" y="974748"/>
                  <a:pt x="6637173" y="954174"/>
                  <a:pt x="6663691" y="931009"/>
                </a:cubicBezTo>
                <a:cubicBezTo>
                  <a:pt x="6697523" y="997456"/>
                  <a:pt x="6740348" y="1030679"/>
                  <a:pt x="6792164" y="1030679"/>
                </a:cubicBezTo>
                <a:cubicBezTo>
                  <a:pt x="6801917" y="1030679"/>
                  <a:pt x="6806794" y="1027936"/>
                  <a:pt x="6806794" y="1022449"/>
                </a:cubicBezTo>
                <a:cubicBezTo>
                  <a:pt x="6806794" y="1019706"/>
                  <a:pt x="6805880" y="1016048"/>
                  <a:pt x="6804051" y="1011476"/>
                </a:cubicBezTo>
                <a:cubicBezTo>
                  <a:pt x="6794906" y="990140"/>
                  <a:pt x="6790335" y="970481"/>
                  <a:pt x="6790335" y="952498"/>
                </a:cubicBezTo>
                <a:cubicBezTo>
                  <a:pt x="6790335" y="934514"/>
                  <a:pt x="6792926" y="913331"/>
                  <a:pt x="6798107" y="888947"/>
                </a:cubicBezTo>
                <a:lnTo>
                  <a:pt x="6787592" y="885289"/>
                </a:lnTo>
                <a:cubicBezTo>
                  <a:pt x="6783325" y="902358"/>
                  <a:pt x="6778371" y="919732"/>
                  <a:pt x="6772732" y="937410"/>
                </a:cubicBezTo>
                <a:cubicBezTo>
                  <a:pt x="6767094" y="955088"/>
                  <a:pt x="6762674" y="965528"/>
                  <a:pt x="6759474" y="968728"/>
                </a:cubicBezTo>
                <a:cubicBezTo>
                  <a:pt x="6756273" y="971929"/>
                  <a:pt x="6752844" y="973529"/>
                  <a:pt x="6749187" y="973529"/>
                </a:cubicBezTo>
                <a:cubicBezTo>
                  <a:pt x="6745529" y="973529"/>
                  <a:pt x="6741719" y="972005"/>
                  <a:pt x="6737756" y="968957"/>
                </a:cubicBezTo>
                <a:cubicBezTo>
                  <a:pt x="6733794" y="965909"/>
                  <a:pt x="6726708" y="957832"/>
                  <a:pt x="6716497" y="944725"/>
                </a:cubicBezTo>
                <a:cubicBezTo>
                  <a:pt x="6706286" y="931619"/>
                  <a:pt x="6697828" y="918055"/>
                  <a:pt x="6691122" y="904034"/>
                </a:cubicBezTo>
                <a:cubicBezTo>
                  <a:pt x="6706667" y="887270"/>
                  <a:pt x="6723431" y="865630"/>
                  <a:pt x="6741414" y="839112"/>
                </a:cubicBezTo>
                <a:cubicBezTo>
                  <a:pt x="6748424" y="828444"/>
                  <a:pt x="6754292" y="822577"/>
                  <a:pt x="6759016" y="821510"/>
                </a:cubicBezTo>
                <a:cubicBezTo>
                  <a:pt x="6763741" y="820443"/>
                  <a:pt x="6766103" y="818767"/>
                  <a:pt x="6766103" y="816481"/>
                </a:cubicBezTo>
                <a:cubicBezTo>
                  <a:pt x="6766103" y="814195"/>
                  <a:pt x="6764503" y="812137"/>
                  <a:pt x="6761303" y="810308"/>
                </a:cubicBezTo>
                <a:cubicBezTo>
                  <a:pt x="6758102" y="808480"/>
                  <a:pt x="6743548" y="802536"/>
                  <a:pt x="6717640" y="792478"/>
                </a:cubicBezTo>
                <a:cubicBezTo>
                  <a:pt x="6707582" y="818690"/>
                  <a:pt x="6694322" y="843989"/>
                  <a:pt x="6677864" y="868373"/>
                </a:cubicBezTo>
                <a:cubicBezTo>
                  <a:pt x="6670548" y="844598"/>
                  <a:pt x="6665062" y="812137"/>
                  <a:pt x="6661404" y="770989"/>
                </a:cubicBezTo>
                <a:lnTo>
                  <a:pt x="6801765" y="770989"/>
                </a:lnTo>
                <a:cubicBezTo>
                  <a:pt x="6809385" y="770989"/>
                  <a:pt x="6813195" y="769389"/>
                  <a:pt x="6813195" y="766189"/>
                </a:cubicBezTo>
                <a:cubicBezTo>
                  <a:pt x="6813195" y="762988"/>
                  <a:pt x="6806032" y="754911"/>
                  <a:pt x="6791706" y="741957"/>
                </a:cubicBezTo>
                <a:cubicBezTo>
                  <a:pt x="6777381" y="729003"/>
                  <a:pt x="6768618" y="722526"/>
                  <a:pt x="6765418" y="722526"/>
                </a:cubicBezTo>
                <a:cubicBezTo>
                  <a:pt x="6762217" y="722526"/>
                  <a:pt x="6759550" y="724202"/>
                  <a:pt x="6757416" y="727555"/>
                </a:cubicBezTo>
                <a:lnTo>
                  <a:pt x="6738671" y="755902"/>
                </a:lnTo>
                <a:lnTo>
                  <a:pt x="6660490" y="755902"/>
                </a:lnTo>
                <a:cubicBezTo>
                  <a:pt x="6658357" y="727250"/>
                  <a:pt x="6657290" y="690827"/>
                  <a:pt x="6657290" y="646631"/>
                </a:cubicBezTo>
                <a:cubicBezTo>
                  <a:pt x="6667958" y="639011"/>
                  <a:pt x="6673292" y="633982"/>
                  <a:pt x="6673292" y="631543"/>
                </a:cubicBezTo>
                <a:cubicBezTo>
                  <a:pt x="6673292" y="629105"/>
                  <a:pt x="6671844" y="627352"/>
                  <a:pt x="6668948" y="626285"/>
                </a:cubicBezTo>
                <a:cubicBezTo>
                  <a:pt x="6666053" y="625219"/>
                  <a:pt x="6658280" y="623695"/>
                  <a:pt x="6645631" y="621713"/>
                </a:cubicBezTo>
                <a:cubicBezTo>
                  <a:pt x="6632981" y="619732"/>
                  <a:pt x="6621628" y="618284"/>
                  <a:pt x="6611569" y="617370"/>
                </a:cubicBezTo>
                <a:close/>
                <a:moveTo>
                  <a:pt x="6680149" y="655318"/>
                </a:moveTo>
                <a:lnTo>
                  <a:pt x="6675578" y="663547"/>
                </a:lnTo>
                <a:cubicBezTo>
                  <a:pt x="6693866" y="679702"/>
                  <a:pt x="6708801" y="699818"/>
                  <a:pt x="6720383" y="723898"/>
                </a:cubicBezTo>
                <a:cubicBezTo>
                  <a:pt x="6721907" y="727555"/>
                  <a:pt x="6723203" y="729841"/>
                  <a:pt x="6724269" y="730756"/>
                </a:cubicBezTo>
                <a:cubicBezTo>
                  <a:pt x="6725336" y="731670"/>
                  <a:pt x="6726784" y="732127"/>
                  <a:pt x="6728613" y="732127"/>
                </a:cubicBezTo>
                <a:cubicBezTo>
                  <a:pt x="6735014" y="732127"/>
                  <a:pt x="6740805" y="728774"/>
                  <a:pt x="6745986" y="722069"/>
                </a:cubicBezTo>
                <a:cubicBezTo>
                  <a:pt x="6751168" y="715363"/>
                  <a:pt x="6753758" y="708505"/>
                  <a:pt x="6753758" y="701495"/>
                </a:cubicBezTo>
                <a:cubicBezTo>
                  <a:pt x="6753758" y="694484"/>
                  <a:pt x="6752235" y="688693"/>
                  <a:pt x="6749187" y="684121"/>
                </a:cubicBezTo>
                <a:cubicBezTo>
                  <a:pt x="6746138" y="679549"/>
                  <a:pt x="6739433" y="674977"/>
                  <a:pt x="6729070" y="670405"/>
                </a:cubicBezTo>
                <a:cubicBezTo>
                  <a:pt x="6718706" y="665833"/>
                  <a:pt x="6702400" y="660804"/>
                  <a:pt x="6680149" y="655318"/>
                </a:cubicBezTo>
                <a:close/>
                <a:moveTo>
                  <a:pt x="7111746" y="727555"/>
                </a:moveTo>
                <a:cubicBezTo>
                  <a:pt x="7099554" y="773275"/>
                  <a:pt x="7070140" y="821129"/>
                  <a:pt x="7023506" y="871116"/>
                </a:cubicBezTo>
                <a:lnTo>
                  <a:pt x="7032194" y="877974"/>
                </a:lnTo>
                <a:cubicBezTo>
                  <a:pt x="7070598" y="849018"/>
                  <a:pt x="7105192" y="815338"/>
                  <a:pt x="7135978" y="776933"/>
                </a:cubicBezTo>
                <a:cubicBezTo>
                  <a:pt x="7145732" y="765350"/>
                  <a:pt x="7152589" y="758873"/>
                  <a:pt x="7156552" y="757502"/>
                </a:cubicBezTo>
                <a:cubicBezTo>
                  <a:pt x="7160514" y="756130"/>
                  <a:pt x="7162496" y="754530"/>
                  <a:pt x="7162496" y="752701"/>
                </a:cubicBezTo>
                <a:cubicBezTo>
                  <a:pt x="7162496" y="750872"/>
                  <a:pt x="7161657" y="749120"/>
                  <a:pt x="7159981" y="747443"/>
                </a:cubicBezTo>
                <a:cubicBezTo>
                  <a:pt x="7158304" y="745767"/>
                  <a:pt x="7152436" y="742871"/>
                  <a:pt x="7142378" y="738757"/>
                </a:cubicBezTo>
                <a:cubicBezTo>
                  <a:pt x="7132320" y="734642"/>
                  <a:pt x="7122109" y="730908"/>
                  <a:pt x="7111746" y="727555"/>
                </a:cubicBezTo>
                <a:close/>
                <a:moveTo>
                  <a:pt x="7216902" y="858314"/>
                </a:moveTo>
                <a:lnTo>
                  <a:pt x="7210501" y="866087"/>
                </a:lnTo>
                <a:cubicBezTo>
                  <a:pt x="7221169" y="878888"/>
                  <a:pt x="7228713" y="889480"/>
                  <a:pt x="7233132" y="897862"/>
                </a:cubicBezTo>
                <a:cubicBezTo>
                  <a:pt x="7237552" y="906244"/>
                  <a:pt x="7240676" y="914550"/>
                  <a:pt x="7242505" y="922780"/>
                </a:cubicBezTo>
                <a:cubicBezTo>
                  <a:pt x="7244334" y="931009"/>
                  <a:pt x="7246848" y="937334"/>
                  <a:pt x="7250048" y="941753"/>
                </a:cubicBezTo>
                <a:cubicBezTo>
                  <a:pt x="7253249" y="946173"/>
                  <a:pt x="7256526" y="948383"/>
                  <a:pt x="7259879" y="948383"/>
                </a:cubicBezTo>
                <a:cubicBezTo>
                  <a:pt x="7265366" y="948383"/>
                  <a:pt x="7270394" y="944725"/>
                  <a:pt x="7274966" y="937410"/>
                </a:cubicBezTo>
                <a:cubicBezTo>
                  <a:pt x="7279538" y="930095"/>
                  <a:pt x="7281824" y="922322"/>
                  <a:pt x="7281824" y="914093"/>
                </a:cubicBezTo>
                <a:cubicBezTo>
                  <a:pt x="7281824" y="905863"/>
                  <a:pt x="7275957" y="897176"/>
                  <a:pt x="7264222" y="888032"/>
                </a:cubicBezTo>
                <a:cubicBezTo>
                  <a:pt x="7252488" y="878888"/>
                  <a:pt x="7236714" y="868982"/>
                  <a:pt x="7216902" y="858314"/>
                </a:cubicBezTo>
                <a:close/>
                <a:moveTo>
                  <a:pt x="7347662" y="877517"/>
                </a:moveTo>
                <a:lnTo>
                  <a:pt x="7340803" y="886204"/>
                </a:lnTo>
                <a:cubicBezTo>
                  <a:pt x="7363054" y="909064"/>
                  <a:pt x="7380122" y="940001"/>
                  <a:pt x="7392010" y="979015"/>
                </a:cubicBezTo>
                <a:cubicBezTo>
                  <a:pt x="7394448" y="987245"/>
                  <a:pt x="7396658" y="992426"/>
                  <a:pt x="7398639" y="994560"/>
                </a:cubicBezTo>
                <a:cubicBezTo>
                  <a:pt x="7400620" y="996694"/>
                  <a:pt x="7403973" y="997760"/>
                  <a:pt x="7408697" y="997760"/>
                </a:cubicBezTo>
                <a:cubicBezTo>
                  <a:pt x="7413422" y="997760"/>
                  <a:pt x="7418070" y="993417"/>
                  <a:pt x="7422642" y="984730"/>
                </a:cubicBezTo>
                <a:cubicBezTo>
                  <a:pt x="7427214" y="976043"/>
                  <a:pt x="7429500" y="968500"/>
                  <a:pt x="7429500" y="962099"/>
                </a:cubicBezTo>
                <a:cubicBezTo>
                  <a:pt x="7429500" y="950516"/>
                  <a:pt x="7422566" y="937943"/>
                  <a:pt x="7408697" y="924380"/>
                </a:cubicBezTo>
                <a:cubicBezTo>
                  <a:pt x="7394829" y="910816"/>
                  <a:pt x="7374484" y="895195"/>
                  <a:pt x="7347662" y="877517"/>
                </a:cubicBezTo>
                <a:close/>
                <a:moveTo>
                  <a:pt x="7144664" y="874316"/>
                </a:moveTo>
                <a:cubicBezTo>
                  <a:pt x="7145579" y="886813"/>
                  <a:pt x="7146036" y="899310"/>
                  <a:pt x="7146036" y="911807"/>
                </a:cubicBezTo>
                <a:lnTo>
                  <a:pt x="7146036" y="981758"/>
                </a:lnTo>
                <a:cubicBezTo>
                  <a:pt x="7146036" y="998218"/>
                  <a:pt x="7147712" y="1009419"/>
                  <a:pt x="7151066" y="1015363"/>
                </a:cubicBezTo>
                <a:cubicBezTo>
                  <a:pt x="7154418" y="1021306"/>
                  <a:pt x="7162572" y="1025269"/>
                  <a:pt x="7175526" y="1027250"/>
                </a:cubicBezTo>
                <a:cubicBezTo>
                  <a:pt x="7188479" y="1029231"/>
                  <a:pt x="7205015" y="1030222"/>
                  <a:pt x="7225132" y="1030222"/>
                </a:cubicBezTo>
                <a:cubicBezTo>
                  <a:pt x="7245248" y="1030222"/>
                  <a:pt x="7267880" y="1029764"/>
                  <a:pt x="7293026" y="1028850"/>
                </a:cubicBezTo>
                <a:cubicBezTo>
                  <a:pt x="7318172" y="1027936"/>
                  <a:pt x="7334478" y="1022830"/>
                  <a:pt x="7341946" y="1013534"/>
                </a:cubicBezTo>
                <a:cubicBezTo>
                  <a:pt x="7349414" y="1004237"/>
                  <a:pt x="7353148" y="998370"/>
                  <a:pt x="7353148" y="995932"/>
                </a:cubicBezTo>
                <a:cubicBezTo>
                  <a:pt x="7353148" y="993493"/>
                  <a:pt x="7351318" y="991055"/>
                  <a:pt x="7347662" y="988616"/>
                </a:cubicBezTo>
                <a:cubicBezTo>
                  <a:pt x="7341260" y="984044"/>
                  <a:pt x="7336764" y="977186"/>
                  <a:pt x="7334174" y="968042"/>
                </a:cubicBezTo>
                <a:cubicBezTo>
                  <a:pt x="7331584" y="958898"/>
                  <a:pt x="7330135" y="942287"/>
                  <a:pt x="7329830" y="918208"/>
                </a:cubicBezTo>
                <a:lnTo>
                  <a:pt x="7317029" y="916836"/>
                </a:lnTo>
                <a:cubicBezTo>
                  <a:pt x="7313676" y="945182"/>
                  <a:pt x="7310552" y="963623"/>
                  <a:pt x="7307656" y="972157"/>
                </a:cubicBezTo>
                <a:cubicBezTo>
                  <a:pt x="7304760" y="980692"/>
                  <a:pt x="7298664" y="986254"/>
                  <a:pt x="7289368" y="988845"/>
                </a:cubicBezTo>
                <a:cubicBezTo>
                  <a:pt x="7280072" y="991436"/>
                  <a:pt x="7264298" y="992731"/>
                  <a:pt x="7242048" y="992731"/>
                </a:cubicBezTo>
                <a:cubicBezTo>
                  <a:pt x="7235342" y="992731"/>
                  <a:pt x="7225513" y="992426"/>
                  <a:pt x="7212558" y="991817"/>
                </a:cubicBezTo>
                <a:cubicBezTo>
                  <a:pt x="7199604" y="991207"/>
                  <a:pt x="7191528" y="989531"/>
                  <a:pt x="7188327" y="986788"/>
                </a:cubicBezTo>
                <a:cubicBezTo>
                  <a:pt x="7185126" y="984044"/>
                  <a:pt x="7183526" y="977948"/>
                  <a:pt x="7183526" y="968500"/>
                </a:cubicBezTo>
                <a:lnTo>
                  <a:pt x="7183526" y="901748"/>
                </a:lnTo>
                <a:cubicBezTo>
                  <a:pt x="7192366" y="896872"/>
                  <a:pt x="7196785" y="893062"/>
                  <a:pt x="7196785" y="890318"/>
                </a:cubicBezTo>
                <a:cubicBezTo>
                  <a:pt x="7196785" y="886051"/>
                  <a:pt x="7179412" y="880717"/>
                  <a:pt x="7144664" y="874316"/>
                </a:cubicBezTo>
                <a:close/>
                <a:moveTo>
                  <a:pt x="7090715" y="890318"/>
                </a:moveTo>
                <a:cubicBezTo>
                  <a:pt x="7089190" y="907692"/>
                  <a:pt x="7085000" y="924304"/>
                  <a:pt x="7078142" y="940153"/>
                </a:cubicBezTo>
                <a:cubicBezTo>
                  <a:pt x="7071284" y="956003"/>
                  <a:pt x="7063359" y="968423"/>
                  <a:pt x="7054368" y="977415"/>
                </a:cubicBezTo>
                <a:cubicBezTo>
                  <a:pt x="7045376" y="986407"/>
                  <a:pt x="7040880" y="993493"/>
                  <a:pt x="7040880" y="998675"/>
                </a:cubicBezTo>
                <a:cubicBezTo>
                  <a:pt x="7040880" y="1003856"/>
                  <a:pt x="7042785" y="1008200"/>
                  <a:pt x="7046595" y="1011705"/>
                </a:cubicBezTo>
                <a:cubicBezTo>
                  <a:pt x="7050405" y="1015210"/>
                  <a:pt x="7056500" y="1016963"/>
                  <a:pt x="7064884" y="1016963"/>
                </a:cubicBezTo>
                <a:cubicBezTo>
                  <a:pt x="7073266" y="1016963"/>
                  <a:pt x="7082256" y="1011324"/>
                  <a:pt x="7091858" y="1000046"/>
                </a:cubicBezTo>
                <a:cubicBezTo>
                  <a:pt x="7101459" y="988769"/>
                  <a:pt x="7106260" y="970176"/>
                  <a:pt x="7106260" y="944268"/>
                </a:cubicBezTo>
                <a:cubicBezTo>
                  <a:pt x="7106260" y="930552"/>
                  <a:pt x="7105192" y="912721"/>
                  <a:pt x="7103060" y="890776"/>
                </a:cubicBezTo>
                <a:lnTo>
                  <a:pt x="7090715" y="890318"/>
                </a:lnTo>
                <a:close/>
                <a:moveTo>
                  <a:pt x="5984291" y="705610"/>
                </a:moveTo>
                <a:cubicBezTo>
                  <a:pt x="5983072" y="797050"/>
                  <a:pt x="5979110" y="856638"/>
                  <a:pt x="5972404" y="884375"/>
                </a:cubicBezTo>
                <a:lnTo>
                  <a:pt x="5798668" y="884375"/>
                </a:lnTo>
                <a:cubicBezTo>
                  <a:pt x="5788610" y="884375"/>
                  <a:pt x="5779466" y="883918"/>
                  <a:pt x="5771236" y="883003"/>
                </a:cubicBezTo>
                <a:lnTo>
                  <a:pt x="5783123" y="902206"/>
                </a:lnTo>
                <a:cubicBezTo>
                  <a:pt x="5789524" y="899767"/>
                  <a:pt x="5795772" y="898548"/>
                  <a:pt x="5801868" y="898548"/>
                </a:cubicBezTo>
                <a:lnTo>
                  <a:pt x="5967832" y="898548"/>
                </a:lnTo>
                <a:cubicBezTo>
                  <a:pt x="5947410" y="949754"/>
                  <a:pt x="5884164" y="995017"/>
                  <a:pt x="5778094" y="1034336"/>
                </a:cubicBezTo>
                <a:lnTo>
                  <a:pt x="5781294" y="1043023"/>
                </a:lnTo>
                <a:cubicBezTo>
                  <a:pt x="5897118" y="1014982"/>
                  <a:pt x="5969356" y="977034"/>
                  <a:pt x="5998007" y="929180"/>
                </a:cubicBezTo>
                <a:cubicBezTo>
                  <a:pt x="6025439" y="942896"/>
                  <a:pt x="6046699" y="956460"/>
                  <a:pt x="6061787" y="969871"/>
                </a:cubicBezTo>
                <a:cubicBezTo>
                  <a:pt x="6076874" y="983282"/>
                  <a:pt x="6093257" y="1002028"/>
                  <a:pt x="6110935" y="1026107"/>
                </a:cubicBezTo>
                <a:cubicBezTo>
                  <a:pt x="6117336" y="1035556"/>
                  <a:pt x="6124194" y="1040280"/>
                  <a:pt x="6131510" y="1040280"/>
                </a:cubicBezTo>
                <a:cubicBezTo>
                  <a:pt x="6135472" y="1040280"/>
                  <a:pt x="6139130" y="1037537"/>
                  <a:pt x="6142482" y="1032050"/>
                </a:cubicBezTo>
                <a:cubicBezTo>
                  <a:pt x="6145835" y="1026564"/>
                  <a:pt x="6147512" y="1018944"/>
                  <a:pt x="6147512" y="1009190"/>
                </a:cubicBezTo>
                <a:cubicBezTo>
                  <a:pt x="6147512" y="999437"/>
                  <a:pt x="6144006" y="990217"/>
                  <a:pt x="6136996" y="981530"/>
                </a:cubicBezTo>
                <a:cubicBezTo>
                  <a:pt x="6129985" y="972843"/>
                  <a:pt x="6116193" y="963928"/>
                  <a:pt x="6095619" y="954784"/>
                </a:cubicBezTo>
                <a:cubicBezTo>
                  <a:pt x="6075045" y="945640"/>
                  <a:pt x="6043880" y="934667"/>
                  <a:pt x="6002122" y="921865"/>
                </a:cubicBezTo>
                <a:cubicBezTo>
                  <a:pt x="6006084" y="914550"/>
                  <a:pt x="6008980" y="906778"/>
                  <a:pt x="6010809" y="898548"/>
                </a:cubicBezTo>
                <a:lnTo>
                  <a:pt x="6177687" y="898548"/>
                </a:lnTo>
                <a:cubicBezTo>
                  <a:pt x="6184393" y="898548"/>
                  <a:pt x="6187745" y="897329"/>
                  <a:pt x="6187745" y="894890"/>
                </a:cubicBezTo>
                <a:cubicBezTo>
                  <a:pt x="6187745" y="891538"/>
                  <a:pt x="6180278" y="882775"/>
                  <a:pt x="6165343" y="868601"/>
                </a:cubicBezTo>
                <a:cubicBezTo>
                  <a:pt x="6150407" y="854428"/>
                  <a:pt x="6141111" y="847342"/>
                  <a:pt x="6137453" y="847342"/>
                </a:cubicBezTo>
                <a:cubicBezTo>
                  <a:pt x="6133796" y="847342"/>
                  <a:pt x="6130443" y="849628"/>
                  <a:pt x="6127395" y="854200"/>
                </a:cubicBezTo>
                <a:lnTo>
                  <a:pt x="6106364" y="884375"/>
                </a:lnTo>
                <a:lnTo>
                  <a:pt x="6014009" y="884375"/>
                </a:lnTo>
                <a:cubicBezTo>
                  <a:pt x="6018277" y="862124"/>
                  <a:pt x="6022238" y="819757"/>
                  <a:pt x="6025896" y="757273"/>
                </a:cubicBezTo>
                <a:cubicBezTo>
                  <a:pt x="6026506" y="749653"/>
                  <a:pt x="6027649" y="744624"/>
                  <a:pt x="6029325" y="742186"/>
                </a:cubicBezTo>
                <a:cubicBezTo>
                  <a:pt x="6031002" y="739747"/>
                  <a:pt x="6034126" y="737690"/>
                  <a:pt x="6038698" y="736013"/>
                </a:cubicBezTo>
                <a:cubicBezTo>
                  <a:pt x="6043270" y="734337"/>
                  <a:pt x="6045556" y="732432"/>
                  <a:pt x="6045556" y="730298"/>
                </a:cubicBezTo>
                <a:cubicBezTo>
                  <a:pt x="6045556" y="728165"/>
                  <a:pt x="6044184" y="726260"/>
                  <a:pt x="6041441" y="724583"/>
                </a:cubicBezTo>
                <a:cubicBezTo>
                  <a:pt x="6038698" y="722907"/>
                  <a:pt x="6031916" y="720164"/>
                  <a:pt x="6021096" y="716354"/>
                </a:cubicBezTo>
                <a:cubicBezTo>
                  <a:pt x="6010275" y="712544"/>
                  <a:pt x="5998007" y="708962"/>
                  <a:pt x="5984291" y="705610"/>
                </a:cubicBezTo>
                <a:close/>
                <a:moveTo>
                  <a:pt x="5885079" y="718868"/>
                </a:moveTo>
                <a:lnTo>
                  <a:pt x="5880964" y="726641"/>
                </a:lnTo>
                <a:cubicBezTo>
                  <a:pt x="5889194" y="734261"/>
                  <a:pt x="5895747" y="742262"/>
                  <a:pt x="5900624" y="750644"/>
                </a:cubicBezTo>
                <a:cubicBezTo>
                  <a:pt x="5905500" y="759026"/>
                  <a:pt x="5909387" y="768475"/>
                  <a:pt x="5912282" y="778990"/>
                </a:cubicBezTo>
                <a:cubicBezTo>
                  <a:pt x="5915178" y="789506"/>
                  <a:pt x="5917311" y="795602"/>
                  <a:pt x="5918683" y="797278"/>
                </a:cubicBezTo>
                <a:cubicBezTo>
                  <a:pt x="5920055" y="798955"/>
                  <a:pt x="5922874" y="799793"/>
                  <a:pt x="5927141" y="799793"/>
                </a:cubicBezTo>
                <a:cubicBezTo>
                  <a:pt x="5931409" y="799793"/>
                  <a:pt x="5936057" y="796364"/>
                  <a:pt x="5941086" y="789506"/>
                </a:cubicBezTo>
                <a:cubicBezTo>
                  <a:pt x="5946115" y="782648"/>
                  <a:pt x="5948630" y="774875"/>
                  <a:pt x="5948630" y="766189"/>
                </a:cubicBezTo>
                <a:cubicBezTo>
                  <a:pt x="5948630" y="757502"/>
                  <a:pt x="5943143" y="749348"/>
                  <a:pt x="5932170" y="741728"/>
                </a:cubicBezTo>
                <a:cubicBezTo>
                  <a:pt x="5921198" y="734108"/>
                  <a:pt x="5905500" y="726488"/>
                  <a:pt x="5885079" y="718868"/>
                </a:cubicBezTo>
                <a:close/>
                <a:moveTo>
                  <a:pt x="5401361" y="613255"/>
                </a:moveTo>
                <a:cubicBezTo>
                  <a:pt x="5401971" y="625142"/>
                  <a:pt x="5402276" y="638706"/>
                  <a:pt x="5402276" y="653946"/>
                </a:cubicBezTo>
                <a:lnTo>
                  <a:pt x="5402276" y="693265"/>
                </a:lnTo>
                <a:lnTo>
                  <a:pt x="5295291" y="693265"/>
                </a:lnTo>
                <a:lnTo>
                  <a:pt x="5295291" y="649831"/>
                </a:lnTo>
                <a:cubicBezTo>
                  <a:pt x="5304435" y="644040"/>
                  <a:pt x="5309006" y="639773"/>
                  <a:pt x="5309006" y="637030"/>
                </a:cubicBezTo>
                <a:cubicBezTo>
                  <a:pt x="5309006" y="634286"/>
                  <a:pt x="5307635" y="632229"/>
                  <a:pt x="5304892" y="630857"/>
                </a:cubicBezTo>
                <a:cubicBezTo>
                  <a:pt x="5302149" y="629486"/>
                  <a:pt x="5295519" y="627276"/>
                  <a:pt x="5285004" y="624228"/>
                </a:cubicBezTo>
                <a:cubicBezTo>
                  <a:pt x="5274488" y="621180"/>
                  <a:pt x="5264659" y="618589"/>
                  <a:pt x="5255514" y="616456"/>
                </a:cubicBezTo>
                <a:cubicBezTo>
                  <a:pt x="5256124" y="628343"/>
                  <a:pt x="5256429" y="641906"/>
                  <a:pt x="5256429" y="657146"/>
                </a:cubicBezTo>
                <a:lnTo>
                  <a:pt x="5256429" y="693265"/>
                </a:lnTo>
                <a:lnTo>
                  <a:pt x="5174590" y="693265"/>
                </a:lnTo>
                <a:cubicBezTo>
                  <a:pt x="5165751" y="693265"/>
                  <a:pt x="5158131" y="692503"/>
                  <a:pt x="5151730" y="690979"/>
                </a:cubicBezTo>
                <a:lnTo>
                  <a:pt x="5159960" y="709724"/>
                </a:lnTo>
                <a:cubicBezTo>
                  <a:pt x="5164532" y="707591"/>
                  <a:pt x="5170932" y="706524"/>
                  <a:pt x="5179162" y="706524"/>
                </a:cubicBezTo>
                <a:lnTo>
                  <a:pt x="5256429" y="706524"/>
                </a:lnTo>
                <a:lnTo>
                  <a:pt x="5256429" y="893062"/>
                </a:lnTo>
                <a:lnTo>
                  <a:pt x="5159045" y="893062"/>
                </a:lnTo>
                <a:cubicBezTo>
                  <a:pt x="5150206" y="893062"/>
                  <a:pt x="5142586" y="892300"/>
                  <a:pt x="5136185" y="890776"/>
                </a:cubicBezTo>
                <a:lnTo>
                  <a:pt x="5144415" y="909978"/>
                </a:lnTo>
                <a:cubicBezTo>
                  <a:pt x="5148987" y="907844"/>
                  <a:pt x="5155387" y="906778"/>
                  <a:pt x="5163617" y="906778"/>
                </a:cubicBezTo>
                <a:lnTo>
                  <a:pt x="5555437" y="906778"/>
                </a:lnTo>
                <a:cubicBezTo>
                  <a:pt x="5560619" y="906778"/>
                  <a:pt x="5563210" y="905787"/>
                  <a:pt x="5563210" y="903806"/>
                </a:cubicBezTo>
                <a:cubicBezTo>
                  <a:pt x="5563210" y="901825"/>
                  <a:pt x="5561762" y="899081"/>
                  <a:pt x="5558867" y="895576"/>
                </a:cubicBezTo>
                <a:cubicBezTo>
                  <a:pt x="5555971" y="892071"/>
                  <a:pt x="5550409" y="886356"/>
                  <a:pt x="5542179" y="878431"/>
                </a:cubicBezTo>
                <a:cubicBezTo>
                  <a:pt x="5533949" y="870506"/>
                  <a:pt x="5527853" y="864944"/>
                  <a:pt x="5523891" y="861743"/>
                </a:cubicBezTo>
                <a:cubicBezTo>
                  <a:pt x="5519928" y="858543"/>
                  <a:pt x="5516957" y="856943"/>
                  <a:pt x="5514975" y="856943"/>
                </a:cubicBezTo>
                <a:cubicBezTo>
                  <a:pt x="5512994" y="856943"/>
                  <a:pt x="5510784" y="858619"/>
                  <a:pt x="5508346" y="861972"/>
                </a:cubicBezTo>
                <a:lnTo>
                  <a:pt x="5485943" y="893062"/>
                </a:lnTo>
                <a:lnTo>
                  <a:pt x="5442509" y="893062"/>
                </a:lnTo>
                <a:lnTo>
                  <a:pt x="5442509" y="706524"/>
                </a:lnTo>
                <a:lnTo>
                  <a:pt x="5539435" y="706524"/>
                </a:lnTo>
                <a:cubicBezTo>
                  <a:pt x="5544617" y="706524"/>
                  <a:pt x="5547208" y="705381"/>
                  <a:pt x="5547208" y="703095"/>
                </a:cubicBezTo>
                <a:cubicBezTo>
                  <a:pt x="5547208" y="700809"/>
                  <a:pt x="5544008" y="696389"/>
                  <a:pt x="5537607" y="689836"/>
                </a:cubicBezTo>
                <a:cubicBezTo>
                  <a:pt x="5531206" y="683283"/>
                  <a:pt x="5523967" y="676730"/>
                  <a:pt x="5515890" y="670177"/>
                </a:cubicBezTo>
                <a:cubicBezTo>
                  <a:pt x="5507812" y="663623"/>
                  <a:pt x="5502707" y="660347"/>
                  <a:pt x="5500573" y="660347"/>
                </a:cubicBezTo>
                <a:cubicBezTo>
                  <a:pt x="5498440" y="660347"/>
                  <a:pt x="5496154" y="661871"/>
                  <a:pt x="5493716" y="664919"/>
                </a:cubicBezTo>
                <a:lnTo>
                  <a:pt x="5472227" y="693265"/>
                </a:lnTo>
                <a:lnTo>
                  <a:pt x="5442509" y="693265"/>
                </a:lnTo>
                <a:lnTo>
                  <a:pt x="5442509" y="650746"/>
                </a:lnTo>
                <a:cubicBezTo>
                  <a:pt x="5453787" y="643430"/>
                  <a:pt x="5459426" y="638477"/>
                  <a:pt x="5459426" y="635887"/>
                </a:cubicBezTo>
                <a:cubicBezTo>
                  <a:pt x="5459426" y="633296"/>
                  <a:pt x="5457978" y="631162"/>
                  <a:pt x="5455082" y="629486"/>
                </a:cubicBezTo>
                <a:cubicBezTo>
                  <a:pt x="5452187" y="627809"/>
                  <a:pt x="5445176" y="625295"/>
                  <a:pt x="5434051" y="621942"/>
                </a:cubicBezTo>
                <a:cubicBezTo>
                  <a:pt x="5422926" y="618589"/>
                  <a:pt x="5412029" y="615694"/>
                  <a:pt x="5401361" y="613255"/>
                </a:cubicBezTo>
                <a:close/>
                <a:moveTo>
                  <a:pt x="5853075" y="795221"/>
                </a:moveTo>
                <a:lnTo>
                  <a:pt x="5849417" y="803450"/>
                </a:lnTo>
                <a:cubicBezTo>
                  <a:pt x="5867705" y="818690"/>
                  <a:pt x="5879745" y="837893"/>
                  <a:pt x="5885536" y="861058"/>
                </a:cubicBezTo>
                <a:cubicBezTo>
                  <a:pt x="5887060" y="866849"/>
                  <a:pt x="5888812" y="870735"/>
                  <a:pt x="5890794" y="872716"/>
                </a:cubicBezTo>
                <a:cubicBezTo>
                  <a:pt x="5892775" y="874697"/>
                  <a:pt x="5896051" y="875688"/>
                  <a:pt x="5900624" y="875688"/>
                </a:cubicBezTo>
                <a:cubicBezTo>
                  <a:pt x="5905196" y="875688"/>
                  <a:pt x="5909996" y="872030"/>
                  <a:pt x="5915025" y="864715"/>
                </a:cubicBezTo>
                <a:cubicBezTo>
                  <a:pt x="5920055" y="857400"/>
                  <a:pt x="5922569" y="849323"/>
                  <a:pt x="5922569" y="840484"/>
                </a:cubicBezTo>
                <a:cubicBezTo>
                  <a:pt x="5922569" y="831644"/>
                  <a:pt x="5916702" y="823567"/>
                  <a:pt x="5904967" y="816252"/>
                </a:cubicBezTo>
                <a:cubicBezTo>
                  <a:pt x="5893232" y="808937"/>
                  <a:pt x="5875935" y="801926"/>
                  <a:pt x="5853075" y="795221"/>
                </a:cubicBezTo>
                <a:close/>
                <a:moveTo>
                  <a:pt x="394564" y="615084"/>
                </a:moveTo>
                <a:cubicBezTo>
                  <a:pt x="395173" y="626971"/>
                  <a:pt x="395478" y="640535"/>
                  <a:pt x="395478" y="655775"/>
                </a:cubicBezTo>
                <a:lnTo>
                  <a:pt x="395478" y="766417"/>
                </a:lnTo>
                <a:lnTo>
                  <a:pt x="322326" y="766417"/>
                </a:lnTo>
                <a:lnTo>
                  <a:pt x="322326" y="653032"/>
                </a:lnTo>
                <a:cubicBezTo>
                  <a:pt x="332994" y="646326"/>
                  <a:pt x="338328" y="641602"/>
                  <a:pt x="338328" y="638858"/>
                </a:cubicBezTo>
                <a:cubicBezTo>
                  <a:pt x="338328" y="633677"/>
                  <a:pt x="319583" y="626819"/>
                  <a:pt x="282093" y="618284"/>
                </a:cubicBezTo>
                <a:cubicBezTo>
                  <a:pt x="282702" y="631086"/>
                  <a:pt x="283007" y="646326"/>
                  <a:pt x="283007" y="664004"/>
                </a:cubicBezTo>
                <a:lnTo>
                  <a:pt x="283007" y="766417"/>
                </a:lnTo>
                <a:lnTo>
                  <a:pt x="220828" y="766417"/>
                </a:lnTo>
                <a:lnTo>
                  <a:pt x="220828" y="689608"/>
                </a:lnTo>
                <a:cubicBezTo>
                  <a:pt x="233325" y="684121"/>
                  <a:pt x="239573" y="679244"/>
                  <a:pt x="239573" y="674977"/>
                </a:cubicBezTo>
                <a:cubicBezTo>
                  <a:pt x="239573" y="673148"/>
                  <a:pt x="238659" y="671624"/>
                  <a:pt x="236830" y="670405"/>
                </a:cubicBezTo>
                <a:cubicBezTo>
                  <a:pt x="235001" y="669186"/>
                  <a:pt x="227914" y="666748"/>
                  <a:pt x="215570" y="663090"/>
                </a:cubicBezTo>
                <a:cubicBezTo>
                  <a:pt x="203226" y="659432"/>
                  <a:pt x="190653" y="656232"/>
                  <a:pt x="177851" y="653489"/>
                </a:cubicBezTo>
                <a:cubicBezTo>
                  <a:pt x="179375" y="667205"/>
                  <a:pt x="180137" y="681073"/>
                  <a:pt x="180137" y="695094"/>
                </a:cubicBezTo>
                <a:lnTo>
                  <a:pt x="180137" y="766417"/>
                </a:lnTo>
                <a:lnTo>
                  <a:pt x="126188" y="766417"/>
                </a:lnTo>
                <a:cubicBezTo>
                  <a:pt x="117348" y="766417"/>
                  <a:pt x="109728" y="765655"/>
                  <a:pt x="103328" y="764131"/>
                </a:cubicBezTo>
                <a:lnTo>
                  <a:pt x="111557" y="783334"/>
                </a:lnTo>
                <a:cubicBezTo>
                  <a:pt x="116129" y="781200"/>
                  <a:pt x="122530" y="780133"/>
                  <a:pt x="130760" y="780133"/>
                </a:cubicBezTo>
                <a:lnTo>
                  <a:pt x="180137" y="780133"/>
                </a:lnTo>
                <a:lnTo>
                  <a:pt x="180137" y="968042"/>
                </a:lnTo>
                <a:cubicBezTo>
                  <a:pt x="180137" y="973834"/>
                  <a:pt x="179070" y="978253"/>
                  <a:pt x="176937" y="981301"/>
                </a:cubicBezTo>
                <a:cubicBezTo>
                  <a:pt x="174803" y="984349"/>
                  <a:pt x="169164" y="989531"/>
                  <a:pt x="160020" y="996846"/>
                </a:cubicBezTo>
                <a:lnTo>
                  <a:pt x="194310" y="1026107"/>
                </a:lnTo>
                <a:cubicBezTo>
                  <a:pt x="196139" y="1027326"/>
                  <a:pt x="197816" y="1027936"/>
                  <a:pt x="199340" y="1027936"/>
                </a:cubicBezTo>
                <a:cubicBezTo>
                  <a:pt x="200864" y="1027936"/>
                  <a:pt x="202692" y="1026869"/>
                  <a:pt x="204826" y="1024735"/>
                </a:cubicBezTo>
                <a:lnTo>
                  <a:pt x="220371" y="1009190"/>
                </a:lnTo>
                <a:lnTo>
                  <a:pt x="518008" y="1009190"/>
                </a:lnTo>
                <a:cubicBezTo>
                  <a:pt x="522885" y="1009190"/>
                  <a:pt x="525323" y="1007895"/>
                  <a:pt x="525323" y="1005304"/>
                </a:cubicBezTo>
                <a:cubicBezTo>
                  <a:pt x="525323" y="1002713"/>
                  <a:pt x="518922" y="994789"/>
                  <a:pt x="506121" y="981530"/>
                </a:cubicBezTo>
                <a:cubicBezTo>
                  <a:pt x="493319" y="968271"/>
                  <a:pt x="485166" y="961642"/>
                  <a:pt x="481661" y="961642"/>
                </a:cubicBezTo>
                <a:cubicBezTo>
                  <a:pt x="478155" y="961642"/>
                  <a:pt x="474726" y="963775"/>
                  <a:pt x="471373" y="968042"/>
                </a:cubicBezTo>
                <a:lnTo>
                  <a:pt x="450800" y="994103"/>
                </a:lnTo>
                <a:lnTo>
                  <a:pt x="220828" y="994103"/>
                </a:lnTo>
                <a:lnTo>
                  <a:pt x="220828" y="780133"/>
                </a:lnTo>
                <a:lnTo>
                  <a:pt x="283007" y="780133"/>
                </a:lnTo>
                <a:lnTo>
                  <a:pt x="283007" y="883003"/>
                </a:lnTo>
                <a:cubicBezTo>
                  <a:pt x="283007" y="898243"/>
                  <a:pt x="282855" y="911350"/>
                  <a:pt x="282550" y="922322"/>
                </a:cubicBezTo>
                <a:lnTo>
                  <a:pt x="281635" y="947468"/>
                </a:lnTo>
                <a:cubicBezTo>
                  <a:pt x="281635" y="950516"/>
                  <a:pt x="282931" y="952040"/>
                  <a:pt x="285522" y="952040"/>
                </a:cubicBezTo>
                <a:cubicBezTo>
                  <a:pt x="288112" y="952040"/>
                  <a:pt x="294209" y="949983"/>
                  <a:pt x="303810" y="945868"/>
                </a:cubicBezTo>
                <a:cubicBezTo>
                  <a:pt x="313411" y="941753"/>
                  <a:pt x="318897" y="939010"/>
                  <a:pt x="320269" y="937639"/>
                </a:cubicBezTo>
                <a:cubicBezTo>
                  <a:pt x="321641" y="936267"/>
                  <a:pt x="322326" y="933600"/>
                  <a:pt x="322326" y="929638"/>
                </a:cubicBezTo>
                <a:lnTo>
                  <a:pt x="322326" y="907692"/>
                </a:lnTo>
                <a:lnTo>
                  <a:pt x="395478" y="907692"/>
                </a:lnTo>
                <a:lnTo>
                  <a:pt x="395478" y="940153"/>
                </a:lnTo>
                <a:cubicBezTo>
                  <a:pt x="395478" y="945335"/>
                  <a:pt x="396850" y="947926"/>
                  <a:pt x="399593" y="947926"/>
                </a:cubicBezTo>
                <a:cubicBezTo>
                  <a:pt x="402336" y="947926"/>
                  <a:pt x="408661" y="945944"/>
                  <a:pt x="418567" y="941982"/>
                </a:cubicBezTo>
                <a:cubicBezTo>
                  <a:pt x="428473" y="938020"/>
                  <a:pt x="434112" y="935200"/>
                  <a:pt x="435483" y="933524"/>
                </a:cubicBezTo>
                <a:cubicBezTo>
                  <a:pt x="436855" y="931847"/>
                  <a:pt x="437541" y="929028"/>
                  <a:pt x="437541" y="925066"/>
                </a:cubicBezTo>
                <a:lnTo>
                  <a:pt x="436626" y="881174"/>
                </a:lnTo>
                <a:lnTo>
                  <a:pt x="436626" y="780133"/>
                </a:lnTo>
                <a:lnTo>
                  <a:pt x="528066" y="780133"/>
                </a:lnTo>
                <a:cubicBezTo>
                  <a:pt x="534162" y="780133"/>
                  <a:pt x="537210" y="778762"/>
                  <a:pt x="537210" y="776018"/>
                </a:cubicBezTo>
                <a:cubicBezTo>
                  <a:pt x="537210" y="773275"/>
                  <a:pt x="533248" y="768475"/>
                  <a:pt x="525323" y="761617"/>
                </a:cubicBezTo>
                <a:cubicBezTo>
                  <a:pt x="517398" y="754759"/>
                  <a:pt x="510388" y="748510"/>
                  <a:pt x="504292" y="742871"/>
                </a:cubicBezTo>
                <a:cubicBezTo>
                  <a:pt x="498196" y="737233"/>
                  <a:pt x="493776" y="734413"/>
                  <a:pt x="491033" y="734413"/>
                </a:cubicBezTo>
                <a:cubicBezTo>
                  <a:pt x="488290" y="734413"/>
                  <a:pt x="485852" y="735937"/>
                  <a:pt x="483718" y="738985"/>
                </a:cubicBezTo>
                <a:lnTo>
                  <a:pt x="464516" y="766417"/>
                </a:lnTo>
                <a:lnTo>
                  <a:pt x="436626" y="766417"/>
                </a:lnTo>
                <a:lnTo>
                  <a:pt x="436626" y="646631"/>
                </a:lnTo>
                <a:cubicBezTo>
                  <a:pt x="448209" y="640840"/>
                  <a:pt x="454000" y="636877"/>
                  <a:pt x="454000" y="634744"/>
                </a:cubicBezTo>
                <a:cubicBezTo>
                  <a:pt x="454000" y="629562"/>
                  <a:pt x="434188" y="623009"/>
                  <a:pt x="394564" y="615084"/>
                </a:cubicBezTo>
                <a:close/>
                <a:moveTo>
                  <a:pt x="2784348" y="615541"/>
                </a:moveTo>
                <a:lnTo>
                  <a:pt x="2780234" y="626057"/>
                </a:lnTo>
                <a:cubicBezTo>
                  <a:pt x="2792730" y="633372"/>
                  <a:pt x="2802103" y="641068"/>
                  <a:pt x="2808351" y="649145"/>
                </a:cubicBezTo>
                <a:cubicBezTo>
                  <a:pt x="2814600" y="657223"/>
                  <a:pt x="2821382" y="670558"/>
                  <a:pt x="2828697" y="689150"/>
                </a:cubicBezTo>
                <a:lnTo>
                  <a:pt x="2649474" y="689150"/>
                </a:lnTo>
                <a:cubicBezTo>
                  <a:pt x="2640635" y="689150"/>
                  <a:pt x="2633015" y="688388"/>
                  <a:pt x="2626614" y="686864"/>
                </a:cubicBezTo>
                <a:lnTo>
                  <a:pt x="2634844" y="704695"/>
                </a:lnTo>
                <a:cubicBezTo>
                  <a:pt x="2639416" y="702562"/>
                  <a:pt x="2645817" y="701495"/>
                  <a:pt x="2654047" y="701495"/>
                </a:cubicBezTo>
                <a:lnTo>
                  <a:pt x="2768346" y="701495"/>
                </a:lnTo>
                <a:lnTo>
                  <a:pt x="2768346" y="787906"/>
                </a:lnTo>
                <a:cubicBezTo>
                  <a:pt x="2768346" y="802841"/>
                  <a:pt x="2768194" y="816709"/>
                  <a:pt x="2767889" y="829511"/>
                </a:cubicBezTo>
                <a:lnTo>
                  <a:pt x="2766975" y="848256"/>
                </a:lnTo>
                <a:cubicBezTo>
                  <a:pt x="2766975" y="851914"/>
                  <a:pt x="2767661" y="853742"/>
                  <a:pt x="2769032" y="853742"/>
                </a:cubicBezTo>
                <a:cubicBezTo>
                  <a:pt x="2770404" y="853742"/>
                  <a:pt x="2774595" y="852904"/>
                  <a:pt x="2781605" y="851228"/>
                </a:cubicBezTo>
                <a:cubicBezTo>
                  <a:pt x="2788615" y="849551"/>
                  <a:pt x="2794788" y="847418"/>
                  <a:pt x="2800122" y="844827"/>
                </a:cubicBezTo>
                <a:cubicBezTo>
                  <a:pt x="2805456" y="842236"/>
                  <a:pt x="2808275" y="840407"/>
                  <a:pt x="2808580" y="839341"/>
                </a:cubicBezTo>
                <a:cubicBezTo>
                  <a:pt x="2808884" y="838274"/>
                  <a:pt x="2809037" y="836826"/>
                  <a:pt x="2809037" y="834997"/>
                </a:cubicBezTo>
                <a:lnTo>
                  <a:pt x="2809037" y="701495"/>
                </a:lnTo>
                <a:lnTo>
                  <a:pt x="2857500" y="701495"/>
                </a:lnTo>
                <a:lnTo>
                  <a:pt x="2857500" y="844598"/>
                </a:lnTo>
                <a:cubicBezTo>
                  <a:pt x="2857500" y="848866"/>
                  <a:pt x="2859024" y="850999"/>
                  <a:pt x="2862072" y="850999"/>
                </a:cubicBezTo>
                <a:cubicBezTo>
                  <a:pt x="2865120" y="850999"/>
                  <a:pt x="2870530" y="849856"/>
                  <a:pt x="2878303" y="847570"/>
                </a:cubicBezTo>
                <a:cubicBezTo>
                  <a:pt x="2886075" y="845284"/>
                  <a:pt x="2891409" y="843227"/>
                  <a:pt x="2894305" y="841398"/>
                </a:cubicBezTo>
                <a:cubicBezTo>
                  <a:pt x="2897200" y="839569"/>
                  <a:pt x="2898648" y="837740"/>
                  <a:pt x="2898648" y="835912"/>
                </a:cubicBezTo>
                <a:lnTo>
                  <a:pt x="2897734" y="820824"/>
                </a:lnTo>
                <a:cubicBezTo>
                  <a:pt x="2897429" y="814423"/>
                  <a:pt x="2897276" y="804974"/>
                  <a:pt x="2897276" y="792478"/>
                </a:cubicBezTo>
                <a:lnTo>
                  <a:pt x="2897276" y="701495"/>
                </a:lnTo>
                <a:lnTo>
                  <a:pt x="3034437" y="701495"/>
                </a:lnTo>
                <a:cubicBezTo>
                  <a:pt x="3042057" y="701495"/>
                  <a:pt x="3045867" y="699514"/>
                  <a:pt x="3045867" y="695551"/>
                </a:cubicBezTo>
                <a:cubicBezTo>
                  <a:pt x="3045867" y="691589"/>
                  <a:pt x="3038018" y="683816"/>
                  <a:pt x="3022321" y="672234"/>
                </a:cubicBezTo>
                <a:cubicBezTo>
                  <a:pt x="3006624" y="660652"/>
                  <a:pt x="2997556" y="654860"/>
                  <a:pt x="2995117" y="654860"/>
                </a:cubicBezTo>
                <a:cubicBezTo>
                  <a:pt x="2992679" y="654860"/>
                  <a:pt x="2990088" y="656537"/>
                  <a:pt x="2987345" y="659890"/>
                </a:cubicBezTo>
                <a:lnTo>
                  <a:pt x="2967228" y="689150"/>
                </a:lnTo>
                <a:lnTo>
                  <a:pt x="2846985" y="689150"/>
                </a:lnTo>
                <a:cubicBezTo>
                  <a:pt x="2853081" y="685798"/>
                  <a:pt x="2857805" y="680616"/>
                  <a:pt x="2861158" y="673606"/>
                </a:cubicBezTo>
                <a:cubicBezTo>
                  <a:pt x="2864511" y="666595"/>
                  <a:pt x="2866187" y="660804"/>
                  <a:pt x="2866187" y="656232"/>
                </a:cubicBezTo>
                <a:cubicBezTo>
                  <a:pt x="2866187" y="648612"/>
                  <a:pt x="2860472" y="641983"/>
                  <a:pt x="2849042" y="636344"/>
                </a:cubicBezTo>
                <a:cubicBezTo>
                  <a:pt x="2837612" y="630705"/>
                  <a:pt x="2816047" y="623771"/>
                  <a:pt x="2784348" y="615541"/>
                </a:cubicBezTo>
                <a:close/>
                <a:moveTo>
                  <a:pt x="4046220" y="616913"/>
                </a:moveTo>
                <a:lnTo>
                  <a:pt x="4043020" y="625142"/>
                </a:lnTo>
                <a:cubicBezTo>
                  <a:pt x="4053383" y="633067"/>
                  <a:pt x="4061460" y="640916"/>
                  <a:pt x="4067251" y="648688"/>
                </a:cubicBezTo>
                <a:cubicBezTo>
                  <a:pt x="4073043" y="656461"/>
                  <a:pt x="4077767" y="667662"/>
                  <a:pt x="4081425" y="682292"/>
                </a:cubicBezTo>
                <a:cubicBezTo>
                  <a:pt x="4082948" y="687169"/>
                  <a:pt x="4085234" y="689608"/>
                  <a:pt x="4088283" y="689608"/>
                </a:cubicBezTo>
                <a:cubicBezTo>
                  <a:pt x="4091331" y="689608"/>
                  <a:pt x="4095979" y="687626"/>
                  <a:pt x="4102227" y="683664"/>
                </a:cubicBezTo>
                <a:cubicBezTo>
                  <a:pt x="4108476" y="679702"/>
                  <a:pt x="4112819" y="674825"/>
                  <a:pt x="4115257" y="669034"/>
                </a:cubicBezTo>
                <a:cubicBezTo>
                  <a:pt x="4117696" y="663242"/>
                  <a:pt x="4118915" y="658213"/>
                  <a:pt x="4118915" y="653946"/>
                </a:cubicBezTo>
                <a:cubicBezTo>
                  <a:pt x="4118915" y="644802"/>
                  <a:pt x="4112591" y="637411"/>
                  <a:pt x="4099941" y="631772"/>
                </a:cubicBezTo>
                <a:cubicBezTo>
                  <a:pt x="4087292" y="626133"/>
                  <a:pt x="4069385" y="621180"/>
                  <a:pt x="4046220" y="616913"/>
                </a:cubicBezTo>
                <a:close/>
                <a:moveTo>
                  <a:pt x="3363163" y="621028"/>
                </a:moveTo>
                <a:cubicBezTo>
                  <a:pt x="3364078" y="634134"/>
                  <a:pt x="3364535" y="648460"/>
                  <a:pt x="3364535" y="664004"/>
                </a:cubicBezTo>
                <a:lnTo>
                  <a:pt x="3364535" y="801164"/>
                </a:lnTo>
                <a:lnTo>
                  <a:pt x="3274467" y="801164"/>
                </a:lnTo>
                <a:cubicBezTo>
                  <a:pt x="3265627" y="801164"/>
                  <a:pt x="3258007" y="800402"/>
                  <a:pt x="3251607" y="798878"/>
                </a:cubicBezTo>
                <a:lnTo>
                  <a:pt x="3262122" y="819910"/>
                </a:lnTo>
                <a:cubicBezTo>
                  <a:pt x="3266694" y="817776"/>
                  <a:pt x="3273095" y="816709"/>
                  <a:pt x="3281325" y="816709"/>
                </a:cubicBezTo>
                <a:lnTo>
                  <a:pt x="3364535" y="816709"/>
                </a:lnTo>
                <a:lnTo>
                  <a:pt x="3364535" y="925066"/>
                </a:lnTo>
                <a:cubicBezTo>
                  <a:pt x="3364535" y="940001"/>
                  <a:pt x="3362173" y="951812"/>
                  <a:pt x="3357448" y="960499"/>
                </a:cubicBezTo>
                <a:cubicBezTo>
                  <a:pt x="3352724" y="969185"/>
                  <a:pt x="3342742" y="979320"/>
                  <a:pt x="3327502" y="990902"/>
                </a:cubicBezTo>
                <a:cubicBezTo>
                  <a:pt x="3332988" y="998827"/>
                  <a:pt x="3338779" y="1006904"/>
                  <a:pt x="3344875" y="1015134"/>
                </a:cubicBezTo>
                <a:cubicBezTo>
                  <a:pt x="3350971" y="1023364"/>
                  <a:pt x="3354553" y="1027936"/>
                  <a:pt x="3355620" y="1028850"/>
                </a:cubicBezTo>
                <a:cubicBezTo>
                  <a:pt x="3356687" y="1029764"/>
                  <a:pt x="3358058" y="1030222"/>
                  <a:pt x="3359734" y="1030222"/>
                </a:cubicBezTo>
                <a:cubicBezTo>
                  <a:pt x="3361411" y="1030222"/>
                  <a:pt x="3363925" y="1027707"/>
                  <a:pt x="3367278" y="1022678"/>
                </a:cubicBezTo>
                <a:cubicBezTo>
                  <a:pt x="3370631" y="1017649"/>
                  <a:pt x="3380689" y="1009190"/>
                  <a:pt x="3397454" y="997303"/>
                </a:cubicBezTo>
                <a:cubicBezTo>
                  <a:pt x="3414217" y="985416"/>
                  <a:pt x="3446526" y="965452"/>
                  <a:pt x="3494380" y="937410"/>
                </a:cubicBezTo>
                <a:lnTo>
                  <a:pt x="3489351" y="929180"/>
                </a:lnTo>
                <a:lnTo>
                  <a:pt x="3406597" y="957070"/>
                </a:lnTo>
                <a:lnTo>
                  <a:pt x="3406597" y="816709"/>
                </a:lnTo>
                <a:lnTo>
                  <a:pt x="3456889" y="816709"/>
                </a:lnTo>
                <a:cubicBezTo>
                  <a:pt x="3469386" y="859076"/>
                  <a:pt x="3483331" y="892681"/>
                  <a:pt x="3498723" y="917522"/>
                </a:cubicBezTo>
                <a:cubicBezTo>
                  <a:pt x="3514116" y="942363"/>
                  <a:pt x="3536061" y="964461"/>
                  <a:pt x="3564560" y="983816"/>
                </a:cubicBezTo>
                <a:cubicBezTo>
                  <a:pt x="3593059" y="1003171"/>
                  <a:pt x="3609747" y="1012848"/>
                  <a:pt x="3614623" y="1012848"/>
                </a:cubicBezTo>
                <a:cubicBezTo>
                  <a:pt x="3616757" y="1012848"/>
                  <a:pt x="3618586" y="1011629"/>
                  <a:pt x="3620110" y="1009190"/>
                </a:cubicBezTo>
                <a:cubicBezTo>
                  <a:pt x="3627730" y="997913"/>
                  <a:pt x="3635121" y="990521"/>
                  <a:pt x="3642284" y="987016"/>
                </a:cubicBezTo>
                <a:cubicBezTo>
                  <a:pt x="3649447" y="983511"/>
                  <a:pt x="3662629" y="981301"/>
                  <a:pt x="3681832" y="980387"/>
                </a:cubicBezTo>
                <a:lnTo>
                  <a:pt x="3682289" y="970328"/>
                </a:lnTo>
                <a:cubicBezTo>
                  <a:pt x="3629254" y="962404"/>
                  <a:pt x="3585972" y="946173"/>
                  <a:pt x="3552444" y="921637"/>
                </a:cubicBezTo>
                <a:cubicBezTo>
                  <a:pt x="3518916" y="897100"/>
                  <a:pt x="3492246" y="862124"/>
                  <a:pt x="3472434" y="816709"/>
                </a:cubicBezTo>
                <a:lnTo>
                  <a:pt x="3653942" y="816709"/>
                </a:lnTo>
                <a:cubicBezTo>
                  <a:pt x="3662782" y="816709"/>
                  <a:pt x="3667201" y="815033"/>
                  <a:pt x="3667201" y="811680"/>
                </a:cubicBezTo>
                <a:cubicBezTo>
                  <a:pt x="3667201" y="808327"/>
                  <a:pt x="3659886" y="799640"/>
                  <a:pt x="3645256" y="785620"/>
                </a:cubicBezTo>
                <a:cubicBezTo>
                  <a:pt x="3630625" y="771599"/>
                  <a:pt x="3621939" y="764588"/>
                  <a:pt x="3619195" y="764588"/>
                </a:cubicBezTo>
                <a:cubicBezTo>
                  <a:pt x="3616452" y="764588"/>
                  <a:pt x="3613099" y="767332"/>
                  <a:pt x="3609137" y="772818"/>
                </a:cubicBezTo>
                <a:lnTo>
                  <a:pt x="3589477" y="801164"/>
                </a:lnTo>
                <a:lnTo>
                  <a:pt x="3406597" y="801164"/>
                </a:lnTo>
                <a:lnTo>
                  <a:pt x="3406597" y="797050"/>
                </a:lnTo>
                <a:cubicBezTo>
                  <a:pt x="3443478" y="776933"/>
                  <a:pt x="3473425" y="759254"/>
                  <a:pt x="3496437" y="744014"/>
                </a:cubicBezTo>
                <a:cubicBezTo>
                  <a:pt x="3519450" y="728774"/>
                  <a:pt x="3541319" y="711858"/>
                  <a:pt x="3562045" y="693265"/>
                </a:cubicBezTo>
                <a:cubicBezTo>
                  <a:pt x="3574237" y="682292"/>
                  <a:pt x="3585972" y="676806"/>
                  <a:pt x="3597250" y="676806"/>
                </a:cubicBezTo>
                <a:cubicBezTo>
                  <a:pt x="3601212" y="676806"/>
                  <a:pt x="3603879" y="676654"/>
                  <a:pt x="3605251" y="676349"/>
                </a:cubicBezTo>
                <a:cubicBezTo>
                  <a:pt x="3606622" y="676044"/>
                  <a:pt x="3607308" y="674977"/>
                  <a:pt x="3607308" y="673148"/>
                </a:cubicBezTo>
                <a:cubicBezTo>
                  <a:pt x="3607308" y="671320"/>
                  <a:pt x="3603422" y="666443"/>
                  <a:pt x="3595650" y="658518"/>
                </a:cubicBezTo>
                <a:cubicBezTo>
                  <a:pt x="3587877" y="650593"/>
                  <a:pt x="3577590" y="641602"/>
                  <a:pt x="3564789" y="631543"/>
                </a:cubicBezTo>
                <a:cubicBezTo>
                  <a:pt x="3513278" y="693113"/>
                  <a:pt x="3460547" y="744167"/>
                  <a:pt x="3406597" y="784705"/>
                </a:cubicBezTo>
                <a:lnTo>
                  <a:pt x="3406597" y="655318"/>
                </a:lnTo>
                <a:cubicBezTo>
                  <a:pt x="3417875" y="648612"/>
                  <a:pt x="3423514" y="643735"/>
                  <a:pt x="3423514" y="640687"/>
                </a:cubicBezTo>
                <a:cubicBezTo>
                  <a:pt x="3423514" y="634896"/>
                  <a:pt x="3403397" y="628343"/>
                  <a:pt x="3363163" y="621028"/>
                </a:cubicBezTo>
                <a:close/>
                <a:moveTo>
                  <a:pt x="3946551" y="665376"/>
                </a:moveTo>
                <a:cubicBezTo>
                  <a:pt x="3947160" y="695246"/>
                  <a:pt x="3938169" y="721612"/>
                  <a:pt x="3919576" y="744472"/>
                </a:cubicBezTo>
                <a:cubicBezTo>
                  <a:pt x="3913480" y="752092"/>
                  <a:pt x="3910432" y="757654"/>
                  <a:pt x="3910432" y="761159"/>
                </a:cubicBezTo>
                <a:cubicBezTo>
                  <a:pt x="3910432" y="764665"/>
                  <a:pt x="3912260" y="768094"/>
                  <a:pt x="3915918" y="771446"/>
                </a:cubicBezTo>
                <a:cubicBezTo>
                  <a:pt x="3919576" y="774799"/>
                  <a:pt x="3924757" y="776476"/>
                  <a:pt x="3931463" y="776476"/>
                </a:cubicBezTo>
                <a:cubicBezTo>
                  <a:pt x="3943350" y="776476"/>
                  <a:pt x="3952723" y="771599"/>
                  <a:pt x="3959581" y="761845"/>
                </a:cubicBezTo>
                <a:cubicBezTo>
                  <a:pt x="3966439" y="752092"/>
                  <a:pt x="3969868" y="739138"/>
                  <a:pt x="3969868" y="722983"/>
                </a:cubicBezTo>
                <a:cubicBezTo>
                  <a:pt x="3969868" y="717802"/>
                  <a:pt x="3969410" y="712315"/>
                  <a:pt x="3968496" y="706524"/>
                </a:cubicBezTo>
                <a:lnTo>
                  <a:pt x="4213098" y="706524"/>
                </a:lnTo>
                <a:cubicBezTo>
                  <a:pt x="4206393" y="725117"/>
                  <a:pt x="4196487" y="744929"/>
                  <a:pt x="4183380" y="765960"/>
                </a:cubicBezTo>
                <a:lnTo>
                  <a:pt x="4191152" y="770532"/>
                </a:lnTo>
                <a:cubicBezTo>
                  <a:pt x="4215232" y="748891"/>
                  <a:pt x="4232072" y="735328"/>
                  <a:pt x="4241673" y="729841"/>
                </a:cubicBezTo>
                <a:cubicBezTo>
                  <a:pt x="4251274" y="724355"/>
                  <a:pt x="4261256" y="721383"/>
                  <a:pt x="4271620" y="720926"/>
                </a:cubicBezTo>
                <a:cubicBezTo>
                  <a:pt x="4281983" y="720469"/>
                  <a:pt x="4287165" y="718564"/>
                  <a:pt x="4287165" y="715211"/>
                </a:cubicBezTo>
                <a:cubicBezTo>
                  <a:pt x="4287165" y="713382"/>
                  <a:pt x="4286327" y="711553"/>
                  <a:pt x="4284650" y="709724"/>
                </a:cubicBezTo>
                <a:cubicBezTo>
                  <a:pt x="4282973" y="707896"/>
                  <a:pt x="4276649" y="702333"/>
                  <a:pt x="4265676" y="693037"/>
                </a:cubicBezTo>
                <a:cubicBezTo>
                  <a:pt x="4254704" y="683740"/>
                  <a:pt x="4246855" y="677568"/>
                  <a:pt x="4242131" y="674520"/>
                </a:cubicBezTo>
                <a:cubicBezTo>
                  <a:pt x="4237406" y="671472"/>
                  <a:pt x="4233977" y="669948"/>
                  <a:pt x="4231843" y="669948"/>
                </a:cubicBezTo>
                <a:cubicBezTo>
                  <a:pt x="4229710" y="669948"/>
                  <a:pt x="4227729" y="671320"/>
                  <a:pt x="4225900" y="674063"/>
                </a:cubicBezTo>
                <a:lnTo>
                  <a:pt x="4212641" y="692351"/>
                </a:lnTo>
                <a:lnTo>
                  <a:pt x="3965296" y="692351"/>
                </a:lnTo>
                <a:cubicBezTo>
                  <a:pt x="3963772" y="685036"/>
                  <a:pt x="3961029" y="676044"/>
                  <a:pt x="3957066" y="665376"/>
                </a:cubicBezTo>
                <a:lnTo>
                  <a:pt x="3946551" y="665376"/>
                </a:lnTo>
                <a:close/>
                <a:moveTo>
                  <a:pt x="4062679" y="719326"/>
                </a:moveTo>
                <a:cubicBezTo>
                  <a:pt x="4051097" y="752549"/>
                  <a:pt x="4036924" y="785772"/>
                  <a:pt x="4020160" y="818995"/>
                </a:cubicBezTo>
                <a:lnTo>
                  <a:pt x="3912718" y="818995"/>
                </a:lnTo>
                <a:cubicBezTo>
                  <a:pt x="3903879" y="818995"/>
                  <a:pt x="3896259" y="818233"/>
                  <a:pt x="3889858" y="816709"/>
                </a:cubicBezTo>
                <a:lnTo>
                  <a:pt x="3898087" y="835912"/>
                </a:lnTo>
                <a:cubicBezTo>
                  <a:pt x="3902659" y="833778"/>
                  <a:pt x="3909060" y="832711"/>
                  <a:pt x="3917290" y="832711"/>
                </a:cubicBezTo>
                <a:lnTo>
                  <a:pt x="4012845" y="832711"/>
                </a:lnTo>
                <a:cubicBezTo>
                  <a:pt x="4004920" y="847646"/>
                  <a:pt x="3990137" y="874012"/>
                  <a:pt x="3968496" y="911807"/>
                </a:cubicBezTo>
                <a:cubicBezTo>
                  <a:pt x="4018788" y="921256"/>
                  <a:pt x="4059022" y="931314"/>
                  <a:pt x="4089197" y="941982"/>
                </a:cubicBezTo>
                <a:cubicBezTo>
                  <a:pt x="4053535" y="976120"/>
                  <a:pt x="3994404" y="1004314"/>
                  <a:pt x="3911804" y="1026564"/>
                </a:cubicBezTo>
                <a:lnTo>
                  <a:pt x="3913632" y="1034336"/>
                </a:lnTo>
                <a:cubicBezTo>
                  <a:pt x="3965144" y="1026716"/>
                  <a:pt x="4007358" y="1016887"/>
                  <a:pt x="4040276" y="1004847"/>
                </a:cubicBezTo>
                <a:cubicBezTo>
                  <a:pt x="4073195" y="992807"/>
                  <a:pt x="4101236" y="976424"/>
                  <a:pt x="4124401" y="955698"/>
                </a:cubicBezTo>
                <a:cubicBezTo>
                  <a:pt x="4159758" y="970938"/>
                  <a:pt x="4191610" y="991664"/>
                  <a:pt x="4219956" y="1017877"/>
                </a:cubicBezTo>
                <a:cubicBezTo>
                  <a:pt x="4224223" y="1021840"/>
                  <a:pt x="4227500" y="1024659"/>
                  <a:pt x="4229786" y="1026335"/>
                </a:cubicBezTo>
                <a:cubicBezTo>
                  <a:pt x="4232072" y="1028012"/>
                  <a:pt x="4234815" y="1028850"/>
                  <a:pt x="4238016" y="1028850"/>
                </a:cubicBezTo>
                <a:cubicBezTo>
                  <a:pt x="4241216" y="1028850"/>
                  <a:pt x="4244188" y="1025345"/>
                  <a:pt x="4246931" y="1018334"/>
                </a:cubicBezTo>
                <a:cubicBezTo>
                  <a:pt x="4249674" y="1011324"/>
                  <a:pt x="4251046" y="1002942"/>
                  <a:pt x="4251046" y="993188"/>
                </a:cubicBezTo>
                <a:cubicBezTo>
                  <a:pt x="4251046" y="971852"/>
                  <a:pt x="4216451" y="951431"/>
                  <a:pt x="4147262" y="931924"/>
                </a:cubicBezTo>
                <a:cubicBezTo>
                  <a:pt x="4169207" y="905101"/>
                  <a:pt x="4186733" y="872030"/>
                  <a:pt x="4199840" y="832711"/>
                </a:cubicBezTo>
                <a:lnTo>
                  <a:pt x="4291280" y="832711"/>
                </a:lnTo>
                <a:cubicBezTo>
                  <a:pt x="4296766" y="832711"/>
                  <a:pt x="4299509" y="831035"/>
                  <a:pt x="4299509" y="827682"/>
                </a:cubicBezTo>
                <a:cubicBezTo>
                  <a:pt x="4299509" y="825548"/>
                  <a:pt x="4298290" y="823034"/>
                  <a:pt x="4295851" y="820138"/>
                </a:cubicBezTo>
                <a:cubicBezTo>
                  <a:pt x="4293413" y="817243"/>
                  <a:pt x="4288460" y="812366"/>
                  <a:pt x="4280992" y="805508"/>
                </a:cubicBezTo>
                <a:cubicBezTo>
                  <a:pt x="4273525" y="798650"/>
                  <a:pt x="4267581" y="793544"/>
                  <a:pt x="4263162" y="790192"/>
                </a:cubicBezTo>
                <a:cubicBezTo>
                  <a:pt x="4258742" y="786839"/>
                  <a:pt x="4255618" y="785162"/>
                  <a:pt x="4253789" y="785162"/>
                </a:cubicBezTo>
                <a:cubicBezTo>
                  <a:pt x="4251960" y="785162"/>
                  <a:pt x="4249674" y="786839"/>
                  <a:pt x="4246931" y="790192"/>
                </a:cubicBezTo>
                <a:lnTo>
                  <a:pt x="4224985" y="818995"/>
                </a:lnTo>
                <a:lnTo>
                  <a:pt x="4059479" y="818995"/>
                </a:lnTo>
                <a:cubicBezTo>
                  <a:pt x="4068013" y="803755"/>
                  <a:pt x="4075709" y="789201"/>
                  <a:pt x="4082567" y="775333"/>
                </a:cubicBezTo>
                <a:cubicBezTo>
                  <a:pt x="4089426" y="761464"/>
                  <a:pt x="4097274" y="754225"/>
                  <a:pt x="4106113" y="753616"/>
                </a:cubicBezTo>
                <a:cubicBezTo>
                  <a:pt x="4111295" y="753311"/>
                  <a:pt x="4113886" y="751330"/>
                  <a:pt x="4113886" y="747672"/>
                </a:cubicBezTo>
                <a:cubicBezTo>
                  <a:pt x="4113886" y="746148"/>
                  <a:pt x="4113276" y="744700"/>
                  <a:pt x="4112057" y="743329"/>
                </a:cubicBezTo>
                <a:cubicBezTo>
                  <a:pt x="4110838" y="741957"/>
                  <a:pt x="4105656" y="738909"/>
                  <a:pt x="4096512" y="734185"/>
                </a:cubicBezTo>
                <a:cubicBezTo>
                  <a:pt x="4087368" y="729460"/>
                  <a:pt x="4076091" y="724507"/>
                  <a:pt x="4062679" y="719326"/>
                </a:cubicBezTo>
                <a:close/>
                <a:moveTo>
                  <a:pt x="4606062" y="888947"/>
                </a:moveTo>
                <a:cubicBezTo>
                  <a:pt x="4594936" y="888947"/>
                  <a:pt x="4585640" y="892681"/>
                  <a:pt x="4578173" y="900148"/>
                </a:cubicBezTo>
                <a:cubicBezTo>
                  <a:pt x="4570705" y="907616"/>
                  <a:pt x="4566971" y="916226"/>
                  <a:pt x="4566971" y="925980"/>
                </a:cubicBezTo>
                <a:cubicBezTo>
                  <a:pt x="4566971" y="935734"/>
                  <a:pt x="4569791" y="944116"/>
                  <a:pt x="4575429" y="951126"/>
                </a:cubicBezTo>
                <a:cubicBezTo>
                  <a:pt x="4581068" y="958136"/>
                  <a:pt x="4588155" y="962404"/>
                  <a:pt x="4596689" y="963928"/>
                </a:cubicBezTo>
                <a:cubicBezTo>
                  <a:pt x="4600042" y="964537"/>
                  <a:pt x="4601718" y="966518"/>
                  <a:pt x="4601718" y="969871"/>
                </a:cubicBezTo>
                <a:cubicBezTo>
                  <a:pt x="4601718" y="973224"/>
                  <a:pt x="4599432" y="979930"/>
                  <a:pt x="4594860" y="989988"/>
                </a:cubicBezTo>
                <a:cubicBezTo>
                  <a:pt x="4590288" y="1000046"/>
                  <a:pt x="4579316" y="1012238"/>
                  <a:pt x="4561942" y="1026564"/>
                </a:cubicBezTo>
                <a:lnTo>
                  <a:pt x="4576572" y="1041652"/>
                </a:lnTo>
                <a:cubicBezTo>
                  <a:pt x="4598823" y="1029460"/>
                  <a:pt x="4616044" y="1014143"/>
                  <a:pt x="4628236" y="995703"/>
                </a:cubicBezTo>
                <a:cubicBezTo>
                  <a:pt x="4640428" y="977263"/>
                  <a:pt x="4646524" y="959889"/>
                  <a:pt x="4646524" y="943582"/>
                </a:cubicBezTo>
                <a:cubicBezTo>
                  <a:pt x="4646524" y="927275"/>
                  <a:pt x="4642561" y="914093"/>
                  <a:pt x="4634637" y="904034"/>
                </a:cubicBezTo>
                <a:cubicBezTo>
                  <a:pt x="4626712" y="893976"/>
                  <a:pt x="4617187" y="888947"/>
                  <a:pt x="4606062" y="888947"/>
                </a:cubicBezTo>
                <a:close/>
                <a:moveTo>
                  <a:pt x="5280203" y="914093"/>
                </a:moveTo>
                <a:cubicBezTo>
                  <a:pt x="5259172" y="944573"/>
                  <a:pt x="5213604" y="985873"/>
                  <a:pt x="5143500" y="1037994"/>
                </a:cubicBezTo>
                <a:lnTo>
                  <a:pt x="5148530" y="1045309"/>
                </a:lnTo>
                <a:cubicBezTo>
                  <a:pt x="5192116" y="1025802"/>
                  <a:pt x="5242713" y="997456"/>
                  <a:pt x="5300320" y="960270"/>
                </a:cubicBezTo>
                <a:cubicBezTo>
                  <a:pt x="5310378" y="953869"/>
                  <a:pt x="5317922" y="950669"/>
                  <a:pt x="5322952" y="950669"/>
                </a:cubicBezTo>
                <a:cubicBezTo>
                  <a:pt x="5327980" y="950669"/>
                  <a:pt x="5330495" y="949602"/>
                  <a:pt x="5330495" y="947468"/>
                </a:cubicBezTo>
                <a:cubicBezTo>
                  <a:pt x="5330495" y="945335"/>
                  <a:pt x="5329047" y="943125"/>
                  <a:pt x="5326152" y="940839"/>
                </a:cubicBezTo>
                <a:cubicBezTo>
                  <a:pt x="5323256" y="938553"/>
                  <a:pt x="5317922" y="935048"/>
                  <a:pt x="5310150" y="930323"/>
                </a:cubicBezTo>
                <a:cubicBezTo>
                  <a:pt x="5302377" y="925599"/>
                  <a:pt x="5292395" y="920189"/>
                  <a:pt x="5280203" y="914093"/>
                </a:cubicBezTo>
                <a:close/>
                <a:moveTo>
                  <a:pt x="5367985" y="918208"/>
                </a:moveTo>
                <a:lnTo>
                  <a:pt x="5365243" y="925523"/>
                </a:lnTo>
                <a:cubicBezTo>
                  <a:pt x="5394808" y="942896"/>
                  <a:pt x="5416068" y="957222"/>
                  <a:pt x="5429022" y="968500"/>
                </a:cubicBezTo>
                <a:cubicBezTo>
                  <a:pt x="5441976" y="979777"/>
                  <a:pt x="5456835" y="996694"/>
                  <a:pt x="5473599" y="1019249"/>
                </a:cubicBezTo>
                <a:cubicBezTo>
                  <a:pt x="5478780" y="1026259"/>
                  <a:pt x="5482514" y="1030679"/>
                  <a:pt x="5484800" y="1032508"/>
                </a:cubicBezTo>
                <a:cubicBezTo>
                  <a:pt x="5487086" y="1034336"/>
                  <a:pt x="5490363" y="1035251"/>
                  <a:pt x="5494630" y="1035251"/>
                </a:cubicBezTo>
                <a:cubicBezTo>
                  <a:pt x="5498897" y="1035251"/>
                  <a:pt x="5503088" y="1031974"/>
                  <a:pt x="5507203" y="1025421"/>
                </a:cubicBezTo>
                <a:cubicBezTo>
                  <a:pt x="5511318" y="1018868"/>
                  <a:pt x="5513375" y="1010714"/>
                  <a:pt x="5513375" y="1000961"/>
                </a:cubicBezTo>
                <a:cubicBezTo>
                  <a:pt x="5513375" y="984197"/>
                  <a:pt x="5501335" y="969414"/>
                  <a:pt x="5477256" y="956612"/>
                </a:cubicBezTo>
                <a:cubicBezTo>
                  <a:pt x="5453177" y="943811"/>
                  <a:pt x="5416753" y="931009"/>
                  <a:pt x="5367985" y="918208"/>
                </a:cubicBezTo>
                <a:close/>
                <a:moveTo>
                  <a:pt x="2921051" y="733499"/>
                </a:moveTo>
                <a:lnTo>
                  <a:pt x="2916479" y="742643"/>
                </a:lnTo>
                <a:cubicBezTo>
                  <a:pt x="2931719" y="756054"/>
                  <a:pt x="2943378" y="767408"/>
                  <a:pt x="2951455" y="776704"/>
                </a:cubicBezTo>
                <a:cubicBezTo>
                  <a:pt x="2959532" y="786001"/>
                  <a:pt x="2966847" y="797659"/>
                  <a:pt x="2973400" y="811680"/>
                </a:cubicBezTo>
                <a:cubicBezTo>
                  <a:pt x="2979954" y="825701"/>
                  <a:pt x="2984449" y="834311"/>
                  <a:pt x="2986888" y="837512"/>
                </a:cubicBezTo>
                <a:cubicBezTo>
                  <a:pt x="2989326" y="840712"/>
                  <a:pt x="2992070" y="842312"/>
                  <a:pt x="2995117" y="842312"/>
                </a:cubicBezTo>
                <a:cubicBezTo>
                  <a:pt x="3001213" y="842312"/>
                  <a:pt x="3006395" y="838274"/>
                  <a:pt x="3010662" y="830197"/>
                </a:cubicBezTo>
                <a:cubicBezTo>
                  <a:pt x="3014929" y="822119"/>
                  <a:pt x="3017063" y="812137"/>
                  <a:pt x="3017063" y="800250"/>
                </a:cubicBezTo>
                <a:cubicBezTo>
                  <a:pt x="3017063" y="794764"/>
                  <a:pt x="3015082" y="789734"/>
                  <a:pt x="3011120" y="785162"/>
                </a:cubicBezTo>
                <a:cubicBezTo>
                  <a:pt x="3007157" y="780590"/>
                  <a:pt x="2998546" y="774494"/>
                  <a:pt x="2985288" y="766874"/>
                </a:cubicBezTo>
                <a:cubicBezTo>
                  <a:pt x="2972029" y="759254"/>
                  <a:pt x="2950617" y="748129"/>
                  <a:pt x="2921051" y="733499"/>
                </a:cubicBezTo>
                <a:close/>
                <a:moveTo>
                  <a:pt x="1416863" y="616913"/>
                </a:moveTo>
                <a:lnTo>
                  <a:pt x="1412291" y="623771"/>
                </a:lnTo>
                <a:cubicBezTo>
                  <a:pt x="1423874" y="635963"/>
                  <a:pt x="1432637" y="646478"/>
                  <a:pt x="1438580" y="655318"/>
                </a:cubicBezTo>
                <a:cubicBezTo>
                  <a:pt x="1444524" y="664157"/>
                  <a:pt x="1449477" y="677720"/>
                  <a:pt x="1453439" y="696008"/>
                </a:cubicBezTo>
                <a:cubicBezTo>
                  <a:pt x="1456183" y="707591"/>
                  <a:pt x="1460754" y="713382"/>
                  <a:pt x="1467155" y="713382"/>
                </a:cubicBezTo>
                <a:cubicBezTo>
                  <a:pt x="1474470" y="713382"/>
                  <a:pt x="1481328" y="709191"/>
                  <a:pt x="1487729" y="700809"/>
                </a:cubicBezTo>
                <a:cubicBezTo>
                  <a:pt x="1494130" y="692427"/>
                  <a:pt x="1497330" y="683207"/>
                  <a:pt x="1497330" y="673148"/>
                </a:cubicBezTo>
                <a:cubicBezTo>
                  <a:pt x="1497330" y="663090"/>
                  <a:pt x="1490548" y="653641"/>
                  <a:pt x="1476985" y="644802"/>
                </a:cubicBezTo>
                <a:cubicBezTo>
                  <a:pt x="1463421" y="635963"/>
                  <a:pt x="1443381" y="626666"/>
                  <a:pt x="1416863" y="616913"/>
                </a:cubicBezTo>
                <a:close/>
                <a:moveTo>
                  <a:pt x="2211020" y="617370"/>
                </a:moveTo>
                <a:lnTo>
                  <a:pt x="2221535" y="755902"/>
                </a:lnTo>
                <a:lnTo>
                  <a:pt x="2156613" y="755902"/>
                </a:lnTo>
                <a:lnTo>
                  <a:pt x="2156613" y="695551"/>
                </a:lnTo>
                <a:cubicBezTo>
                  <a:pt x="2178254" y="690370"/>
                  <a:pt x="2192122" y="687779"/>
                  <a:pt x="2198218" y="687779"/>
                </a:cubicBezTo>
                <a:cubicBezTo>
                  <a:pt x="2200657" y="687779"/>
                  <a:pt x="2202790" y="688007"/>
                  <a:pt x="2204619" y="688465"/>
                </a:cubicBezTo>
                <a:cubicBezTo>
                  <a:pt x="2206447" y="688922"/>
                  <a:pt x="2208200" y="689150"/>
                  <a:pt x="2209877" y="689150"/>
                </a:cubicBezTo>
                <a:cubicBezTo>
                  <a:pt x="2211553" y="689150"/>
                  <a:pt x="2212391" y="688388"/>
                  <a:pt x="2212391" y="686864"/>
                </a:cubicBezTo>
                <a:cubicBezTo>
                  <a:pt x="2212391" y="682597"/>
                  <a:pt x="2200809" y="667662"/>
                  <a:pt x="2177644" y="642059"/>
                </a:cubicBezTo>
                <a:cubicBezTo>
                  <a:pt x="2152955" y="656384"/>
                  <a:pt x="2129257" y="668195"/>
                  <a:pt x="2106549" y="677492"/>
                </a:cubicBezTo>
                <a:cubicBezTo>
                  <a:pt x="2083842" y="686788"/>
                  <a:pt x="2052981" y="696770"/>
                  <a:pt x="2013966" y="707438"/>
                </a:cubicBezTo>
                <a:lnTo>
                  <a:pt x="2015338" y="717497"/>
                </a:lnTo>
                <a:cubicBezTo>
                  <a:pt x="2047037" y="716278"/>
                  <a:pt x="2081327" y="712010"/>
                  <a:pt x="2118208" y="704695"/>
                </a:cubicBezTo>
                <a:lnTo>
                  <a:pt x="2118208" y="755902"/>
                </a:lnTo>
                <a:lnTo>
                  <a:pt x="2028140" y="755902"/>
                </a:lnTo>
                <a:cubicBezTo>
                  <a:pt x="2019300" y="755902"/>
                  <a:pt x="2011680" y="755140"/>
                  <a:pt x="2005279" y="753616"/>
                </a:cubicBezTo>
                <a:lnTo>
                  <a:pt x="2013509" y="774190"/>
                </a:lnTo>
                <a:cubicBezTo>
                  <a:pt x="2018081" y="772056"/>
                  <a:pt x="2024482" y="770989"/>
                  <a:pt x="2032711" y="770989"/>
                </a:cubicBezTo>
                <a:lnTo>
                  <a:pt x="2118208" y="770989"/>
                </a:lnTo>
                <a:lnTo>
                  <a:pt x="2118208" y="845513"/>
                </a:lnTo>
                <a:cubicBezTo>
                  <a:pt x="2076450" y="859229"/>
                  <a:pt x="2039722" y="869592"/>
                  <a:pt x="2008023" y="876602"/>
                </a:cubicBezTo>
                <a:cubicBezTo>
                  <a:pt x="2013205" y="886356"/>
                  <a:pt x="2018691" y="895805"/>
                  <a:pt x="2024482" y="904949"/>
                </a:cubicBezTo>
                <a:cubicBezTo>
                  <a:pt x="2030273" y="914093"/>
                  <a:pt x="2034007" y="919274"/>
                  <a:pt x="2035683" y="920494"/>
                </a:cubicBezTo>
                <a:cubicBezTo>
                  <a:pt x="2037360" y="921713"/>
                  <a:pt x="2039494" y="922322"/>
                  <a:pt x="2042084" y="922322"/>
                </a:cubicBezTo>
                <a:cubicBezTo>
                  <a:pt x="2044675" y="922322"/>
                  <a:pt x="2046732" y="920951"/>
                  <a:pt x="2048257" y="918208"/>
                </a:cubicBezTo>
                <a:cubicBezTo>
                  <a:pt x="2049780" y="915464"/>
                  <a:pt x="2055267" y="911197"/>
                  <a:pt x="2064716" y="905406"/>
                </a:cubicBezTo>
                <a:cubicBezTo>
                  <a:pt x="2074164" y="899615"/>
                  <a:pt x="2091995" y="889709"/>
                  <a:pt x="2118208" y="875688"/>
                </a:cubicBezTo>
                <a:lnTo>
                  <a:pt x="2118208" y="964842"/>
                </a:lnTo>
                <a:cubicBezTo>
                  <a:pt x="2118208" y="969109"/>
                  <a:pt x="2117294" y="972081"/>
                  <a:pt x="2115465" y="973757"/>
                </a:cubicBezTo>
                <a:cubicBezTo>
                  <a:pt x="2113636" y="975434"/>
                  <a:pt x="2108531" y="976272"/>
                  <a:pt x="2100148" y="976272"/>
                </a:cubicBezTo>
                <a:cubicBezTo>
                  <a:pt x="2091767" y="976272"/>
                  <a:pt x="2070507" y="973986"/>
                  <a:pt x="2036369" y="969414"/>
                </a:cubicBezTo>
                <a:lnTo>
                  <a:pt x="2034540" y="979930"/>
                </a:lnTo>
                <a:cubicBezTo>
                  <a:pt x="2058315" y="987245"/>
                  <a:pt x="2074088" y="993722"/>
                  <a:pt x="2081861" y="999361"/>
                </a:cubicBezTo>
                <a:cubicBezTo>
                  <a:pt x="2089633" y="1004999"/>
                  <a:pt x="2095196" y="1013610"/>
                  <a:pt x="2098548" y="1025192"/>
                </a:cubicBezTo>
                <a:cubicBezTo>
                  <a:pt x="2099768" y="1029764"/>
                  <a:pt x="2102282" y="1032050"/>
                  <a:pt x="2106092" y="1032050"/>
                </a:cubicBezTo>
                <a:cubicBezTo>
                  <a:pt x="2109902" y="1032050"/>
                  <a:pt x="2117674" y="1029002"/>
                  <a:pt x="2129409" y="1022906"/>
                </a:cubicBezTo>
                <a:cubicBezTo>
                  <a:pt x="2141144" y="1016810"/>
                  <a:pt x="2148612" y="1010867"/>
                  <a:pt x="2151812" y="1005076"/>
                </a:cubicBezTo>
                <a:cubicBezTo>
                  <a:pt x="2155013" y="999284"/>
                  <a:pt x="2156613" y="990750"/>
                  <a:pt x="2156613" y="979472"/>
                </a:cubicBezTo>
                <a:lnTo>
                  <a:pt x="2156613" y="854657"/>
                </a:lnTo>
                <a:lnTo>
                  <a:pt x="2220621" y="819452"/>
                </a:lnTo>
                <a:lnTo>
                  <a:pt x="2216049" y="810308"/>
                </a:lnTo>
                <a:lnTo>
                  <a:pt x="2156613" y="831797"/>
                </a:lnTo>
                <a:lnTo>
                  <a:pt x="2156613" y="770989"/>
                </a:lnTo>
                <a:lnTo>
                  <a:pt x="2222450" y="770989"/>
                </a:lnTo>
                <a:cubicBezTo>
                  <a:pt x="2227326" y="824939"/>
                  <a:pt x="2236623" y="868830"/>
                  <a:pt x="2250339" y="902663"/>
                </a:cubicBezTo>
                <a:cubicBezTo>
                  <a:pt x="2224736" y="932228"/>
                  <a:pt x="2193951" y="959508"/>
                  <a:pt x="2157985" y="984502"/>
                </a:cubicBezTo>
                <a:lnTo>
                  <a:pt x="2162556" y="992731"/>
                </a:lnTo>
                <a:cubicBezTo>
                  <a:pt x="2203095" y="974748"/>
                  <a:pt x="2236623" y="954174"/>
                  <a:pt x="2263140" y="931009"/>
                </a:cubicBezTo>
                <a:cubicBezTo>
                  <a:pt x="2296973" y="997456"/>
                  <a:pt x="2339798" y="1030679"/>
                  <a:pt x="2391613" y="1030679"/>
                </a:cubicBezTo>
                <a:cubicBezTo>
                  <a:pt x="2401367" y="1030679"/>
                  <a:pt x="2406244" y="1027936"/>
                  <a:pt x="2406244" y="1022449"/>
                </a:cubicBezTo>
                <a:cubicBezTo>
                  <a:pt x="2406244" y="1019706"/>
                  <a:pt x="2405330" y="1016048"/>
                  <a:pt x="2403501" y="1011476"/>
                </a:cubicBezTo>
                <a:cubicBezTo>
                  <a:pt x="2394357" y="990140"/>
                  <a:pt x="2389785" y="970481"/>
                  <a:pt x="2389785" y="952498"/>
                </a:cubicBezTo>
                <a:cubicBezTo>
                  <a:pt x="2389785" y="934514"/>
                  <a:pt x="2392376" y="913331"/>
                  <a:pt x="2397557" y="888947"/>
                </a:cubicBezTo>
                <a:lnTo>
                  <a:pt x="2387041" y="885289"/>
                </a:lnTo>
                <a:cubicBezTo>
                  <a:pt x="2382774" y="902358"/>
                  <a:pt x="2377821" y="919732"/>
                  <a:pt x="2372183" y="937410"/>
                </a:cubicBezTo>
                <a:cubicBezTo>
                  <a:pt x="2366544" y="955088"/>
                  <a:pt x="2362124" y="965528"/>
                  <a:pt x="2358924" y="968728"/>
                </a:cubicBezTo>
                <a:cubicBezTo>
                  <a:pt x="2355723" y="971929"/>
                  <a:pt x="2352294" y="973529"/>
                  <a:pt x="2348637" y="973529"/>
                </a:cubicBezTo>
                <a:cubicBezTo>
                  <a:pt x="2344979" y="973529"/>
                  <a:pt x="2341169" y="972005"/>
                  <a:pt x="2337207" y="968957"/>
                </a:cubicBezTo>
                <a:cubicBezTo>
                  <a:pt x="2333244" y="965909"/>
                  <a:pt x="2326158" y="957832"/>
                  <a:pt x="2315947" y="944725"/>
                </a:cubicBezTo>
                <a:cubicBezTo>
                  <a:pt x="2305736" y="931619"/>
                  <a:pt x="2297278" y="918055"/>
                  <a:pt x="2290572" y="904034"/>
                </a:cubicBezTo>
                <a:cubicBezTo>
                  <a:pt x="2306117" y="887270"/>
                  <a:pt x="2322881" y="865630"/>
                  <a:pt x="2340864" y="839112"/>
                </a:cubicBezTo>
                <a:cubicBezTo>
                  <a:pt x="2347875" y="828444"/>
                  <a:pt x="2353742" y="822577"/>
                  <a:pt x="2358467" y="821510"/>
                </a:cubicBezTo>
                <a:cubicBezTo>
                  <a:pt x="2363191" y="820443"/>
                  <a:pt x="2365553" y="818767"/>
                  <a:pt x="2365553" y="816481"/>
                </a:cubicBezTo>
                <a:cubicBezTo>
                  <a:pt x="2365553" y="814195"/>
                  <a:pt x="2363953" y="812137"/>
                  <a:pt x="2360752" y="810308"/>
                </a:cubicBezTo>
                <a:cubicBezTo>
                  <a:pt x="2357552" y="808480"/>
                  <a:pt x="2342998" y="802536"/>
                  <a:pt x="2317090" y="792478"/>
                </a:cubicBezTo>
                <a:cubicBezTo>
                  <a:pt x="2307032" y="818690"/>
                  <a:pt x="2293773" y="843989"/>
                  <a:pt x="2277314" y="868373"/>
                </a:cubicBezTo>
                <a:cubicBezTo>
                  <a:pt x="2269998" y="844598"/>
                  <a:pt x="2264512" y="812137"/>
                  <a:pt x="2260854" y="770989"/>
                </a:cubicBezTo>
                <a:lnTo>
                  <a:pt x="2401215" y="770989"/>
                </a:lnTo>
                <a:cubicBezTo>
                  <a:pt x="2408835" y="770989"/>
                  <a:pt x="2412645" y="769389"/>
                  <a:pt x="2412645" y="766189"/>
                </a:cubicBezTo>
                <a:cubicBezTo>
                  <a:pt x="2412645" y="762988"/>
                  <a:pt x="2405482" y="754911"/>
                  <a:pt x="2391156" y="741957"/>
                </a:cubicBezTo>
                <a:cubicBezTo>
                  <a:pt x="2376830" y="729003"/>
                  <a:pt x="2368068" y="722526"/>
                  <a:pt x="2364867" y="722526"/>
                </a:cubicBezTo>
                <a:cubicBezTo>
                  <a:pt x="2361667" y="722526"/>
                  <a:pt x="2359000" y="724202"/>
                  <a:pt x="2356866" y="727555"/>
                </a:cubicBezTo>
                <a:lnTo>
                  <a:pt x="2338121" y="755902"/>
                </a:lnTo>
                <a:lnTo>
                  <a:pt x="2259940" y="755902"/>
                </a:lnTo>
                <a:cubicBezTo>
                  <a:pt x="2257806" y="727250"/>
                  <a:pt x="2256739" y="690827"/>
                  <a:pt x="2256739" y="646631"/>
                </a:cubicBezTo>
                <a:cubicBezTo>
                  <a:pt x="2267408" y="639011"/>
                  <a:pt x="2272741" y="633982"/>
                  <a:pt x="2272741" y="631543"/>
                </a:cubicBezTo>
                <a:cubicBezTo>
                  <a:pt x="2272741" y="629105"/>
                  <a:pt x="2271294" y="627352"/>
                  <a:pt x="2268398" y="626285"/>
                </a:cubicBezTo>
                <a:cubicBezTo>
                  <a:pt x="2265502" y="625219"/>
                  <a:pt x="2257730" y="623695"/>
                  <a:pt x="2245081" y="621713"/>
                </a:cubicBezTo>
                <a:cubicBezTo>
                  <a:pt x="2232432" y="619732"/>
                  <a:pt x="2221078" y="618284"/>
                  <a:pt x="2211020" y="617370"/>
                </a:cubicBezTo>
                <a:close/>
                <a:moveTo>
                  <a:pt x="2279600" y="655318"/>
                </a:moveTo>
                <a:lnTo>
                  <a:pt x="2275028" y="663547"/>
                </a:lnTo>
                <a:cubicBezTo>
                  <a:pt x="2293316" y="679702"/>
                  <a:pt x="2308251" y="699818"/>
                  <a:pt x="2319833" y="723898"/>
                </a:cubicBezTo>
                <a:cubicBezTo>
                  <a:pt x="2321357" y="727555"/>
                  <a:pt x="2322652" y="729841"/>
                  <a:pt x="2323719" y="730756"/>
                </a:cubicBezTo>
                <a:cubicBezTo>
                  <a:pt x="2324786" y="731670"/>
                  <a:pt x="2326234" y="732127"/>
                  <a:pt x="2328063" y="732127"/>
                </a:cubicBezTo>
                <a:cubicBezTo>
                  <a:pt x="2334463" y="732127"/>
                  <a:pt x="2340255" y="728774"/>
                  <a:pt x="2345436" y="722069"/>
                </a:cubicBezTo>
                <a:cubicBezTo>
                  <a:pt x="2350618" y="715363"/>
                  <a:pt x="2353209" y="708505"/>
                  <a:pt x="2353209" y="701495"/>
                </a:cubicBezTo>
                <a:cubicBezTo>
                  <a:pt x="2353209" y="694484"/>
                  <a:pt x="2351685" y="688693"/>
                  <a:pt x="2348637" y="684121"/>
                </a:cubicBezTo>
                <a:cubicBezTo>
                  <a:pt x="2345589" y="679549"/>
                  <a:pt x="2338883" y="674977"/>
                  <a:pt x="2328520" y="670405"/>
                </a:cubicBezTo>
                <a:cubicBezTo>
                  <a:pt x="2318157" y="665833"/>
                  <a:pt x="2301850" y="660804"/>
                  <a:pt x="2279600" y="655318"/>
                </a:cubicBezTo>
                <a:close/>
                <a:moveTo>
                  <a:pt x="2711197" y="727555"/>
                </a:moveTo>
                <a:cubicBezTo>
                  <a:pt x="2699005" y="773275"/>
                  <a:pt x="2669591" y="821129"/>
                  <a:pt x="2622957" y="871116"/>
                </a:cubicBezTo>
                <a:lnTo>
                  <a:pt x="2631644" y="877974"/>
                </a:lnTo>
                <a:cubicBezTo>
                  <a:pt x="2670048" y="849018"/>
                  <a:pt x="2704643" y="815338"/>
                  <a:pt x="2735428" y="776933"/>
                </a:cubicBezTo>
                <a:cubicBezTo>
                  <a:pt x="2745182" y="765350"/>
                  <a:pt x="2752039" y="758873"/>
                  <a:pt x="2756002" y="757502"/>
                </a:cubicBezTo>
                <a:cubicBezTo>
                  <a:pt x="2759964" y="756130"/>
                  <a:pt x="2761946" y="754530"/>
                  <a:pt x="2761946" y="752701"/>
                </a:cubicBezTo>
                <a:cubicBezTo>
                  <a:pt x="2761946" y="750872"/>
                  <a:pt x="2761107" y="749120"/>
                  <a:pt x="2759431" y="747443"/>
                </a:cubicBezTo>
                <a:cubicBezTo>
                  <a:pt x="2757755" y="745767"/>
                  <a:pt x="2751887" y="742871"/>
                  <a:pt x="2741829" y="738757"/>
                </a:cubicBezTo>
                <a:cubicBezTo>
                  <a:pt x="2731771" y="734642"/>
                  <a:pt x="2721560" y="730908"/>
                  <a:pt x="2711197" y="727555"/>
                </a:cubicBezTo>
                <a:close/>
                <a:moveTo>
                  <a:pt x="2816352" y="858314"/>
                </a:moveTo>
                <a:lnTo>
                  <a:pt x="2809951" y="866087"/>
                </a:lnTo>
                <a:cubicBezTo>
                  <a:pt x="2820620" y="878888"/>
                  <a:pt x="2828164" y="889480"/>
                  <a:pt x="2832583" y="897862"/>
                </a:cubicBezTo>
                <a:cubicBezTo>
                  <a:pt x="2837002" y="906244"/>
                  <a:pt x="2840126" y="914550"/>
                  <a:pt x="2841956" y="922780"/>
                </a:cubicBezTo>
                <a:cubicBezTo>
                  <a:pt x="2843784" y="931009"/>
                  <a:pt x="2846299" y="937334"/>
                  <a:pt x="2849499" y="941753"/>
                </a:cubicBezTo>
                <a:cubicBezTo>
                  <a:pt x="2852700" y="946173"/>
                  <a:pt x="2855976" y="948383"/>
                  <a:pt x="2859329" y="948383"/>
                </a:cubicBezTo>
                <a:cubicBezTo>
                  <a:pt x="2864815" y="948383"/>
                  <a:pt x="2869845" y="944725"/>
                  <a:pt x="2874417" y="937410"/>
                </a:cubicBezTo>
                <a:cubicBezTo>
                  <a:pt x="2878989" y="930095"/>
                  <a:pt x="2881275" y="922322"/>
                  <a:pt x="2881275" y="914093"/>
                </a:cubicBezTo>
                <a:cubicBezTo>
                  <a:pt x="2881275" y="905863"/>
                  <a:pt x="2875407" y="897176"/>
                  <a:pt x="2863672" y="888032"/>
                </a:cubicBezTo>
                <a:cubicBezTo>
                  <a:pt x="2851938" y="878888"/>
                  <a:pt x="2836164" y="868982"/>
                  <a:pt x="2816352" y="858314"/>
                </a:cubicBezTo>
                <a:close/>
                <a:moveTo>
                  <a:pt x="2947112" y="877517"/>
                </a:moveTo>
                <a:lnTo>
                  <a:pt x="2940254" y="886204"/>
                </a:lnTo>
                <a:cubicBezTo>
                  <a:pt x="2962504" y="909064"/>
                  <a:pt x="2979573" y="940001"/>
                  <a:pt x="2991460" y="979015"/>
                </a:cubicBezTo>
                <a:cubicBezTo>
                  <a:pt x="2993898" y="987245"/>
                  <a:pt x="2996108" y="992426"/>
                  <a:pt x="2998089" y="994560"/>
                </a:cubicBezTo>
                <a:cubicBezTo>
                  <a:pt x="3000070" y="996694"/>
                  <a:pt x="3003423" y="997760"/>
                  <a:pt x="3008148" y="997760"/>
                </a:cubicBezTo>
                <a:cubicBezTo>
                  <a:pt x="3012872" y="997760"/>
                  <a:pt x="3017520" y="993417"/>
                  <a:pt x="3022092" y="984730"/>
                </a:cubicBezTo>
                <a:cubicBezTo>
                  <a:pt x="3026664" y="976043"/>
                  <a:pt x="3028950" y="968500"/>
                  <a:pt x="3028950" y="962099"/>
                </a:cubicBezTo>
                <a:cubicBezTo>
                  <a:pt x="3028950" y="950516"/>
                  <a:pt x="3022016" y="937943"/>
                  <a:pt x="3008148" y="924380"/>
                </a:cubicBezTo>
                <a:cubicBezTo>
                  <a:pt x="2994279" y="910816"/>
                  <a:pt x="2973934" y="895195"/>
                  <a:pt x="2947112" y="877517"/>
                </a:cubicBezTo>
                <a:close/>
                <a:moveTo>
                  <a:pt x="2744115" y="874316"/>
                </a:moveTo>
                <a:cubicBezTo>
                  <a:pt x="2745029" y="886813"/>
                  <a:pt x="2745487" y="899310"/>
                  <a:pt x="2745487" y="911807"/>
                </a:cubicBezTo>
                <a:lnTo>
                  <a:pt x="2745487" y="981758"/>
                </a:lnTo>
                <a:cubicBezTo>
                  <a:pt x="2745487" y="998218"/>
                  <a:pt x="2747163" y="1009419"/>
                  <a:pt x="2750516" y="1015363"/>
                </a:cubicBezTo>
                <a:cubicBezTo>
                  <a:pt x="2753869" y="1021306"/>
                  <a:pt x="2762022" y="1025269"/>
                  <a:pt x="2774976" y="1027250"/>
                </a:cubicBezTo>
                <a:cubicBezTo>
                  <a:pt x="2787930" y="1029231"/>
                  <a:pt x="2804465" y="1030222"/>
                  <a:pt x="2824582" y="1030222"/>
                </a:cubicBezTo>
                <a:cubicBezTo>
                  <a:pt x="2844699" y="1030222"/>
                  <a:pt x="2867330" y="1029764"/>
                  <a:pt x="2892476" y="1028850"/>
                </a:cubicBezTo>
                <a:cubicBezTo>
                  <a:pt x="2917622" y="1027936"/>
                  <a:pt x="2933929" y="1022830"/>
                  <a:pt x="2941396" y="1013534"/>
                </a:cubicBezTo>
                <a:cubicBezTo>
                  <a:pt x="2948864" y="1004237"/>
                  <a:pt x="2952598" y="998370"/>
                  <a:pt x="2952598" y="995932"/>
                </a:cubicBezTo>
                <a:cubicBezTo>
                  <a:pt x="2952598" y="993493"/>
                  <a:pt x="2950769" y="991055"/>
                  <a:pt x="2947112" y="988616"/>
                </a:cubicBezTo>
                <a:cubicBezTo>
                  <a:pt x="2940710" y="984044"/>
                  <a:pt x="2936215" y="977186"/>
                  <a:pt x="2933624" y="968042"/>
                </a:cubicBezTo>
                <a:cubicBezTo>
                  <a:pt x="2931033" y="958898"/>
                  <a:pt x="2929585" y="942287"/>
                  <a:pt x="2929281" y="918208"/>
                </a:cubicBezTo>
                <a:lnTo>
                  <a:pt x="2916479" y="916836"/>
                </a:lnTo>
                <a:cubicBezTo>
                  <a:pt x="2913126" y="945182"/>
                  <a:pt x="2910002" y="963623"/>
                  <a:pt x="2907106" y="972157"/>
                </a:cubicBezTo>
                <a:cubicBezTo>
                  <a:pt x="2904211" y="980692"/>
                  <a:pt x="2898115" y="986254"/>
                  <a:pt x="2888818" y="988845"/>
                </a:cubicBezTo>
                <a:cubicBezTo>
                  <a:pt x="2879522" y="991436"/>
                  <a:pt x="2863749" y="992731"/>
                  <a:pt x="2841498" y="992731"/>
                </a:cubicBezTo>
                <a:cubicBezTo>
                  <a:pt x="2834793" y="992731"/>
                  <a:pt x="2824963" y="992426"/>
                  <a:pt x="2812009" y="991817"/>
                </a:cubicBezTo>
                <a:cubicBezTo>
                  <a:pt x="2799055" y="991207"/>
                  <a:pt x="2790978" y="989531"/>
                  <a:pt x="2787777" y="986788"/>
                </a:cubicBezTo>
                <a:cubicBezTo>
                  <a:pt x="2784577" y="984044"/>
                  <a:pt x="2782977" y="977948"/>
                  <a:pt x="2782977" y="968500"/>
                </a:cubicBezTo>
                <a:lnTo>
                  <a:pt x="2782977" y="901748"/>
                </a:lnTo>
                <a:cubicBezTo>
                  <a:pt x="2791816" y="896872"/>
                  <a:pt x="2796235" y="893062"/>
                  <a:pt x="2796235" y="890318"/>
                </a:cubicBezTo>
                <a:cubicBezTo>
                  <a:pt x="2796235" y="886051"/>
                  <a:pt x="2778862" y="880717"/>
                  <a:pt x="2744115" y="874316"/>
                </a:cubicBezTo>
                <a:close/>
                <a:moveTo>
                  <a:pt x="2690165" y="890318"/>
                </a:moveTo>
                <a:cubicBezTo>
                  <a:pt x="2688641" y="907692"/>
                  <a:pt x="2684450" y="924304"/>
                  <a:pt x="2677592" y="940153"/>
                </a:cubicBezTo>
                <a:cubicBezTo>
                  <a:pt x="2670734" y="956003"/>
                  <a:pt x="2662809" y="968423"/>
                  <a:pt x="2653817" y="977415"/>
                </a:cubicBezTo>
                <a:cubicBezTo>
                  <a:pt x="2644826" y="986407"/>
                  <a:pt x="2640330" y="993493"/>
                  <a:pt x="2640330" y="998675"/>
                </a:cubicBezTo>
                <a:cubicBezTo>
                  <a:pt x="2640330" y="1003856"/>
                  <a:pt x="2642235" y="1008200"/>
                  <a:pt x="2646046" y="1011705"/>
                </a:cubicBezTo>
                <a:cubicBezTo>
                  <a:pt x="2649855" y="1015210"/>
                  <a:pt x="2655951" y="1016963"/>
                  <a:pt x="2664333" y="1016963"/>
                </a:cubicBezTo>
                <a:cubicBezTo>
                  <a:pt x="2672715" y="1016963"/>
                  <a:pt x="2681707" y="1011324"/>
                  <a:pt x="2691308" y="1000046"/>
                </a:cubicBezTo>
                <a:cubicBezTo>
                  <a:pt x="2700909" y="988769"/>
                  <a:pt x="2705710" y="970176"/>
                  <a:pt x="2705710" y="944268"/>
                </a:cubicBezTo>
                <a:cubicBezTo>
                  <a:pt x="2705710" y="930552"/>
                  <a:pt x="2704643" y="912721"/>
                  <a:pt x="2702510" y="890776"/>
                </a:cubicBezTo>
                <a:lnTo>
                  <a:pt x="2690165" y="890318"/>
                </a:lnTo>
                <a:close/>
                <a:moveTo>
                  <a:pt x="1534364" y="619199"/>
                </a:moveTo>
                <a:cubicBezTo>
                  <a:pt x="1535278" y="632610"/>
                  <a:pt x="1535735" y="647088"/>
                  <a:pt x="1535735" y="662633"/>
                </a:cubicBezTo>
                <a:lnTo>
                  <a:pt x="1535735" y="744014"/>
                </a:lnTo>
                <a:cubicBezTo>
                  <a:pt x="1535735" y="759864"/>
                  <a:pt x="1534973" y="774799"/>
                  <a:pt x="1533449" y="788820"/>
                </a:cubicBezTo>
                <a:cubicBezTo>
                  <a:pt x="1533144" y="792173"/>
                  <a:pt x="1533907" y="793849"/>
                  <a:pt x="1535735" y="793849"/>
                </a:cubicBezTo>
                <a:cubicBezTo>
                  <a:pt x="1539393" y="793849"/>
                  <a:pt x="1546251" y="791944"/>
                  <a:pt x="1556309" y="788134"/>
                </a:cubicBezTo>
                <a:cubicBezTo>
                  <a:pt x="1566368" y="784324"/>
                  <a:pt x="1571702" y="780286"/>
                  <a:pt x="1572311" y="776018"/>
                </a:cubicBezTo>
                <a:lnTo>
                  <a:pt x="1729588" y="776018"/>
                </a:lnTo>
                <a:cubicBezTo>
                  <a:pt x="1729588" y="781200"/>
                  <a:pt x="1729816" y="784629"/>
                  <a:pt x="1730274" y="786305"/>
                </a:cubicBezTo>
                <a:cubicBezTo>
                  <a:pt x="1730731" y="787982"/>
                  <a:pt x="1731798" y="788820"/>
                  <a:pt x="1733474" y="788820"/>
                </a:cubicBezTo>
                <a:cubicBezTo>
                  <a:pt x="1735151" y="788820"/>
                  <a:pt x="1739037" y="787906"/>
                  <a:pt x="1745133" y="786077"/>
                </a:cubicBezTo>
                <a:cubicBezTo>
                  <a:pt x="1751229" y="784248"/>
                  <a:pt x="1756410" y="782191"/>
                  <a:pt x="1760678" y="779905"/>
                </a:cubicBezTo>
                <a:cubicBezTo>
                  <a:pt x="1764945" y="777619"/>
                  <a:pt x="1767459" y="775942"/>
                  <a:pt x="1768221" y="774875"/>
                </a:cubicBezTo>
                <a:cubicBezTo>
                  <a:pt x="1768983" y="773809"/>
                  <a:pt x="1769364" y="772513"/>
                  <a:pt x="1769364" y="770989"/>
                </a:cubicBezTo>
                <a:lnTo>
                  <a:pt x="1768907" y="755444"/>
                </a:lnTo>
                <a:cubicBezTo>
                  <a:pt x="1768602" y="749958"/>
                  <a:pt x="1768450" y="740509"/>
                  <a:pt x="1768450" y="727098"/>
                </a:cubicBezTo>
                <a:lnTo>
                  <a:pt x="1768450" y="661261"/>
                </a:lnTo>
                <a:cubicBezTo>
                  <a:pt x="1779118" y="655775"/>
                  <a:pt x="1784452" y="651736"/>
                  <a:pt x="1784452" y="649145"/>
                </a:cubicBezTo>
                <a:cubicBezTo>
                  <a:pt x="1784452" y="646555"/>
                  <a:pt x="1778127" y="640916"/>
                  <a:pt x="1765478" y="632229"/>
                </a:cubicBezTo>
                <a:cubicBezTo>
                  <a:pt x="1752829" y="623542"/>
                  <a:pt x="1745285" y="619199"/>
                  <a:pt x="1742847" y="619199"/>
                </a:cubicBezTo>
                <a:cubicBezTo>
                  <a:pt x="1740409" y="619199"/>
                  <a:pt x="1738122" y="621028"/>
                  <a:pt x="1735989" y="624685"/>
                </a:cubicBezTo>
                <a:lnTo>
                  <a:pt x="1725016" y="642059"/>
                </a:lnTo>
                <a:lnTo>
                  <a:pt x="1580998" y="642059"/>
                </a:lnTo>
                <a:cubicBezTo>
                  <a:pt x="1566977" y="633524"/>
                  <a:pt x="1551433" y="625904"/>
                  <a:pt x="1534364" y="619199"/>
                </a:cubicBezTo>
                <a:close/>
                <a:moveTo>
                  <a:pt x="1723873" y="792478"/>
                </a:moveTo>
                <a:cubicBezTo>
                  <a:pt x="1722197" y="792478"/>
                  <a:pt x="1720444" y="793697"/>
                  <a:pt x="1718615" y="796135"/>
                </a:cubicBezTo>
                <a:lnTo>
                  <a:pt x="1708557" y="812594"/>
                </a:lnTo>
                <a:lnTo>
                  <a:pt x="1590599" y="812594"/>
                </a:lnTo>
                <a:cubicBezTo>
                  <a:pt x="1571702" y="802231"/>
                  <a:pt x="1556462" y="795830"/>
                  <a:pt x="1544879" y="793392"/>
                </a:cubicBezTo>
                <a:cubicBezTo>
                  <a:pt x="1545489" y="805279"/>
                  <a:pt x="1545793" y="818843"/>
                  <a:pt x="1545793" y="834083"/>
                </a:cubicBezTo>
                <a:lnTo>
                  <a:pt x="1545793" y="928723"/>
                </a:lnTo>
                <a:cubicBezTo>
                  <a:pt x="1545793" y="947011"/>
                  <a:pt x="1545336" y="967433"/>
                  <a:pt x="1544422" y="989988"/>
                </a:cubicBezTo>
                <a:lnTo>
                  <a:pt x="1542136" y="1038908"/>
                </a:lnTo>
                <a:cubicBezTo>
                  <a:pt x="1542136" y="1041652"/>
                  <a:pt x="1543126" y="1043023"/>
                  <a:pt x="1545108" y="1043023"/>
                </a:cubicBezTo>
                <a:cubicBezTo>
                  <a:pt x="1547089" y="1043023"/>
                  <a:pt x="1551280" y="1041956"/>
                  <a:pt x="1557681" y="1039823"/>
                </a:cubicBezTo>
                <a:cubicBezTo>
                  <a:pt x="1564082" y="1037689"/>
                  <a:pt x="1569568" y="1035403"/>
                  <a:pt x="1574140" y="1032965"/>
                </a:cubicBezTo>
                <a:cubicBezTo>
                  <a:pt x="1578712" y="1030526"/>
                  <a:pt x="1581455" y="1028698"/>
                  <a:pt x="1582370" y="1027478"/>
                </a:cubicBezTo>
                <a:cubicBezTo>
                  <a:pt x="1583284" y="1026259"/>
                  <a:pt x="1583741" y="1024278"/>
                  <a:pt x="1583741" y="1021535"/>
                </a:cubicBezTo>
                <a:lnTo>
                  <a:pt x="1583741" y="939696"/>
                </a:lnTo>
                <a:lnTo>
                  <a:pt x="1711757" y="939696"/>
                </a:lnTo>
                <a:lnTo>
                  <a:pt x="1711757" y="987245"/>
                </a:lnTo>
                <a:cubicBezTo>
                  <a:pt x="1711757" y="991512"/>
                  <a:pt x="1711071" y="994560"/>
                  <a:pt x="1709700" y="996389"/>
                </a:cubicBezTo>
                <a:cubicBezTo>
                  <a:pt x="1708328" y="998218"/>
                  <a:pt x="1704671" y="999132"/>
                  <a:pt x="1698727" y="999132"/>
                </a:cubicBezTo>
                <a:cubicBezTo>
                  <a:pt x="1692783" y="999132"/>
                  <a:pt x="1677315" y="995932"/>
                  <a:pt x="1652321" y="989531"/>
                </a:cubicBezTo>
                <a:lnTo>
                  <a:pt x="1650035" y="998675"/>
                </a:lnTo>
                <a:cubicBezTo>
                  <a:pt x="1668018" y="1007514"/>
                  <a:pt x="1679677" y="1014372"/>
                  <a:pt x="1685011" y="1019249"/>
                </a:cubicBezTo>
                <a:cubicBezTo>
                  <a:pt x="1690345" y="1024126"/>
                  <a:pt x="1693774" y="1031441"/>
                  <a:pt x="1695298" y="1041194"/>
                </a:cubicBezTo>
                <a:cubicBezTo>
                  <a:pt x="1695908" y="1045157"/>
                  <a:pt x="1698270" y="1047138"/>
                  <a:pt x="1702385" y="1047138"/>
                </a:cubicBezTo>
                <a:cubicBezTo>
                  <a:pt x="1706499" y="1047138"/>
                  <a:pt x="1714653" y="1044166"/>
                  <a:pt x="1726845" y="1038223"/>
                </a:cubicBezTo>
                <a:cubicBezTo>
                  <a:pt x="1739037" y="1032279"/>
                  <a:pt x="1746428" y="1026259"/>
                  <a:pt x="1749019" y="1020163"/>
                </a:cubicBezTo>
                <a:cubicBezTo>
                  <a:pt x="1751610" y="1014067"/>
                  <a:pt x="1752905" y="1003704"/>
                  <a:pt x="1752905" y="989074"/>
                </a:cubicBezTo>
                <a:lnTo>
                  <a:pt x="1752905" y="834083"/>
                </a:lnTo>
                <a:cubicBezTo>
                  <a:pt x="1762964" y="828292"/>
                  <a:pt x="1767993" y="824101"/>
                  <a:pt x="1767993" y="821510"/>
                </a:cubicBezTo>
                <a:cubicBezTo>
                  <a:pt x="1767993" y="818919"/>
                  <a:pt x="1761059" y="813433"/>
                  <a:pt x="1747190" y="805051"/>
                </a:cubicBezTo>
                <a:cubicBezTo>
                  <a:pt x="1733322" y="796669"/>
                  <a:pt x="1725549" y="792478"/>
                  <a:pt x="1723873" y="792478"/>
                </a:cubicBezTo>
                <a:close/>
                <a:moveTo>
                  <a:pt x="913943" y="622399"/>
                </a:moveTo>
                <a:cubicBezTo>
                  <a:pt x="909676" y="742490"/>
                  <a:pt x="895731" y="831187"/>
                  <a:pt x="872109" y="888490"/>
                </a:cubicBezTo>
                <a:cubicBezTo>
                  <a:pt x="848487" y="945792"/>
                  <a:pt x="803301" y="995322"/>
                  <a:pt x="736550" y="1037080"/>
                </a:cubicBezTo>
                <a:lnTo>
                  <a:pt x="740664" y="1044852"/>
                </a:lnTo>
                <a:cubicBezTo>
                  <a:pt x="821436" y="1006142"/>
                  <a:pt x="874624" y="963470"/>
                  <a:pt x="900227" y="916836"/>
                </a:cubicBezTo>
                <a:cubicBezTo>
                  <a:pt x="925830" y="870202"/>
                  <a:pt x="942747" y="795830"/>
                  <a:pt x="950976" y="693722"/>
                </a:cubicBezTo>
                <a:cubicBezTo>
                  <a:pt x="958292" y="774190"/>
                  <a:pt x="969417" y="834769"/>
                  <a:pt x="984352" y="875459"/>
                </a:cubicBezTo>
                <a:cubicBezTo>
                  <a:pt x="999287" y="916150"/>
                  <a:pt x="1020318" y="951812"/>
                  <a:pt x="1047445" y="982444"/>
                </a:cubicBezTo>
                <a:cubicBezTo>
                  <a:pt x="1074573" y="1013077"/>
                  <a:pt x="1089965" y="1028393"/>
                  <a:pt x="1093623" y="1028393"/>
                </a:cubicBezTo>
                <a:cubicBezTo>
                  <a:pt x="1094842" y="1028393"/>
                  <a:pt x="1096518" y="1027326"/>
                  <a:pt x="1098652" y="1025192"/>
                </a:cubicBezTo>
                <a:cubicBezTo>
                  <a:pt x="1106577" y="1017268"/>
                  <a:pt x="1113435" y="1011934"/>
                  <a:pt x="1119226" y="1009190"/>
                </a:cubicBezTo>
                <a:cubicBezTo>
                  <a:pt x="1125017" y="1006447"/>
                  <a:pt x="1131875" y="1005076"/>
                  <a:pt x="1139800" y="1005076"/>
                </a:cubicBezTo>
                <a:cubicBezTo>
                  <a:pt x="1147725" y="1005076"/>
                  <a:pt x="1155954" y="1005380"/>
                  <a:pt x="1164489" y="1005990"/>
                </a:cubicBezTo>
                <a:lnTo>
                  <a:pt x="1165860" y="997303"/>
                </a:lnTo>
                <a:cubicBezTo>
                  <a:pt x="1107948" y="975662"/>
                  <a:pt x="1062000" y="937258"/>
                  <a:pt x="1028015" y="882089"/>
                </a:cubicBezTo>
                <a:cubicBezTo>
                  <a:pt x="994029" y="826920"/>
                  <a:pt x="970484" y="752701"/>
                  <a:pt x="957377" y="659432"/>
                </a:cubicBezTo>
                <a:cubicBezTo>
                  <a:pt x="959511" y="656689"/>
                  <a:pt x="963245" y="654327"/>
                  <a:pt x="968578" y="652346"/>
                </a:cubicBezTo>
                <a:cubicBezTo>
                  <a:pt x="973912" y="650365"/>
                  <a:pt x="976579" y="648460"/>
                  <a:pt x="976579" y="646631"/>
                </a:cubicBezTo>
                <a:cubicBezTo>
                  <a:pt x="976579" y="644802"/>
                  <a:pt x="975589" y="643202"/>
                  <a:pt x="973608" y="641830"/>
                </a:cubicBezTo>
                <a:cubicBezTo>
                  <a:pt x="971627" y="640459"/>
                  <a:pt x="964692" y="637715"/>
                  <a:pt x="952805" y="633601"/>
                </a:cubicBezTo>
                <a:cubicBezTo>
                  <a:pt x="940918" y="629486"/>
                  <a:pt x="927964" y="625752"/>
                  <a:pt x="913943" y="622399"/>
                </a:cubicBezTo>
                <a:close/>
                <a:moveTo>
                  <a:pt x="1451153" y="743100"/>
                </a:moveTo>
                <a:cubicBezTo>
                  <a:pt x="1449020" y="743100"/>
                  <a:pt x="1447038" y="744624"/>
                  <a:pt x="1445210" y="747672"/>
                </a:cubicBezTo>
                <a:lnTo>
                  <a:pt x="1433322" y="765960"/>
                </a:lnTo>
                <a:lnTo>
                  <a:pt x="1376630" y="765960"/>
                </a:lnTo>
                <a:cubicBezTo>
                  <a:pt x="1369010" y="765960"/>
                  <a:pt x="1362609" y="765198"/>
                  <a:pt x="1357427" y="763674"/>
                </a:cubicBezTo>
                <a:lnTo>
                  <a:pt x="1369772" y="782876"/>
                </a:lnTo>
                <a:cubicBezTo>
                  <a:pt x="1374343" y="781352"/>
                  <a:pt x="1379373" y="780590"/>
                  <a:pt x="1384859" y="780590"/>
                </a:cubicBezTo>
                <a:lnTo>
                  <a:pt x="1436066" y="780590"/>
                </a:lnTo>
                <a:lnTo>
                  <a:pt x="1436066" y="942896"/>
                </a:lnTo>
                <a:cubicBezTo>
                  <a:pt x="1436066" y="952955"/>
                  <a:pt x="1434770" y="960422"/>
                  <a:pt x="1432179" y="965299"/>
                </a:cubicBezTo>
                <a:cubicBezTo>
                  <a:pt x="1429588" y="970176"/>
                  <a:pt x="1423112" y="976577"/>
                  <a:pt x="1412748" y="984502"/>
                </a:cubicBezTo>
                <a:cubicBezTo>
                  <a:pt x="1430731" y="1009800"/>
                  <a:pt x="1441247" y="1022449"/>
                  <a:pt x="1444295" y="1022449"/>
                </a:cubicBezTo>
                <a:cubicBezTo>
                  <a:pt x="1444905" y="1022449"/>
                  <a:pt x="1445591" y="1022068"/>
                  <a:pt x="1446353" y="1021306"/>
                </a:cubicBezTo>
                <a:cubicBezTo>
                  <a:pt x="1447114" y="1020544"/>
                  <a:pt x="1451077" y="1014753"/>
                  <a:pt x="1458240" y="1003933"/>
                </a:cubicBezTo>
                <a:cubicBezTo>
                  <a:pt x="1465403" y="993112"/>
                  <a:pt x="1474394" y="980234"/>
                  <a:pt x="1485215" y="965299"/>
                </a:cubicBezTo>
                <a:cubicBezTo>
                  <a:pt x="1496035" y="950364"/>
                  <a:pt x="1513942" y="926590"/>
                  <a:pt x="1538936" y="893976"/>
                </a:cubicBezTo>
                <a:lnTo>
                  <a:pt x="1532992" y="887118"/>
                </a:lnTo>
                <a:lnTo>
                  <a:pt x="1473556" y="940153"/>
                </a:lnTo>
                <a:lnTo>
                  <a:pt x="1473556" y="784248"/>
                </a:lnTo>
                <a:cubicBezTo>
                  <a:pt x="1485748" y="778152"/>
                  <a:pt x="1491844" y="773961"/>
                  <a:pt x="1491844" y="771675"/>
                </a:cubicBezTo>
                <a:cubicBezTo>
                  <a:pt x="1491844" y="769389"/>
                  <a:pt x="1490168" y="767027"/>
                  <a:pt x="1486815" y="764588"/>
                </a:cubicBezTo>
                <a:cubicBezTo>
                  <a:pt x="1483462" y="762150"/>
                  <a:pt x="1477214" y="757959"/>
                  <a:pt x="1468069" y="752015"/>
                </a:cubicBezTo>
                <a:cubicBezTo>
                  <a:pt x="1458926" y="746072"/>
                  <a:pt x="1453287" y="743100"/>
                  <a:pt x="1451153" y="74310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22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3832AAF8-2ED0-4433-8784-948F8C70000B}"/>
              </a:ext>
            </a:extLst>
          </p:cNvPr>
          <p:cNvSpPr/>
          <p:nvPr/>
        </p:nvSpPr>
        <p:spPr>
          <a:xfrm>
            <a:off x="1569720" y="1524000"/>
            <a:ext cx="3810000" cy="3810000"/>
          </a:xfrm>
          <a:prstGeom prst="ellipse">
            <a:avLst/>
          </a:prstGeom>
          <a:gradFill>
            <a:gsLst>
              <a:gs pos="15000">
                <a:schemeClr val="accent2"/>
              </a:gs>
              <a:gs pos="40000">
                <a:schemeClr val="accent4">
                  <a:lumMod val="40000"/>
                  <a:lumOff val="60000"/>
                </a:schemeClr>
              </a:gs>
              <a:gs pos="29225">
                <a:srgbClr val="F7B96C"/>
              </a:gs>
              <a:gs pos="74000">
                <a:schemeClr val="accent2">
                  <a:lumMod val="60000"/>
                  <a:lumOff val="40000"/>
                </a:schemeClr>
              </a:gs>
              <a:gs pos="60000">
                <a:schemeClr val="accent6">
                  <a:lumMod val="40000"/>
                  <a:lumOff val="60000"/>
                </a:schemeClr>
              </a:gs>
              <a:gs pos="8900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7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B8720E3-3638-4C69-AD9E-9827A537DE9D}"/>
              </a:ext>
            </a:extLst>
          </p:cNvPr>
          <p:cNvSpPr/>
          <p:nvPr/>
        </p:nvSpPr>
        <p:spPr>
          <a:xfrm>
            <a:off x="1371600" y="1935480"/>
            <a:ext cx="4175760" cy="2727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>
            <a:extLst>
              <a:ext uri="{FF2B5EF4-FFF2-40B4-BE49-F238E27FC236}">
                <a16:creationId xmlns:a16="http://schemas.microsoft.com/office/drawing/2014/main" id="{52481C6A-CA3B-4288-A643-83A5F7840EC2}"/>
              </a:ext>
            </a:extLst>
          </p:cNvPr>
          <p:cNvSpPr/>
          <p:nvPr/>
        </p:nvSpPr>
        <p:spPr>
          <a:xfrm>
            <a:off x="2522220" y="1615440"/>
            <a:ext cx="1874520" cy="944880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D42201-E000-40A4-8BEA-210A7F5407D5}"/>
              </a:ext>
            </a:extLst>
          </p:cNvPr>
          <p:cNvSpPr/>
          <p:nvPr/>
        </p:nvSpPr>
        <p:spPr>
          <a:xfrm>
            <a:off x="4968240" y="1615440"/>
            <a:ext cx="320040" cy="594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18FCE88-287D-4D8C-A03C-4F080F6026B4}"/>
              </a:ext>
            </a:extLst>
          </p:cNvPr>
          <p:cNvSpPr/>
          <p:nvPr/>
        </p:nvSpPr>
        <p:spPr>
          <a:xfrm>
            <a:off x="2667000" y="2506980"/>
            <a:ext cx="1584960" cy="1584960"/>
          </a:xfrm>
          <a:prstGeom prst="ellipse">
            <a:avLst/>
          </a:prstGeom>
          <a:solidFill>
            <a:schemeClr val="bg1"/>
          </a:solidFill>
          <a:ln w="257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4A8B371-97C5-4AF6-8F67-FC1180CFAB0D}"/>
              </a:ext>
            </a:extLst>
          </p:cNvPr>
          <p:cNvSpPr/>
          <p:nvPr/>
        </p:nvSpPr>
        <p:spPr>
          <a:xfrm>
            <a:off x="3002280" y="2842260"/>
            <a:ext cx="914400" cy="9144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00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852240-DAAA-41A2-9FD6-8512AE7CBB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8" r="8528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平行四边形 5">
            <a:extLst>
              <a:ext uri="{FF2B5EF4-FFF2-40B4-BE49-F238E27FC236}">
                <a16:creationId xmlns:a16="http://schemas.microsoft.com/office/drawing/2014/main" id="{AAB262D0-5F18-4F45-BEB5-7731B637A874}"/>
              </a:ext>
            </a:extLst>
          </p:cNvPr>
          <p:cNvSpPr/>
          <p:nvPr/>
        </p:nvSpPr>
        <p:spPr>
          <a:xfrm>
            <a:off x="2880359" y="2232660"/>
            <a:ext cx="6431280" cy="2392680"/>
          </a:xfrm>
          <a:prstGeom prst="parallelogram">
            <a:avLst/>
          </a:prstGeom>
          <a:solidFill>
            <a:schemeClr val="tx1">
              <a:alpha val="58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81A0D8D3-98FC-4498-AF99-2560F12EE210}"/>
              </a:ext>
            </a:extLst>
          </p:cNvPr>
          <p:cNvSpPr/>
          <p:nvPr/>
        </p:nvSpPr>
        <p:spPr>
          <a:xfrm>
            <a:off x="3230880" y="2484120"/>
            <a:ext cx="5730239" cy="1920240"/>
          </a:xfrm>
          <a:prstGeom prst="parallelogram">
            <a:avLst/>
          </a:prstGeom>
          <a:noFill/>
          <a:ln w="28575"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020E9A-3AE2-4DA1-B0C5-0A3B1812F1B4}"/>
              </a:ext>
            </a:extLst>
          </p:cNvPr>
          <p:cNvSpPr txBox="1"/>
          <p:nvPr/>
        </p:nvSpPr>
        <p:spPr>
          <a:xfrm>
            <a:off x="3924299" y="2659559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世人谓我恋长安</a:t>
            </a:r>
          </a:p>
        </p:txBody>
      </p:sp>
    </p:spTree>
    <p:extLst>
      <p:ext uri="{BB962C8B-B14F-4D97-AF65-F5344CB8AC3E}">
        <p14:creationId xmlns:p14="http://schemas.microsoft.com/office/powerpoint/2010/main" val="382134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886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华文中宋</vt:lpstr>
      <vt:lpstr>时装斑马魏《做字网》更多下载...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chao</dc:creator>
  <cp:lastModifiedBy>wu chao</cp:lastModifiedBy>
  <cp:revision>14</cp:revision>
  <dcterms:created xsi:type="dcterms:W3CDTF">2019-07-27T02:42:21Z</dcterms:created>
  <dcterms:modified xsi:type="dcterms:W3CDTF">2019-07-27T10:02:47Z</dcterms:modified>
</cp:coreProperties>
</file>