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notesMasterIdLst>
    <p:notesMasterId r:id="rId38"/>
  </p:notesMasterIdLst>
  <p:sldIdLst>
    <p:sldId id="256" r:id="rId2"/>
    <p:sldId id="278" r:id="rId3"/>
    <p:sldId id="259" r:id="rId4"/>
    <p:sldId id="260" r:id="rId5"/>
    <p:sldId id="301" r:id="rId6"/>
    <p:sldId id="300" r:id="rId7"/>
    <p:sldId id="306" r:id="rId8"/>
    <p:sldId id="307" r:id="rId9"/>
    <p:sldId id="309" r:id="rId10"/>
    <p:sldId id="308" r:id="rId11"/>
    <p:sldId id="299" r:id="rId12"/>
    <p:sldId id="310" r:id="rId13"/>
    <p:sldId id="311" r:id="rId14"/>
    <p:sldId id="312" r:id="rId15"/>
    <p:sldId id="313" r:id="rId16"/>
    <p:sldId id="314" r:id="rId17"/>
    <p:sldId id="320" r:id="rId18"/>
    <p:sldId id="303" r:id="rId19"/>
    <p:sldId id="329" r:id="rId20"/>
    <p:sldId id="315" r:id="rId21"/>
    <p:sldId id="316" r:id="rId22"/>
    <p:sldId id="317" r:id="rId23"/>
    <p:sldId id="324" r:id="rId24"/>
    <p:sldId id="323" r:id="rId25"/>
    <p:sldId id="322" r:id="rId26"/>
    <p:sldId id="325" r:id="rId27"/>
    <p:sldId id="321" r:id="rId28"/>
    <p:sldId id="318" r:id="rId29"/>
    <p:sldId id="319" r:id="rId30"/>
    <p:sldId id="304" r:id="rId31"/>
    <p:sldId id="289" r:id="rId32"/>
    <p:sldId id="305" r:id="rId33"/>
    <p:sldId id="328" r:id="rId34"/>
    <p:sldId id="326" r:id="rId35"/>
    <p:sldId id="327" r:id="rId36"/>
    <p:sldId id="2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C2359-C9D6-48DC-8C5D-D31703674521}" v="241" dt="2019-12-01T23:26:38.410"/>
    <p1510:client id="{A9FB3403-BC06-4FC8-8E98-85632FC6C6BE}" v="915" dt="2019-12-05T16:18:2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9" autoAdjust="0"/>
    <p:restoredTop sz="77180" autoAdjust="0"/>
  </p:normalViewPr>
  <p:slideViewPr>
    <p:cSldViewPr snapToGrid="0" snapToObjects="1">
      <p:cViewPr varScale="1">
        <p:scale>
          <a:sx n="51" d="100"/>
          <a:sy n="51" d="100"/>
        </p:scale>
        <p:origin x="9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gupta" userId="345b4793e5ae2ffe" providerId="LiveId" clId="{A9FB3403-BC06-4FC8-8E98-85632FC6C6BE}"/>
    <pc:docChg chg="custSel addSld modSld sldOrd">
      <pc:chgData name="dhruv gupta" userId="345b4793e5ae2ffe" providerId="LiveId" clId="{A9FB3403-BC06-4FC8-8E98-85632FC6C6BE}" dt="2019-12-05T16:18:21.477" v="910"/>
      <pc:docMkLst>
        <pc:docMk/>
      </pc:docMkLst>
      <pc:sldChg chg="ord">
        <pc:chgData name="dhruv gupta" userId="345b4793e5ae2ffe" providerId="LiveId" clId="{A9FB3403-BC06-4FC8-8E98-85632FC6C6BE}" dt="2019-12-05T16:18:21.477" v="910"/>
        <pc:sldMkLst>
          <pc:docMk/>
          <pc:sldMk cId="2662903565" sldId="304"/>
        </pc:sldMkLst>
      </pc:sldChg>
      <pc:sldChg chg="modSp">
        <pc:chgData name="dhruv gupta" userId="345b4793e5ae2ffe" providerId="LiveId" clId="{A9FB3403-BC06-4FC8-8E98-85632FC6C6BE}" dt="2019-12-03T23:40:19.767" v="909" actId="20577"/>
        <pc:sldMkLst>
          <pc:docMk/>
          <pc:sldMk cId="1454652774" sldId="308"/>
        </pc:sldMkLst>
        <pc:spChg chg="mod">
          <ac:chgData name="dhruv gupta" userId="345b4793e5ae2ffe" providerId="LiveId" clId="{A9FB3403-BC06-4FC8-8E98-85632FC6C6BE}" dt="2019-12-03T23:40:19.767" v="909" actId="20577"/>
          <ac:spMkLst>
            <pc:docMk/>
            <pc:sldMk cId="1454652774" sldId="308"/>
            <ac:spMk id="5" creationId="{7CFE6AE5-FE55-4728-BE06-CDB232E3FD7E}"/>
          </ac:spMkLst>
        </pc:spChg>
      </pc:sldChg>
      <pc:sldChg chg="modSp">
        <pc:chgData name="dhruv gupta" userId="345b4793e5ae2ffe" providerId="LiveId" clId="{A9FB3403-BC06-4FC8-8E98-85632FC6C6BE}" dt="2019-12-03T22:02:44.171" v="643" actId="20577"/>
        <pc:sldMkLst>
          <pc:docMk/>
          <pc:sldMk cId="509432526" sldId="320"/>
        </pc:sldMkLst>
        <pc:spChg chg="mod">
          <ac:chgData name="dhruv gupta" userId="345b4793e5ae2ffe" providerId="LiveId" clId="{A9FB3403-BC06-4FC8-8E98-85632FC6C6BE}" dt="2019-12-03T22:02:44.171" v="643" actId="20577"/>
          <ac:spMkLst>
            <pc:docMk/>
            <pc:sldMk cId="509432526" sldId="320"/>
            <ac:spMk id="3" creationId="{CD42C368-F73A-4CF8-AEBE-75D2D373B2D1}"/>
          </ac:spMkLst>
        </pc:spChg>
      </pc:sldChg>
      <pc:sldChg chg="addSp delSp modSp add">
        <pc:chgData name="dhruv gupta" userId="345b4793e5ae2ffe" providerId="LiveId" clId="{A9FB3403-BC06-4FC8-8E98-85632FC6C6BE}" dt="2019-12-03T21:45:13.629" v="202" actId="1076"/>
        <pc:sldMkLst>
          <pc:docMk/>
          <pc:sldMk cId="448938390" sldId="326"/>
        </pc:sldMkLst>
        <pc:spChg chg="mod ord">
          <ac:chgData name="dhruv gupta" userId="345b4793e5ae2ffe" providerId="LiveId" clId="{A9FB3403-BC06-4FC8-8E98-85632FC6C6BE}" dt="2019-12-03T21:45:09.249" v="201" actId="166"/>
          <ac:spMkLst>
            <pc:docMk/>
            <pc:sldMk cId="448938390" sldId="326"/>
            <ac:spMk id="2" creationId="{DE109EA6-2B72-407C-AC8C-80BBD5BE9DC9}"/>
          </ac:spMkLst>
        </pc:spChg>
        <pc:spChg chg="del">
          <ac:chgData name="dhruv gupta" userId="345b4793e5ae2ffe" providerId="LiveId" clId="{A9FB3403-BC06-4FC8-8E98-85632FC6C6BE}" dt="2019-12-03T20:49:13.538" v="12" actId="478"/>
          <ac:spMkLst>
            <pc:docMk/>
            <pc:sldMk cId="448938390" sldId="326"/>
            <ac:spMk id="3" creationId="{B701FF72-C3F3-402D-AC5E-CAC03422C05D}"/>
          </ac:spMkLst>
        </pc:spChg>
        <pc:picChg chg="add del mod">
          <ac:chgData name="dhruv gupta" userId="345b4793e5ae2ffe" providerId="LiveId" clId="{A9FB3403-BC06-4FC8-8E98-85632FC6C6BE}" dt="2019-12-03T21:40:40.092" v="192" actId="478"/>
          <ac:picMkLst>
            <pc:docMk/>
            <pc:sldMk cId="448938390" sldId="326"/>
            <ac:picMk id="5" creationId="{75C474A2-EDB2-4E6E-8C9A-F39D1E2D069A}"/>
          </ac:picMkLst>
        </pc:picChg>
        <pc:picChg chg="add mod">
          <ac:chgData name="dhruv gupta" userId="345b4793e5ae2ffe" providerId="LiveId" clId="{A9FB3403-BC06-4FC8-8E98-85632FC6C6BE}" dt="2019-12-03T21:45:13.629" v="202" actId="1076"/>
          <ac:picMkLst>
            <pc:docMk/>
            <pc:sldMk cId="448938390" sldId="326"/>
            <ac:picMk id="7" creationId="{0465C46A-49D9-4C9E-9D73-1EC2DEB76913}"/>
          </ac:picMkLst>
        </pc:picChg>
      </pc:sldChg>
      <pc:sldChg chg="addSp delSp modSp add">
        <pc:chgData name="dhruv gupta" userId="345b4793e5ae2ffe" providerId="LiveId" clId="{A9FB3403-BC06-4FC8-8E98-85632FC6C6BE}" dt="2019-12-03T21:40:26.857" v="191" actId="1036"/>
        <pc:sldMkLst>
          <pc:docMk/>
          <pc:sldMk cId="2709051610" sldId="327"/>
        </pc:sldMkLst>
        <pc:spChg chg="mod ord">
          <ac:chgData name="dhruv gupta" userId="345b4793e5ae2ffe" providerId="LiveId" clId="{A9FB3403-BC06-4FC8-8E98-85632FC6C6BE}" dt="2019-12-03T21:40:20.951" v="173" actId="166"/>
          <ac:spMkLst>
            <pc:docMk/>
            <pc:sldMk cId="2709051610" sldId="327"/>
            <ac:spMk id="2" creationId="{68A06A9F-89B1-4BBE-A2D1-EBE73B176FF7}"/>
          </ac:spMkLst>
        </pc:spChg>
        <pc:spChg chg="del">
          <ac:chgData name="dhruv gupta" userId="345b4793e5ae2ffe" providerId="LiveId" clId="{A9FB3403-BC06-4FC8-8E98-85632FC6C6BE}" dt="2019-12-03T21:39:55.597" v="167"/>
          <ac:spMkLst>
            <pc:docMk/>
            <pc:sldMk cId="2709051610" sldId="327"/>
            <ac:spMk id="3" creationId="{6AB6ED25-B61E-4BB7-8333-C0BC51F14D81}"/>
          </ac:spMkLst>
        </pc:spChg>
        <pc:picChg chg="add mod">
          <ac:chgData name="dhruv gupta" userId="345b4793e5ae2ffe" providerId="LiveId" clId="{A9FB3403-BC06-4FC8-8E98-85632FC6C6BE}" dt="2019-12-03T21:40:26.857" v="191" actId="1036"/>
          <ac:picMkLst>
            <pc:docMk/>
            <pc:sldMk cId="2709051610" sldId="327"/>
            <ac:picMk id="5" creationId="{80CAE997-8426-4BB6-98CE-BFD6C5DA48B3}"/>
          </ac:picMkLst>
        </pc:picChg>
      </pc:sldChg>
      <pc:sldChg chg="modSp add">
        <pc:chgData name="dhruv gupta" userId="345b4793e5ae2ffe" providerId="LiveId" clId="{A9FB3403-BC06-4FC8-8E98-85632FC6C6BE}" dt="2019-12-03T21:49:35.829" v="642" actId="20577"/>
        <pc:sldMkLst>
          <pc:docMk/>
          <pc:sldMk cId="1323311286" sldId="328"/>
        </pc:sldMkLst>
        <pc:spChg chg="mod">
          <ac:chgData name="dhruv gupta" userId="345b4793e5ae2ffe" providerId="LiveId" clId="{A9FB3403-BC06-4FC8-8E98-85632FC6C6BE}" dt="2019-12-03T21:45:50.093" v="213" actId="20577"/>
          <ac:spMkLst>
            <pc:docMk/>
            <pc:sldMk cId="1323311286" sldId="328"/>
            <ac:spMk id="2" creationId="{D2049550-2329-4DD2-972B-7B840A1ED779}"/>
          </ac:spMkLst>
        </pc:spChg>
        <pc:spChg chg="mod">
          <ac:chgData name="dhruv gupta" userId="345b4793e5ae2ffe" providerId="LiveId" clId="{A9FB3403-BC06-4FC8-8E98-85632FC6C6BE}" dt="2019-12-03T21:49:35.829" v="642" actId="20577"/>
          <ac:spMkLst>
            <pc:docMk/>
            <pc:sldMk cId="1323311286" sldId="328"/>
            <ac:spMk id="3" creationId="{41FF6374-E9F6-49BD-953D-F644659A85FC}"/>
          </ac:spMkLst>
        </pc:spChg>
      </pc:sldChg>
      <pc:sldChg chg="modSp add">
        <pc:chgData name="dhruv gupta" userId="345b4793e5ae2ffe" providerId="LiveId" clId="{A9FB3403-BC06-4FC8-8E98-85632FC6C6BE}" dt="2019-12-03T22:22:36.315" v="900" actId="20577"/>
        <pc:sldMkLst>
          <pc:docMk/>
          <pc:sldMk cId="1003878929" sldId="329"/>
        </pc:sldMkLst>
        <pc:spChg chg="mod">
          <ac:chgData name="dhruv gupta" userId="345b4793e5ae2ffe" providerId="LiveId" clId="{A9FB3403-BC06-4FC8-8E98-85632FC6C6BE}" dt="2019-12-03T22:10:20.922" v="662" actId="20577"/>
          <ac:spMkLst>
            <pc:docMk/>
            <pc:sldMk cId="1003878929" sldId="329"/>
            <ac:spMk id="2" creationId="{2BE3A262-F019-482F-92AB-3DE89E09B2A5}"/>
          </ac:spMkLst>
        </pc:spChg>
        <pc:spChg chg="mod">
          <ac:chgData name="dhruv gupta" userId="345b4793e5ae2ffe" providerId="LiveId" clId="{A9FB3403-BC06-4FC8-8E98-85632FC6C6BE}" dt="2019-12-03T22:22:36.315" v="900" actId="20577"/>
          <ac:spMkLst>
            <pc:docMk/>
            <pc:sldMk cId="1003878929" sldId="329"/>
            <ac:spMk id="3" creationId="{4EE2FF6B-E540-4433-9192-4D7B0B41CB53}"/>
          </ac:spMkLst>
        </pc:spChg>
      </pc:sldChg>
    </pc:docChg>
  </pc:docChgLst>
  <pc:docChgLst>
    <pc:chgData name="dhruv gupta" userId="345b4793e5ae2ffe" providerId="LiveId" clId="{200C2359-C9D6-48DC-8C5D-D31703674521}"/>
    <pc:docChg chg="undo custSel mod addSld delSld modSld sldOrd">
      <pc:chgData name="dhruv gupta" userId="345b4793e5ae2ffe" providerId="LiveId" clId="{200C2359-C9D6-48DC-8C5D-D31703674521}" dt="2019-12-01T23:26:46.975" v="5404" actId="6549"/>
      <pc:docMkLst>
        <pc:docMk/>
      </pc:docMkLst>
      <pc:sldChg chg="modSp">
        <pc:chgData name="dhruv gupta" userId="345b4793e5ae2ffe" providerId="LiveId" clId="{200C2359-C9D6-48DC-8C5D-D31703674521}" dt="2019-11-30T21:09:50.162" v="44" actId="20577"/>
        <pc:sldMkLst>
          <pc:docMk/>
          <pc:sldMk cId="3585141133" sldId="256"/>
        </pc:sldMkLst>
        <pc:spChg chg="mod">
          <ac:chgData name="dhruv gupta" userId="345b4793e5ae2ffe" providerId="LiveId" clId="{200C2359-C9D6-48DC-8C5D-D31703674521}" dt="2019-11-30T21:07:00.375" v="37" actId="20577"/>
          <ac:spMkLst>
            <pc:docMk/>
            <pc:sldMk cId="3585141133" sldId="256"/>
            <ac:spMk id="2" creationId="{DBEF80E7-BB8B-944F-BF60-31EC3193F3A7}"/>
          </ac:spMkLst>
        </pc:spChg>
        <pc:spChg chg="mod">
          <ac:chgData name="dhruv gupta" userId="345b4793e5ae2ffe" providerId="LiveId" clId="{200C2359-C9D6-48DC-8C5D-D31703674521}" dt="2019-11-30T21:09:50.162" v="44" actId="20577"/>
          <ac:spMkLst>
            <pc:docMk/>
            <pc:sldMk cId="3585141133" sldId="256"/>
            <ac:spMk id="3" creationId="{B973FBD0-2750-AE40-8F96-4E1CAF756601}"/>
          </ac:spMkLst>
        </pc:spChg>
      </pc:sldChg>
      <pc:sldChg chg="del">
        <pc:chgData name="dhruv gupta" userId="345b4793e5ae2ffe" providerId="LiveId" clId="{200C2359-C9D6-48DC-8C5D-D31703674521}" dt="2019-11-30T21:28:47.259" v="667" actId="2696"/>
        <pc:sldMkLst>
          <pc:docMk/>
          <pc:sldMk cId="737957769" sldId="257"/>
        </pc:sldMkLst>
      </pc:sldChg>
      <pc:sldChg chg="del">
        <pc:chgData name="dhruv gupta" userId="345b4793e5ae2ffe" providerId="LiveId" clId="{200C2359-C9D6-48DC-8C5D-D31703674521}" dt="2019-11-30T21:28:47.797" v="668" actId="2696"/>
        <pc:sldMkLst>
          <pc:docMk/>
          <pc:sldMk cId="1220838566" sldId="258"/>
        </pc:sldMkLst>
      </pc:sldChg>
      <pc:sldChg chg="modSp">
        <pc:chgData name="dhruv gupta" userId="345b4793e5ae2ffe" providerId="LiveId" clId="{200C2359-C9D6-48DC-8C5D-D31703674521}" dt="2019-11-30T21:11:52.241" v="224" actId="20577"/>
        <pc:sldMkLst>
          <pc:docMk/>
          <pc:sldMk cId="2580674722" sldId="260"/>
        </pc:sldMkLst>
        <pc:spChg chg="mod">
          <ac:chgData name="dhruv gupta" userId="345b4793e5ae2ffe" providerId="LiveId" clId="{200C2359-C9D6-48DC-8C5D-D31703674521}" dt="2019-11-30T21:11:52.241" v="224" actId="20577"/>
          <ac:spMkLst>
            <pc:docMk/>
            <pc:sldMk cId="2580674722" sldId="260"/>
            <ac:spMk id="3" creationId="{893EFE00-0D05-0241-BCE0-A0109F469868}"/>
          </ac:spMkLst>
        </pc:spChg>
      </pc:sldChg>
      <pc:sldChg chg="modSp">
        <pc:chgData name="dhruv gupta" userId="345b4793e5ae2ffe" providerId="LiveId" clId="{200C2359-C9D6-48DC-8C5D-D31703674521}" dt="2019-11-30T21:10:50.857" v="78" actId="20577"/>
        <pc:sldMkLst>
          <pc:docMk/>
          <pc:sldMk cId="3835731531" sldId="278"/>
        </pc:sldMkLst>
        <pc:graphicFrameChg chg="mod">
          <ac:chgData name="dhruv gupta" userId="345b4793e5ae2ffe" providerId="LiveId" clId="{200C2359-C9D6-48DC-8C5D-D31703674521}" dt="2019-11-30T21:10:50.857" v="78" actId="20577"/>
          <ac:graphicFrameMkLst>
            <pc:docMk/>
            <pc:sldMk cId="3835731531" sldId="278"/>
            <ac:graphicFrameMk id="34" creationId="{E70CFBE7-2DA0-4A3E-9DC3-893D72F4A431}"/>
          </ac:graphicFrameMkLst>
        </pc:graphicFrameChg>
      </pc:sldChg>
      <pc:sldChg chg="del">
        <pc:chgData name="dhruv gupta" userId="345b4793e5ae2ffe" providerId="LiveId" clId="{200C2359-C9D6-48DC-8C5D-D31703674521}" dt="2019-11-30T21:25:02.114" v="622" actId="2696"/>
        <pc:sldMkLst>
          <pc:docMk/>
          <pc:sldMk cId="2390227442" sldId="287"/>
        </pc:sldMkLst>
      </pc:sldChg>
      <pc:sldChg chg="addSp delSp modSp del">
        <pc:chgData name="dhruv gupta" userId="345b4793e5ae2ffe" providerId="LiveId" clId="{200C2359-C9D6-48DC-8C5D-D31703674521}" dt="2019-12-01T01:17:26.276" v="3033" actId="2696"/>
        <pc:sldMkLst>
          <pc:docMk/>
          <pc:sldMk cId="1091902478" sldId="288"/>
        </pc:sldMkLst>
        <pc:spChg chg="mod">
          <ac:chgData name="dhruv gupta" userId="345b4793e5ae2ffe" providerId="LiveId" clId="{200C2359-C9D6-48DC-8C5D-D31703674521}" dt="2019-11-30T21:24:33.644" v="605" actId="20577"/>
          <ac:spMkLst>
            <pc:docMk/>
            <pc:sldMk cId="1091902478" sldId="288"/>
            <ac:spMk id="2" creationId="{130654E4-E0FB-4FB2-9788-A2CBAEA43AC1}"/>
          </ac:spMkLst>
        </pc:spChg>
        <pc:spChg chg="mod">
          <ac:chgData name="dhruv gupta" userId="345b4793e5ae2ffe" providerId="LiveId" clId="{200C2359-C9D6-48DC-8C5D-D31703674521}" dt="2019-11-30T21:24:39.149" v="606" actId="6549"/>
          <ac:spMkLst>
            <pc:docMk/>
            <pc:sldMk cId="1091902478" sldId="288"/>
            <ac:spMk id="3" creationId="{1A7D04B3-FA5F-4D84-BEDE-C532BE98EE10}"/>
          </ac:spMkLst>
        </pc:spChg>
        <pc:spChg chg="add del">
          <ac:chgData name="dhruv gupta" userId="345b4793e5ae2ffe" providerId="LiveId" clId="{200C2359-C9D6-48DC-8C5D-D31703674521}" dt="2019-12-01T01:07:58.907" v="3021"/>
          <ac:spMkLst>
            <pc:docMk/>
            <pc:sldMk cId="1091902478" sldId="288"/>
            <ac:spMk id="5" creationId="{F90EE23E-69AF-460E-87C9-2C6052D8470D}"/>
          </ac:spMkLst>
        </pc:spChg>
        <pc:picChg chg="add del">
          <ac:chgData name="dhruv gupta" userId="345b4793e5ae2ffe" providerId="LiveId" clId="{200C2359-C9D6-48DC-8C5D-D31703674521}" dt="2019-12-01T01:07:58.907" v="3021"/>
          <ac:picMkLst>
            <pc:docMk/>
            <pc:sldMk cId="1091902478" sldId="288"/>
            <ac:picMk id="4" creationId="{39F06BFB-1BEE-4164-BA5E-6B35DD8AC220}"/>
          </ac:picMkLst>
        </pc:picChg>
      </pc:sldChg>
      <pc:sldChg chg="addSp delSp modSp">
        <pc:chgData name="dhruv gupta" userId="345b4793e5ae2ffe" providerId="LiveId" clId="{200C2359-C9D6-48DC-8C5D-D31703674521}" dt="2019-12-01T22:35:40.342" v="4813" actId="20577"/>
        <pc:sldMkLst>
          <pc:docMk/>
          <pc:sldMk cId="1903736772" sldId="289"/>
        </pc:sldMkLst>
        <pc:spChg chg="mod">
          <ac:chgData name="dhruv gupta" userId="345b4793e5ae2ffe" providerId="LiveId" clId="{200C2359-C9D6-48DC-8C5D-D31703674521}" dt="2019-12-01T22:35:40.342" v="4813" actId="20577"/>
          <ac:spMkLst>
            <pc:docMk/>
            <pc:sldMk cId="1903736772" sldId="289"/>
            <ac:spMk id="2" creationId="{766018CC-ED9F-4335-A638-0AE08B9CBF75}"/>
          </ac:spMkLst>
        </pc:spChg>
        <pc:spChg chg="del">
          <ac:chgData name="dhruv gupta" userId="345b4793e5ae2ffe" providerId="LiveId" clId="{200C2359-C9D6-48DC-8C5D-D31703674521}" dt="2019-11-30T21:25:16.845" v="631" actId="478"/>
          <ac:spMkLst>
            <pc:docMk/>
            <pc:sldMk cId="1903736772" sldId="289"/>
            <ac:spMk id="3" creationId="{E6ADB460-E6FD-45F3-BC3E-CB41FACAAABE}"/>
          </ac:spMkLst>
        </pc:spChg>
        <pc:spChg chg="del">
          <ac:chgData name="dhruv gupta" userId="345b4793e5ae2ffe" providerId="LiveId" clId="{200C2359-C9D6-48DC-8C5D-D31703674521}" dt="2019-11-30T21:25:13.609" v="630" actId="478"/>
          <ac:spMkLst>
            <pc:docMk/>
            <pc:sldMk cId="1903736772" sldId="289"/>
            <ac:spMk id="5" creationId="{2D15FCEF-DA53-41E8-82D0-E94A55A5FB5C}"/>
          </ac:spMkLst>
        </pc:spChg>
        <pc:spChg chg="add del mod">
          <ac:chgData name="dhruv gupta" userId="345b4793e5ae2ffe" providerId="LiveId" clId="{200C2359-C9D6-48DC-8C5D-D31703674521}" dt="2019-12-01T22:35:23.060" v="4795" actId="478"/>
          <ac:spMkLst>
            <pc:docMk/>
            <pc:sldMk cId="1903736772" sldId="289"/>
            <ac:spMk id="6" creationId="{8A831929-5780-4581-8133-D5AA62CD0312}"/>
          </ac:spMkLst>
        </pc:spChg>
        <pc:picChg chg="add mod">
          <ac:chgData name="dhruv gupta" userId="345b4793e5ae2ffe" providerId="LiveId" clId="{200C2359-C9D6-48DC-8C5D-D31703674521}" dt="2019-12-01T22:35:30.124" v="4797" actId="14100"/>
          <ac:picMkLst>
            <pc:docMk/>
            <pc:sldMk cId="1903736772" sldId="289"/>
            <ac:picMk id="7" creationId="{F8EFF387-6BF7-458E-805B-5495E5045B17}"/>
          </ac:picMkLst>
        </pc:picChg>
      </pc:sldChg>
      <pc:sldChg chg="del">
        <pc:chgData name="dhruv gupta" userId="345b4793e5ae2ffe" providerId="LiveId" clId="{200C2359-C9D6-48DC-8C5D-D31703674521}" dt="2019-11-30T21:28:49.632" v="672" actId="2696"/>
        <pc:sldMkLst>
          <pc:docMk/>
          <pc:sldMk cId="1856601875" sldId="290"/>
        </pc:sldMkLst>
      </pc:sldChg>
      <pc:sldChg chg="del">
        <pc:chgData name="dhruv gupta" userId="345b4793e5ae2ffe" providerId="LiveId" clId="{200C2359-C9D6-48DC-8C5D-D31703674521}" dt="2019-11-30T21:28:50.440" v="674" actId="2696"/>
        <pc:sldMkLst>
          <pc:docMk/>
          <pc:sldMk cId="365693927" sldId="291"/>
        </pc:sldMkLst>
      </pc:sldChg>
      <pc:sldChg chg="del">
        <pc:chgData name="dhruv gupta" userId="345b4793e5ae2ffe" providerId="LiveId" clId="{200C2359-C9D6-48DC-8C5D-D31703674521}" dt="2019-11-30T21:28:49.019" v="671" actId="2696"/>
        <pc:sldMkLst>
          <pc:docMk/>
          <pc:sldMk cId="1951889965" sldId="292"/>
        </pc:sldMkLst>
      </pc:sldChg>
      <pc:sldChg chg="del">
        <pc:chgData name="dhruv gupta" userId="345b4793e5ae2ffe" providerId="LiveId" clId="{200C2359-C9D6-48DC-8C5D-D31703674521}" dt="2019-11-30T21:28:50.961" v="675" actId="2696"/>
        <pc:sldMkLst>
          <pc:docMk/>
          <pc:sldMk cId="2994444416" sldId="293"/>
        </pc:sldMkLst>
      </pc:sldChg>
      <pc:sldChg chg="del">
        <pc:chgData name="dhruv gupta" userId="345b4793e5ae2ffe" providerId="LiveId" clId="{200C2359-C9D6-48DC-8C5D-D31703674521}" dt="2019-11-30T21:28:51.604" v="676" actId="2696"/>
        <pc:sldMkLst>
          <pc:docMk/>
          <pc:sldMk cId="2463132532" sldId="294"/>
        </pc:sldMkLst>
      </pc:sldChg>
      <pc:sldChg chg="del">
        <pc:chgData name="dhruv gupta" userId="345b4793e5ae2ffe" providerId="LiveId" clId="{200C2359-C9D6-48DC-8C5D-D31703674521}" dt="2019-11-30T21:28:48.615" v="670" actId="2696"/>
        <pc:sldMkLst>
          <pc:docMk/>
          <pc:sldMk cId="4115574436" sldId="295"/>
        </pc:sldMkLst>
      </pc:sldChg>
      <pc:sldChg chg="del">
        <pc:chgData name="dhruv gupta" userId="345b4793e5ae2ffe" providerId="LiveId" clId="{200C2359-C9D6-48DC-8C5D-D31703674521}" dt="2019-11-30T21:28:50.061" v="673" actId="2696"/>
        <pc:sldMkLst>
          <pc:docMk/>
          <pc:sldMk cId="1742259729" sldId="296"/>
        </pc:sldMkLst>
      </pc:sldChg>
      <pc:sldChg chg="del">
        <pc:chgData name="dhruv gupta" userId="345b4793e5ae2ffe" providerId="LiveId" clId="{200C2359-C9D6-48DC-8C5D-D31703674521}" dt="2019-11-30T21:28:48.223" v="669" actId="2696"/>
        <pc:sldMkLst>
          <pc:docMk/>
          <pc:sldMk cId="655008126" sldId="298"/>
        </pc:sldMkLst>
      </pc:sldChg>
      <pc:sldChg chg="addSp delSp modSp">
        <pc:chgData name="dhruv gupta" userId="345b4793e5ae2ffe" providerId="LiveId" clId="{200C2359-C9D6-48DC-8C5D-D31703674521}" dt="2019-11-30T22:46:14.895" v="2629" actId="14"/>
        <pc:sldMkLst>
          <pc:docMk/>
          <pc:sldMk cId="348601542" sldId="299"/>
        </pc:sldMkLst>
        <pc:spChg chg="mod">
          <ac:chgData name="dhruv gupta" userId="345b4793e5ae2ffe" providerId="LiveId" clId="{200C2359-C9D6-48DC-8C5D-D31703674521}" dt="2019-11-30T21:12:06.688" v="249" actId="20577"/>
          <ac:spMkLst>
            <pc:docMk/>
            <pc:sldMk cId="348601542" sldId="299"/>
            <ac:spMk id="2" creationId="{D776057B-3E07-4BD1-B4C6-686BF0968013}"/>
          </ac:spMkLst>
        </pc:spChg>
        <pc:spChg chg="del mod">
          <ac:chgData name="dhruv gupta" userId="345b4793e5ae2ffe" providerId="LiveId" clId="{200C2359-C9D6-48DC-8C5D-D31703674521}" dt="2019-11-30T21:12:12.564" v="251" actId="478"/>
          <ac:spMkLst>
            <pc:docMk/>
            <pc:sldMk cId="348601542" sldId="299"/>
            <ac:spMk id="4" creationId="{9CF8DE97-28F2-4AD5-B674-588639A404E1}"/>
          </ac:spMkLst>
        </pc:spChg>
        <pc:spChg chg="add mod">
          <ac:chgData name="dhruv gupta" userId="345b4793e5ae2ffe" providerId="LiveId" clId="{200C2359-C9D6-48DC-8C5D-D31703674521}" dt="2019-11-30T22:46:14.895" v="2629" actId="14"/>
          <ac:spMkLst>
            <pc:docMk/>
            <pc:sldMk cId="348601542" sldId="299"/>
            <ac:spMk id="5" creationId="{4FE74D8A-9719-45DF-9A28-E045E5C292D4}"/>
          </ac:spMkLst>
        </pc:spChg>
        <pc:spChg chg="del">
          <ac:chgData name="dhruv gupta" userId="345b4793e5ae2ffe" providerId="LiveId" clId="{200C2359-C9D6-48DC-8C5D-D31703674521}" dt="2019-11-30T21:12:12.564" v="251" actId="478"/>
          <ac:spMkLst>
            <pc:docMk/>
            <pc:sldMk cId="348601542" sldId="299"/>
            <ac:spMk id="7" creationId="{05DE7044-A5C2-4907-9651-D1397CBF8D18}"/>
          </ac:spMkLst>
        </pc:spChg>
        <pc:spChg chg="del">
          <ac:chgData name="dhruv gupta" userId="345b4793e5ae2ffe" providerId="LiveId" clId="{200C2359-C9D6-48DC-8C5D-D31703674521}" dt="2019-11-30T21:12:12.564" v="251" actId="478"/>
          <ac:spMkLst>
            <pc:docMk/>
            <pc:sldMk cId="348601542" sldId="299"/>
            <ac:spMk id="8" creationId="{39BF7201-5191-471D-8048-48930F455A67}"/>
          </ac:spMkLst>
        </pc:spChg>
        <pc:spChg chg="del">
          <ac:chgData name="dhruv gupta" userId="345b4793e5ae2ffe" providerId="LiveId" clId="{200C2359-C9D6-48DC-8C5D-D31703674521}" dt="2019-11-30T21:12:15.690" v="252" actId="478"/>
          <ac:spMkLst>
            <pc:docMk/>
            <pc:sldMk cId="348601542" sldId="299"/>
            <ac:spMk id="9" creationId="{79E97375-E373-4C02-BC34-DB10C41544DC}"/>
          </ac:spMkLst>
        </pc:spChg>
        <pc:spChg chg="del">
          <ac:chgData name="dhruv gupta" userId="345b4793e5ae2ffe" providerId="LiveId" clId="{200C2359-C9D6-48DC-8C5D-D31703674521}" dt="2019-11-30T21:12:12.564" v="251" actId="478"/>
          <ac:spMkLst>
            <pc:docMk/>
            <pc:sldMk cId="348601542" sldId="299"/>
            <ac:spMk id="10" creationId="{A0DA5C41-2583-4C47-AE8D-485B7E77EF43}"/>
          </ac:spMkLst>
        </pc:spChg>
        <pc:spChg chg="del">
          <ac:chgData name="dhruv gupta" userId="345b4793e5ae2ffe" providerId="LiveId" clId="{200C2359-C9D6-48DC-8C5D-D31703674521}" dt="2019-11-30T21:12:12.564" v="251" actId="478"/>
          <ac:spMkLst>
            <pc:docMk/>
            <pc:sldMk cId="348601542" sldId="299"/>
            <ac:spMk id="25" creationId="{2CB5D389-CD2C-4D59-8281-5097ECC18B26}"/>
          </ac:spMkLst>
        </pc:spChg>
        <pc:cxnChg chg="del mod">
          <ac:chgData name="dhruv gupta" userId="345b4793e5ae2ffe" providerId="LiveId" clId="{200C2359-C9D6-48DC-8C5D-D31703674521}" dt="2019-11-30T21:12:12.564" v="251" actId="478"/>
          <ac:cxnSpMkLst>
            <pc:docMk/>
            <pc:sldMk cId="348601542" sldId="299"/>
            <ac:cxnSpMk id="6" creationId="{A0A3B000-675A-4CDE-8C82-432BDC0DA01B}"/>
          </ac:cxnSpMkLst>
        </pc:cxnChg>
        <pc:cxnChg chg="del mod">
          <ac:chgData name="dhruv gupta" userId="345b4793e5ae2ffe" providerId="LiveId" clId="{200C2359-C9D6-48DC-8C5D-D31703674521}" dt="2019-11-30T21:12:12.564" v="251" actId="478"/>
          <ac:cxnSpMkLst>
            <pc:docMk/>
            <pc:sldMk cId="348601542" sldId="299"/>
            <ac:cxnSpMk id="17" creationId="{D7E4361C-F066-4D08-A481-965BC8D26E32}"/>
          </ac:cxnSpMkLst>
        </pc:cxnChg>
        <pc:cxnChg chg="del mod">
          <ac:chgData name="dhruv gupta" userId="345b4793e5ae2ffe" providerId="LiveId" clId="{200C2359-C9D6-48DC-8C5D-D31703674521}" dt="2019-11-30T21:12:12.564" v="251" actId="478"/>
          <ac:cxnSpMkLst>
            <pc:docMk/>
            <pc:sldMk cId="348601542" sldId="299"/>
            <ac:cxnSpMk id="20" creationId="{FB64FF11-7776-46D2-B5F2-3764BB546BAC}"/>
          </ac:cxnSpMkLst>
        </pc:cxnChg>
        <pc:cxnChg chg="del mod">
          <ac:chgData name="dhruv gupta" userId="345b4793e5ae2ffe" providerId="LiveId" clId="{200C2359-C9D6-48DC-8C5D-D31703674521}" dt="2019-11-30T21:12:12.564" v="251" actId="478"/>
          <ac:cxnSpMkLst>
            <pc:docMk/>
            <pc:sldMk cId="348601542" sldId="299"/>
            <ac:cxnSpMk id="22" creationId="{F1289569-3D3D-4F0D-BCB4-26FFA5304396}"/>
          </ac:cxnSpMkLst>
        </pc:cxnChg>
      </pc:sldChg>
      <pc:sldChg chg="addSp delSp modSp mod ord setBg">
        <pc:chgData name="dhruv gupta" userId="345b4793e5ae2ffe" providerId="LiveId" clId="{200C2359-C9D6-48DC-8C5D-D31703674521}" dt="2019-11-30T21:41:10.480" v="835" actId="20577"/>
        <pc:sldMkLst>
          <pc:docMk/>
          <pc:sldMk cId="3552475470" sldId="300"/>
        </pc:sldMkLst>
        <pc:spChg chg="mod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2" creationId="{D776057B-3E07-4BD1-B4C6-686BF0968013}"/>
          </ac:spMkLst>
        </pc:spChg>
        <pc:spChg chg="add del mod">
          <ac:chgData name="dhruv gupta" userId="345b4793e5ae2ffe" providerId="LiveId" clId="{200C2359-C9D6-48DC-8C5D-D31703674521}" dt="2019-11-30T21:38:40.597" v="747" actId="26606"/>
          <ac:spMkLst>
            <pc:docMk/>
            <pc:sldMk cId="3552475470" sldId="300"/>
            <ac:spMk id="3" creationId="{DDC16B4E-584A-441C-BE91-C734D95B4A64}"/>
          </ac:spMkLst>
        </pc:spChg>
        <pc:spChg chg="del">
          <ac:chgData name="dhruv gupta" userId="345b4793e5ae2ffe" providerId="LiveId" clId="{200C2359-C9D6-48DC-8C5D-D31703674521}" dt="2019-11-30T21:17:54.528" v="425" actId="478"/>
          <ac:spMkLst>
            <pc:docMk/>
            <pc:sldMk cId="3552475470" sldId="300"/>
            <ac:spMk id="4" creationId="{9CF8DE97-28F2-4AD5-B674-588639A404E1}"/>
          </ac:spMkLst>
        </pc:spChg>
        <pc:spChg chg="del">
          <ac:chgData name="dhruv gupta" userId="345b4793e5ae2ffe" providerId="LiveId" clId="{200C2359-C9D6-48DC-8C5D-D31703674521}" dt="2019-11-30T21:17:54.528" v="425" actId="478"/>
          <ac:spMkLst>
            <pc:docMk/>
            <pc:sldMk cId="3552475470" sldId="300"/>
            <ac:spMk id="7" creationId="{05DE7044-A5C2-4907-9651-D1397CBF8D18}"/>
          </ac:spMkLst>
        </pc:spChg>
        <pc:spChg chg="del">
          <ac:chgData name="dhruv gupta" userId="345b4793e5ae2ffe" providerId="LiveId" clId="{200C2359-C9D6-48DC-8C5D-D31703674521}" dt="2019-11-30T21:17:54.528" v="425" actId="478"/>
          <ac:spMkLst>
            <pc:docMk/>
            <pc:sldMk cId="3552475470" sldId="300"/>
            <ac:spMk id="8" creationId="{39BF7201-5191-471D-8048-48930F455A67}"/>
          </ac:spMkLst>
        </pc:spChg>
        <pc:spChg chg="del">
          <ac:chgData name="dhruv gupta" userId="345b4793e5ae2ffe" providerId="LiveId" clId="{200C2359-C9D6-48DC-8C5D-D31703674521}" dt="2019-11-30T21:17:54.528" v="425" actId="478"/>
          <ac:spMkLst>
            <pc:docMk/>
            <pc:sldMk cId="3552475470" sldId="300"/>
            <ac:spMk id="9" creationId="{79E97375-E373-4C02-BC34-DB10C41544DC}"/>
          </ac:spMkLst>
        </pc:spChg>
        <pc:spChg chg="del">
          <ac:chgData name="dhruv gupta" userId="345b4793e5ae2ffe" providerId="LiveId" clId="{200C2359-C9D6-48DC-8C5D-D31703674521}" dt="2019-11-30T21:17:54.528" v="425" actId="478"/>
          <ac:spMkLst>
            <pc:docMk/>
            <pc:sldMk cId="3552475470" sldId="300"/>
            <ac:spMk id="10" creationId="{A0DA5C41-2583-4C47-AE8D-485B7E77EF43}"/>
          </ac:spMkLst>
        </pc:spChg>
        <pc:spChg chg="add del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11" creationId="{9F4444CE-BC8D-4D61-B303-4C05614E62AB}"/>
          </ac:spMkLst>
        </pc:spChg>
        <pc:spChg chg="add del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12" creationId="{73772B81-181F-48B7-8826-4D9686D15DF5}"/>
          </ac:spMkLst>
        </pc:spChg>
        <pc:spChg chg="add del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14" creationId="{B2205F6E-03C6-4E92-877C-E2482F6599AA}"/>
          </ac:spMkLst>
        </pc:spChg>
        <pc:spChg chg="add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19" creationId="{9F4444CE-BC8D-4D61-B303-4C05614E62AB}"/>
          </ac:spMkLst>
        </pc:spChg>
        <pc:spChg chg="add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21" creationId="{73772B81-181F-48B7-8826-4D9686D15DF5}"/>
          </ac:spMkLst>
        </pc:spChg>
        <pc:spChg chg="add">
          <ac:chgData name="dhruv gupta" userId="345b4793e5ae2ffe" providerId="LiveId" clId="{200C2359-C9D6-48DC-8C5D-D31703674521}" dt="2019-11-30T21:39:03.621" v="763" actId="26606"/>
          <ac:spMkLst>
            <pc:docMk/>
            <pc:sldMk cId="3552475470" sldId="300"/>
            <ac:spMk id="23" creationId="{B2205F6E-03C6-4E92-877C-E2482F6599AA}"/>
          </ac:spMkLst>
        </pc:spChg>
        <pc:spChg chg="del">
          <ac:chgData name="dhruv gupta" userId="345b4793e5ae2ffe" providerId="LiveId" clId="{200C2359-C9D6-48DC-8C5D-D31703674521}" dt="2019-11-30T21:17:54.528" v="425" actId="478"/>
          <ac:spMkLst>
            <pc:docMk/>
            <pc:sldMk cId="3552475470" sldId="300"/>
            <ac:spMk id="25" creationId="{2CB5D389-CD2C-4D59-8281-5097ECC18B26}"/>
          </ac:spMkLst>
        </pc:spChg>
        <pc:graphicFrameChg chg="add mod modGraphic">
          <ac:chgData name="dhruv gupta" userId="345b4793e5ae2ffe" providerId="LiveId" clId="{200C2359-C9D6-48DC-8C5D-D31703674521}" dt="2019-11-30T21:41:10.480" v="835" actId="20577"/>
          <ac:graphicFrameMkLst>
            <pc:docMk/>
            <pc:sldMk cId="3552475470" sldId="300"/>
            <ac:graphicFrameMk id="5" creationId="{0B85837B-5099-4242-9271-C8284ADBE903}"/>
          </ac:graphicFrameMkLst>
        </pc:graphicFrameChg>
        <pc:cxnChg chg="del mod">
          <ac:chgData name="dhruv gupta" userId="345b4793e5ae2ffe" providerId="LiveId" clId="{200C2359-C9D6-48DC-8C5D-D31703674521}" dt="2019-11-30T21:17:54.528" v="425" actId="478"/>
          <ac:cxnSpMkLst>
            <pc:docMk/>
            <pc:sldMk cId="3552475470" sldId="300"/>
            <ac:cxnSpMk id="6" creationId="{A0A3B000-675A-4CDE-8C82-432BDC0DA01B}"/>
          </ac:cxnSpMkLst>
        </pc:cxnChg>
        <pc:cxnChg chg="del mod">
          <ac:chgData name="dhruv gupta" userId="345b4793e5ae2ffe" providerId="LiveId" clId="{200C2359-C9D6-48DC-8C5D-D31703674521}" dt="2019-11-30T21:17:54.528" v="425" actId="478"/>
          <ac:cxnSpMkLst>
            <pc:docMk/>
            <pc:sldMk cId="3552475470" sldId="300"/>
            <ac:cxnSpMk id="17" creationId="{D7E4361C-F066-4D08-A481-965BC8D26E32}"/>
          </ac:cxnSpMkLst>
        </pc:cxnChg>
        <pc:cxnChg chg="del mod">
          <ac:chgData name="dhruv gupta" userId="345b4793e5ae2ffe" providerId="LiveId" clId="{200C2359-C9D6-48DC-8C5D-D31703674521}" dt="2019-11-30T21:17:54.528" v="425" actId="478"/>
          <ac:cxnSpMkLst>
            <pc:docMk/>
            <pc:sldMk cId="3552475470" sldId="300"/>
            <ac:cxnSpMk id="20" creationId="{FB64FF11-7776-46D2-B5F2-3764BB546BAC}"/>
          </ac:cxnSpMkLst>
        </pc:cxnChg>
        <pc:cxnChg chg="del mod">
          <ac:chgData name="dhruv gupta" userId="345b4793e5ae2ffe" providerId="LiveId" clId="{200C2359-C9D6-48DC-8C5D-D31703674521}" dt="2019-11-30T21:17:54.528" v="425" actId="478"/>
          <ac:cxnSpMkLst>
            <pc:docMk/>
            <pc:sldMk cId="3552475470" sldId="300"/>
            <ac:cxnSpMk id="22" creationId="{F1289569-3D3D-4F0D-BCB4-26FFA5304396}"/>
          </ac:cxnSpMkLst>
        </pc:cxnChg>
      </pc:sldChg>
      <pc:sldChg chg="addSp delSp modSp ord">
        <pc:chgData name="dhruv gupta" userId="345b4793e5ae2ffe" providerId="LiveId" clId="{200C2359-C9D6-48DC-8C5D-D31703674521}" dt="2019-11-30T21:38:28.600" v="746" actId="1076"/>
        <pc:sldMkLst>
          <pc:docMk/>
          <pc:sldMk cId="3216232810" sldId="301"/>
        </pc:sldMkLst>
        <pc:spChg chg="mod">
          <ac:chgData name="dhruv gupta" userId="345b4793e5ae2ffe" providerId="LiveId" clId="{200C2359-C9D6-48DC-8C5D-D31703674521}" dt="2019-11-30T21:35:13.926" v="716" actId="1076"/>
          <ac:spMkLst>
            <pc:docMk/>
            <pc:sldMk cId="3216232810" sldId="301"/>
            <ac:spMk id="2" creationId="{D776057B-3E07-4BD1-B4C6-686BF0968013}"/>
          </ac:spMkLst>
        </pc:spChg>
        <pc:spChg chg="del">
          <ac:chgData name="dhruv gupta" userId="345b4793e5ae2ffe" providerId="LiveId" clId="{200C2359-C9D6-48DC-8C5D-D31703674521}" dt="2019-11-30T21:20:55.964" v="535" actId="478"/>
          <ac:spMkLst>
            <pc:docMk/>
            <pc:sldMk cId="3216232810" sldId="301"/>
            <ac:spMk id="4" creationId="{9CF8DE97-28F2-4AD5-B674-588639A404E1}"/>
          </ac:spMkLst>
        </pc:spChg>
        <pc:spChg chg="del">
          <ac:chgData name="dhruv gupta" userId="345b4793e5ae2ffe" providerId="LiveId" clId="{200C2359-C9D6-48DC-8C5D-D31703674521}" dt="2019-11-30T21:20:55.964" v="535" actId="478"/>
          <ac:spMkLst>
            <pc:docMk/>
            <pc:sldMk cId="3216232810" sldId="301"/>
            <ac:spMk id="7" creationId="{05DE7044-A5C2-4907-9651-D1397CBF8D18}"/>
          </ac:spMkLst>
        </pc:spChg>
        <pc:spChg chg="del">
          <ac:chgData name="dhruv gupta" userId="345b4793e5ae2ffe" providerId="LiveId" clId="{200C2359-C9D6-48DC-8C5D-D31703674521}" dt="2019-11-30T21:20:55.964" v="535" actId="478"/>
          <ac:spMkLst>
            <pc:docMk/>
            <pc:sldMk cId="3216232810" sldId="301"/>
            <ac:spMk id="8" creationId="{39BF7201-5191-471D-8048-48930F455A67}"/>
          </ac:spMkLst>
        </pc:spChg>
        <pc:spChg chg="del">
          <ac:chgData name="dhruv gupta" userId="345b4793e5ae2ffe" providerId="LiveId" clId="{200C2359-C9D6-48DC-8C5D-D31703674521}" dt="2019-11-30T21:20:55.964" v="535" actId="478"/>
          <ac:spMkLst>
            <pc:docMk/>
            <pc:sldMk cId="3216232810" sldId="301"/>
            <ac:spMk id="9" creationId="{79E97375-E373-4C02-BC34-DB10C41544DC}"/>
          </ac:spMkLst>
        </pc:spChg>
        <pc:spChg chg="del">
          <ac:chgData name="dhruv gupta" userId="345b4793e5ae2ffe" providerId="LiveId" clId="{200C2359-C9D6-48DC-8C5D-D31703674521}" dt="2019-11-30T21:20:55.964" v="535" actId="478"/>
          <ac:spMkLst>
            <pc:docMk/>
            <pc:sldMk cId="3216232810" sldId="301"/>
            <ac:spMk id="10" creationId="{A0DA5C41-2583-4C47-AE8D-485B7E77EF43}"/>
          </ac:spMkLst>
        </pc:spChg>
        <pc:spChg chg="del">
          <ac:chgData name="dhruv gupta" userId="345b4793e5ae2ffe" providerId="LiveId" clId="{200C2359-C9D6-48DC-8C5D-D31703674521}" dt="2019-11-30T21:20:58.068" v="536" actId="478"/>
          <ac:spMkLst>
            <pc:docMk/>
            <pc:sldMk cId="3216232810" sldId="301"/>
            <ac:spMk id="13" creationId="{E0F96FB6-6C24-4BE1-8B8F-0160C5CFA923}"/>
          </ac:spMkLst>
        </pc:spChg>
        <pc:graphicFrameChg chg="add del mod modGraphic">
          <ac:chgData name="dhruv gupta" userId="345b4793e5ae2ffe" providerId="LiveId" clId="{200C2359-C9D6-48DC-8C5D-D31703674521}" dt="2019-11-30T21:36:51.249" v="739" actId="478"/>
          <ac:graphicFrameMkLst>
            <pc:docMk/>
            <pc:sldMk cId="3216232810" sldId="301"/>
            <ac:graphicFrameMk id="3" creationId="{E7FE1EDE-F3A1-4D50-A3A8-F31A2A87A06C}"/>
          </ac:graphicFrameMkLst>
        </pc:graphicFrameChg>
        <pc:picChg chg="add mod">
          <ac:chgData name="dhruv gupta" userId="345b4793e5ae2ffe" providerId="LiveId" clId="{200C2359-C9D6-48DC-8C5D-D31703674521}" dt="2019-11-30T21:37:08.081" v="742" actId="1076"/>
          <ac:picMkLst>
            <pc:docMk/>
            <pc:sldMk cId="3216232810" sldId="301"/>
            <ac:picMk id="5" creationId="{703C79C3-332C-4118-9BEF-2D56AD805883}"/>
          </ac:picMkLst>
        </pc:picChg>
        <pc:picChg chg="add mod">
          <ac:chgData name="dhruv gupta" userId="345b4793e5ae2ffe" providerId="LiveId" clId="{200C2359-C9D6-48DC-8C5D-D31703674521}" dt="2019-11-30T21:38:28.600" v="746" actId="1076"/>
          <ac:picMkLst>
            <pc:docMk/>
            <pc:sldMk cId="3216232810" sldId="301"/>
            <ac:picMk id="11" creationId="{30C65BC6-7C84-4CF2-9430-3B88E19DAD52}"/>
          </ac:picMkLst>
        </pc:picChg>
        <pc:cxnChg chg="del mod">
          <ac:chgData name="dhruv gupta" userId="345b4793e5ae2ffe" providerId="LiveId" clId="{200C2359-C9D6-48DC-8C5D-D31703674521}" dt="2019-11-30T21:20:55.964" v="535" actId="478"/>
          <ac:cxnSpMkLst>
            <pc:docMk/>
            <pc:sldMk cId="3216232810" sldId="301"/>
            <ac:cxnSpMk id="6" creationId="{A0A3B000-675A-4CDE-8C82-432BDC0DA01B}"/>
          </ac:cxnSpMkLst>
        </pc:cxnChg>
        <pc:cxnChg chg="del mod">
          <ac:chgData name="dhruv gupta" userId="345b4793e5ae2ffe" providerId="LiveId" clId="{200C2359-C9D6-48DC-8C5D-D31703674521}" dt="2019-11-30T21:20:55.964" v="535" actId="478"/>
          <ac:cxnSpMkLst>
            <pc:docMk/>
            <pc:sldMk cId="3216232810" sldId="301"/>
            <ac:cxnSpMk id="17" creationId="{D7E4361C-F066-4D08-A481-965BC8D26E32}"/>
          </ac:cxnSpMkLst>
        </pc:cxnChg>
        <pc:cxnChg chg="del mod">
          <ac:chgData name="dhruv gupta" userId="345b4793e5ae2ffe" providerId="LiveId" clId="{200C2359-C9D6-48DC-8C5D-D31703674521}" dt="2019-11-30T21:20:55.964" v="535" actId="478"/>
          <ac:cxnSpMkLst>
            <pc:docMk/>
            <pc:sldMk cId="3216232810" sldId="301"/>
            <ac:cxnSpMk id="20" creationId="{FB64FF11-7776-46D2-B5F2-3764BB546BAC}"/>
          </ac:cxnSpMkLst>
        </pc:cxnChg>
        <pc:cxnChg chg="del mod">
          <ac:chgData name="dhruv gupta" userId="345b4793e5ae2ffe" providerId="LiveId" clId="{200C2359-C9D6-48DC-8C5D-D31703674521}" dt="2019-11-30T21:20:55.964" v="535" actId="478"/>
          <ac:cxnSpMkLst>
            <pc:docMk/>
            <pc:sldMk cId="3216232810" sldId="301"/>
            <ac:cxnSpMk id="22" creationId="{F1289569-3D3D-4F0D-BCB4-26FFA5304396}"/>
          </ac:cxnSpMkLst>
        </pc:cxnChg>
      </pc:sldChg>
      <pc:sldChg chg="delSp modSp del">
        <pc:chgData name="dhruv gupta" userId="345b4793e5ae2ffe" providerId="LiveId" clId="{200C2359-C9D6-48DC-8C5D-D31703674521}" dt="2019-11-30T23:01:25.462" v="2910" actId="2696"/>
        <pc:sldMkLst>
          <pc:docMk/>
          <pc:sldMk cId="933167911" sldId="302"/>
        </pc:sldMkLst>
        <pc:spChg chg="mod">
          <ac:chgData name="dhruv gupta" userId="345b4793e5ae2ffe" providerId="LiveId" clId="{200C2359-C9D6-48DC-8C5D-D31703674521}" dt="2019-11-30T21:21:17.686" v="554" actId="20577"/>
          <ac:spMkLst>
            <pc:docMk/>
            <pc:sldMk cId="933167911" sldId="302"/>
            <ac:spMk id="2" creationId="{D776057B-3E07-4BD1-B4C6-686BF0968013}"/>
          </ac:spMkLst>
        </pc:spChg>
        <pc:spChg chg="del">
          <ac:chgData name="dhruv gupta" userId="345b4793e5ae2ffe" providerId="LiveId" clId="{200C2359-C9D6-48DC-8C5D-D31703674521}" dt="2019-11-30T21:21:23.023" v="555" actId="478"/>
          <ac:spMkLst>
            <pc:docMk/>
            <pc:sldMk cId="933167911" sldId="302"/>
            <ac:spMk id="4" creationId="{9CF8DE97-28F2-4AD5-B674-588639A404E1}"/>
          </ac:spMkLst>
        </pc:spChg>
        <pc:spChg chg="del">
          <ac:chgData name="dhruv gupta" userId="345b4793e5ae2ffe" providerId="LiveId" clId="{200C2359-C9D6-48DC-8C5D-D31703674521}" dt="2019-11-30T21:21:23.023" v="555" actId="478"/>
          <ac:spMkLst>
            <pc:docMk/>
            <pc:sldMk cId="933167911" sldId="302"/>
            <ac:spMk id="7" creationId="{05DE7044-A5C2-4907-9651-D1397CBF8D18}"/>
          </ac:spMkLst>
        </pc:spChg>
        <pc:spChg chg="del">
          <ac:chgData name="dhruv gupta" userId="345b4793e5ae2ffe" providerId="LiveId" clId="{200C2359-C9D6-48DC-8C5D-D31703674521}" dt="2019-11-30T21:21:23.023" v="555" actId="478"/>
          <ac:spMkLst>
            <pc:docMk/>
            <pc:sldMk cId="933167911" sldId="302"/>
            <ac:spMk id="8" creationId="{39BF7201-5191-471D-8048-48930F455A67}"/>
          </ac:spMkLst>
        </pc:spChg>
        <pc:spChg chg="del">
          <ac:chgData name="dhruv gupta" userId="345b4793e5ae2ffe" providerId="LiveId" clId="{200C2359-C9D6-48DC-8C5D-D31703674521}" dt="2019-11-30T21:21:23.023" v="555" actId="478"/>
          <ac:spMkLst>
            <pc:docMk/>
            <pc:sldMk cId="933167911" sldId="302"/>
            <ac:spMk id="9" creationId="{79E97375-E373-4C02-BC34-DB10C41544DC}"/>
          </ac:spMkLst>
        </pc:spChg>
        <pc:spChg chg="del">
          <ac:chgData name="dhruv gupta" userId="345b4793e5ae2ffe" providerId="LiveId" clId="{200C2359-C9D6-48DC-8C5D-D31703674521}" dt="2019-11-30T21:21:23.023" v="555" actId="478"/>
          <ac:spMkLst>
            <pc:docMk/>
            <pc:sldMk cId="933167911" sldId="302"/>
            <ac:spMk id="10" creationId="{A0DA5C41-2583-4C47-AE8D-485B7E77EF43}"/>
          </ac:spMkLst>
        </pc:spChg>
        <pc:spChg chg="del">
          <ac:chgData name="dhruv gupta" userId="345b4793e5ae2ffe" providerId="LiveId" clId="{200C2359-C9D6-48DC-8C5D-D31703674521}" dt="2019-11-30T21:21:23.023" v="555" actId="478"/>
          <ac:spMkLst>
            <pc:docMk/>
            <pc:sldMk cId="933167911" sldId="302"/>
            <ac:spMk id="25" creationId="{2CB5D389-CD2C-4D59-8281-5097ECC18B26}"/>
          </ac:spMkLst>
        </pc:spChg>
        <pc:cxnChg chg="del mod">
          <ac:chgData name="dhruv gupta" userId="345b4793e5ae2ffe" providerId="LiveId" clId="{200C2359-C9D6-48DC-8C5D-D31703674521}" dt="2019-11-30T21:21:23.023" v="555" actId="478"/>
          <ac:cxnSpMkLst>
            <pc:docMk/>
            <pc:sldMk cId="933167911" sldId="302"/>
            <ac:cxnSpMk id="6" creationId="{A0A3B000-675A-4CDE-8C82-432BDC0DA01B}"/>
          </ac:cxnSpMkLst>
        </pc:cxnChg>
        <pc:cxnChg chg="del mod">
          <ac:chgData name="dhruv gupta" userId="345b4793e5ae2ffe" providerId="LiveId" clId="{200C2359-C9D6-48DC-8C5D-D31703674521}" dt="2019-11-30T21:21:23.023" v="555" actId="478"/>
          <ac:cxnSpMkLst>
            <pc:docMk/>
            <pc:sldMk cId="933167911" sldId="302"/>
            <ac:cxnSpMk id="17" creationId="{D7E4361C-F066-4D08-A481-965BC8D26E32}"/>
          </ac:cxnSpMkLst>
        </pc:cxnChg>
        <pc:cxnChg chg="del mod">
          <ac:chgData name="dhruv gupta" userId="345b4793e5ae2ffe" providerId="LiveId" clId="{200C2359-C9D6-48DC-8C5D-D31703674521}" dt="2019-11-30T21:21:23.023" v="555" actId="478"/>
          <ac:cxnSpMkLst>
            <pc:docMk/>
            <pc:sldMk cId="933167911" sldId="302"/>
            <ac:cxnSpMk id="20" creationId="{FB64FF11-7776-46D2-B5F2-3764BB546BAC}"/>
          </ac:cxnSpMkLst>
        </pc:cxnChg>
        <pc:cxnChg chg="del mod">
          <ac:chgData name="dhruv gupta" userId="345b4793e5ae2ffe" providerId="LiveId" clId="{200C2359-C9D6-48DC-8C5D-D31703674521}" dt="2019-11-30T21:21:23.023" v="555" actId="478"/>
          <ac:cxnSpMkLst>
            <pc:docMk/>
            <pc:sldMk cId="933167911" sldId="302"/>
            <ac:cxnSpMk id="22" creationId="{F1289569-3D3D-4F0D-BCB4-26FFA5304396}"/>
          </ac:cxnSpMkLst>
        </pc:cxnChg>
      </pc:sldChg>
      <pc:sldChg chg="addSp delSp modSp mod setBg setClrOvrMap">
        <pc:chgData name="dhruv gupta" userId="345b4793e5ae2ffe" providerId="LiveId" clId="{200C2359-C9D6-48DC-8C5D-D31703674521}" dt="2019-12-01T17:35:58.630" v="4302" actId="20577"/>
        <pc:sldMkLst>
          <pc:docMk/>
          <pc:sldMk cId="3773218385" sldId="303"/>
        </pc:sldMkLst>
        <pc:spChg chg="mod">
          <ac:chgData name="dhruv gupta" userId="345b4793e5ae2ffe" providerId="LiveId" clId="{200C2359-C9D6-48DC-8C5D-D31703674521}" dt="2019-12-01T17:35:58.630" v="4302" actId="20577"/>
          <ac:spMkLst>
            <pc:docMk/>
            <pc:sldMk cId="3773218385" sldId="303"/>
            <ac:spMk id="2" creationId="{D776057B-3E07-4BD1-B4C6-686BF0968013}"/>
          </ac:spMkLst>
        </pc:spChg>
        <pc:spChg chg="del">
          <ac:chgData name="dhruv gupta" userId="345b4793e5ae2ffe" providerId="LiveId" clId="{200C2359-C9D6-48DC-8C5D-D31703674521}" dt="2019-11-30T21:21:27.808" v="556" actId="478"/>
          <ac:spMkLst>
            <pc:docMk/>
            <pc:sldMk cId="3773218385" sldId="303"/>
            <ac:spMk id="4" creationId="{9CF8DE97-28F2-4AD5-B674-588639A404E1}"/>
          </ac:spMkLst>
        </pc:spChg>
        <pc:spChg chg="del">
          <ac:chgData name="dhruv gupta" userId="345b4793e5ae2ffe" providerId="LiveId" clId="{200C2359-C9D6-48DC-8C5D-D31703674521}" dt="2019-11-30T21:21:27.808" v="556" actId="478"/>
          <ac:spMkLst>
            <pc:docMk/>
            <pc:sldMk cId="3773218385" sldId="303"/>
            <ac:spMk id="7" creationId="{05DE7044-A5C2-4907-9651-D1397CBF8D18}"/>
          </ac:spMkLst>
        </pc:spChg>
        <pc:spChg chg="del">
          <ac:chgData name="dhruv gupta" userId="345b4793e5ae2ffe" providerId="LiveId" clId="{200C2359-C9D6-48DC-8C5D-D31703674521}" dt="2019-11-30T21:21:27.808" v="556" actId="478"/>
          <ac:spMkLst>
            <pc:docMk/>
            <pc:sldMk cId="3773218385" sldId="303"/>
            <ac:spMk id="8" creationId="{39BF7201-5191-471D-8048-48930F455A67}"/>
          </ac:spMkLst>
        </pc:spChg>
        <pc:spChg chg="del">
          <ac:chgData name="dhruv gupta" userId="345b4793e5ae2ffe" providerId="LiveId" clId="{200C2359-C9D6-48DC-8C5D-D31703674521}" dt="2019-11-30T21:21:27.808" v="556" actId="478"/>
          <ac:spMkLst>
            <pc:docMk/>
            <pc:sldMk cId="3773218385" sldId="303"/>
            <ac:spMk id="9" creationId="{79E97375-E373-4C02-BC34-DB10C41544DC}"/>
          </ac:spMkLst>
        </pc:spChg>
        <pc:spChg chg="del">
          <ac:chgData name="dhruv gupta" userId="345b4793e5ae2ffe" providerId="LiveId" clId="{200C2359-C9D6-48DC-8C5D-D31703674521}" dt="2019-11-30T21:21:27.808" v="556" actId="478"/>
          <ac:spMkLst>
            <pc:docMk/>
            <pc:sldMk cId="3773218385" sldId="303"/>
            <ac:spMk id="10" creationId="{A0DA5C41-2583-4C47-AE8D-485B7E77EF43}"/>
          </ac:spMkLst>
        </pc:spChg>
        <pc:spChg chg="del">
          <ac:chgData name="dhruv gupta" userId="345b4793e5ae2ffe" providerId="LiveId" clId="{200C2359-C9D6-48DC-8C5D-D31703674521}" dt="2019-11-30T21:21:27.808" v="556" actId="478"/>
          <ac:spMkLst>
            <pc:docMk/>
            <pc:sldMk cId="3773218385" sldId="303"/>
            <ac:spMk id="13" creationId="{E0F96FB6-6C24-4BE1-8B8F-0160C5CFA923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19" creationId="{9179DE42-5613-4B35-A1E6-6CCBAA13C743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25" creationId="{52FB45E9-914E-4471-AC87-E475CD51767D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27" creationId="{C310626D-5743-49D4-8F7D-88C4F8F05774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29" creationId="{3C195FC1-B568-4C72-9902-34CB35DDD7A1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31" creationId="{EF2BDF77-362C-43F0-8CBB-A969EC2AE0C4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33" creationId="{4BE96B01-3929-432D-B8C2-ADBCB74C2EF4}"/>
          </ac:spMkLst>
        </pc:spChg>
        <pc:spChg chg="add mod">
          <ac:chgData name="dhruv gupta" userId="345b4793e5ae2ffe" providerId="LiveId" clId="{200C2359-C9D6-48DC-8C5D-D31703674521}" dt="2019-11-30T23:30:15.118" v="2982" actId="14100"/>
          <ac:spMkLst>
            <pc:docMk/>
            <pc:sldMk cId="3773218385" sldId="303"/>
            <ac:spMk id="34" creationId="{5C8EA34E-9356-4F3E-848E-68C3565A09F9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35" creationId="{2A6FCDE6-CDE2-4C51-B18E-A95CFB679714}"/>
          </ac:spMkLst>
        </pc:spChg>
        <pc:spChg chg="add del">
          <ac:chgData name="dhruv gupta" userId="345b4793e5ae2ffe" providerId="LiveId" clId="{200C2359-C9D6-48DC-8C5D-D31703674521}" dt="2019-11-30T23:22:44.236" v="2914" actId="26606"/>
          <ac:spMkLst>
            <pc:docMk/>
            <pc:sldMk cId="3773218385" sldId="303"/>
            <ac:spMk id="37" creationId="{9D2E8756-2465-473A-BA2A-2DB1D6224745}"/>
          </ac:spMkLst>
        </pc:spChg>
        <pc:grpChg chg="add del">
          <ac:chgData name="dhruv gupta" userId="345b4793e5ae2ffe" providerId="LiveId" clId="{200C2359-C9D6-48DC-8C5D-D31703674521}" dt="2019-11-30T23:22:44.236" v="2914" actId="26606"/>
          <ac:grpSpMkLst>
            <pc:docMk/>
            <pc:sldMk cId="3773218385" sldId="303"/>
            <ac:grpSpMk id="5" creationId="{28460BD8-AE3F-4AC9-9D0B-717052AA5D3A}"/>
          </ac:grpSpMkLst>
        </pc:grpChg>
        <pc:picChg chg="add mod">
          <ac:chgData name="dhruv gupta" userId="345b4793e5ae2ffe" providerId="LiveId" clId="{200C2359-C9D6-48DC-8C5D-D31703674521}" dt="2019-11-30T23:24:41.015" v="2952" actId="1076"/>
          <ac:picMkLst>
            <pc:docMk/>
            <pc:sldMk cId="3773218385" sldId="303"/>
            <ac:picMk id="3" creationId="{99FF7814-5192-4666-BDBE-B30C3A7B3736}"/>
          </ac:picMkLst>
        </pc:picChg>
        <pc:picChg chg="add mod">
          <ac:chgData name="dhruv gupta" userId="345b4793e5ae2ffe" providerId="LiveId" clId="{200C2359-C9D6-48DC-8C5D-D31703674521}" dt="2019-11-30T23:29:11.462" v="2956" actId="1076"/>
          <ac:picMkLst>
            <pc:docMk/>
            <pc:sldMk cId="3773218385" sldId="303"/>
            <ac:picMk id="32" creationId="{DD2C159B-26D9-46B1-9237-3FDE3E2B84C0}"/>
          </ac:picMkLst>
        </pc:picChg>
        <pc:cxnChg chg="del mod">
          <ac:chgData name="dhruv gupta" userId="345b4793e5ae2ffe" providerId="LiveId" clId="{200C2359-C9D6-48DC-8C5D-D31703674521}" dt="2019-11-30T21:21:27.808" v="556" actId="478"/>
          <ac:cxnSpMkLst>
            <pc:docMk/>
            <pc:sldMk cId="3773218385" sldId="303"/>
            <ac:cxnSpMk id="6" creationId="{A0A3B000-675A-4CDE-8C82-432BDC0DA01B}"/>
          </ac:cxnSpMkLst>
        </pc:cxnChg>
        <pc:cxnChg chg="del mod">
          <ac:chgData name="dhruv gupta" userId="345b4793e5ae2ffe" providerId="LiveId" clId="{200C2359-C9D6-48DC-8C5D-D31703674521}" dt="2019-11-30T21:21:27.808" v="556" actId="478"/>
          <ac:cxnSpMkLst>
            <pc:docMk/>
            <pc:sldMk cId="3773218385" sldId="303"/>
            <ac:cxnSpMk id="17" creationId="{D7E4361C-F066-4D08-A481-965BC8D26E32}"/>
          </ac:cxnSpMkLst>
        </pc:cxnChg>
        <pc:cxnChg chg="del mod">
          <ac:chgData name="dhruv gupta" userId="345b4793e5ae2ffe" providerId="LiveId" clId="{200C2359-C9D6-48DC-8C5D-D31703674521}" dt="2019-11-30T21:21:27.808" v="556" actId="478"/>
          <ac:cxnSpMkLst>
            <pc:docMk/>
            <pc:sldMk cId="3773218385" sldId="303"/>
            <ac:cxnSpMk id="20" creationId="{FB64FF11-7776-46D2-B5F2-3764BB546BAC}"/>
          </ac:cxnSpMkLst>
        </pc:cxnChg>
        <pc:cxnChg chg="add del">
          <ac:chgData name="dhruv gupta" userId="345b4793e5ae2ffe" providerId="LiveId" clId="{200C2359-C9D6-48DC-8C5D-D31703674521}" dt="2019-11-30T23:22:44.236" v="2914" actId="26606"/>
          <ac:cxnSpMkLst>
            <pc:docMk/>
            <pc:sldMk cId="3773218385" sldId="303"/>
            <ac:cxnSpMk id="21" creationId="{EB898B32-3891-4C3A-8F58-C5969D2E9033}"/>
          </ac:cxnSpMkLst>
        </pc:cxnChg>
        <pc:cxnChg chg="del mod">
          <ac:chgData name="dhruv gupta" userId="345b4793e5ae2ffe" providerId="LiveId" clId="{200C2359-C9D6-48DC-8C5D-D31703674521}" dt="2019-11-30T21:21:27.808" v="556" actId="478"/>
          <ac:cxnSpMkLst>
            <pc:docMk/>
            <pc:sldMk cId="3773218385" sldId="303"/>
            <ac:cxnSpMk id="22" creationId="{F1289569-3D3D-4F0D-BCB4-26FFA5304396}"/>
          </ac:cxnSpMkLst>
        </pc:cxnChg>
        <pc:cxnChg chg="add del">
          <ac:chgData name="dhruv gupta" userId="345b4793e5ae2ffe" providerId="LiveId" clId="{200C2359-C9D6-48DC-8C5D-D31703674521}" dt="2019-11-30T23:22:44.236" v="2914" actId="26606"/>
          <ac:cxnSpMkLst>
            <pc:docMk/>
            <pc:sldMk cId="3773218385" sldId="303"/>
            <ac:cxnSpMk id="23" creationId="{4AE4806D-B8F9-4679-A68A-9BD21C01A301}"/>
          </ac:cxnSpMkLst>
        </pc:cxnChg>
      </pc:sldChg>
      <pc:sldChg chg="addSp delSp modSp add mod setBg">
        <pc:chgData name="dhruv gupta" userId="345b4793e5ae2ffe" providerId="LiveId" clId="{200C2359-C9D6-48DC-8C5D-D31703674521}" dt="2019-12-01T22:46:11.894" v="4911" actId="20577"/>
        <pc:sldMkLst>
          <pc:docMk/>
          <pc:sldMk cId="2662903565" sldId="304"/>
        </pc:sldMkLst>
        <pc:spChg chg="mod">
          <ac:chgData name="dhruv gupta" userId="345b4793e5ae2ffe" providerId="LiveId" clId="{200C2359-C9D6-48DC-8C5D-D31703674521}" dt="2019-12-01T22:46:07.341" v="4910" actId="20577"/>
          <ac:spMkLst>
            <pc:docMk/>
            <pc:sldMk cId="2662903565" sldId="304"/>
            <ac:spMk id="2" creationId="{130654E4-E0FB-4FB2-9788-A2CBAEA43AC1}"/>
          </ac:spMkLst>
        </pc:spChg>
        <pc:spChg chg="del mod">
          <ac:chgData name="dhruv gupta" userId="345b4793e5ae2ffe" providerId="LiveId" clId="{200C2359-C9D6-48DC-8C5D-D31703674521}" dt="2019-12-01T22:43:03.163" v="4864" actId="478"/>
          <ac:spMkLst>
            <pc:docMk/>
            <pc:sldMk cId="2662903565" sldId="304"/>
            <ac:spMk id="3" creationId="{1A7D04B3-FA5F-4D84-BEDE-C532BE98EE10}"/>
          </ac:spMkLst>
        </pc:spChg>
        <pc:spChg chg="add del">
          <ac:chgData name="dhruv gupta" userId="345b4793e5ae2ffe" providerId="LiveId" clId="{200C2359-C9D6-48DC-8C5D-D31703674521}" dt="2019-12-01T22:37:22.988" v="4815"/>
          <ac:spMkLst>
            <pc:docMk/>
            <pc:sldMk cId="2662903565" sldId="304"/>
            <ac:spMk id="4" creationId="{1C5B0105-64BD-4BA9-BF4A-FDAACA43A5EB}"/>
          </ac:spMkLst>
        </pc:spChg>
        <pc:spChg chg="add mod">
          <ac:chgData name="dhruv gupta" userId="345b4793e5ae2ffe" providerId="LiveId" clId="{200C2359-C9D6-48DC-8C5D-D31703674521}" dt="2019-12-01T22:45:55.995" v="4899" actId="1076"/>
          <ac:spMkLst>
            <pc:docMk/>
            <pc:sldMk cId="2662903565" sldId="304"/>
            <ac:spMk id="6" creationId="{8B9A1ABA-B145-457E-B62A-7DFD3D73967E}"/>
          </ac:spMkLst>
        </pc:spChg>
        <pc:spChg chg="add del mod">
          <ac:chgData name="dhruv gupta" userId="345b4793e5ae2ffe" providerId="LiveId" clId="{200C2359-C9D6-48DC-8C5D-D31703674521}" dt="2019-12-01T22:43:05.496" v="4865" actId="478"/>
          <ac:spMkLst>
            <pc:docMk/>
            <pc:sldMk cId="2662903565" sldId="304"/>
            <ac:spMk id="8" creationId="{84FA50C7-9C16-4A28-9BED-C2FF3E08262B}"/>
          </ac:spMkLst>
        </pc:spChg>
        <pc:spChg chg="add">
          <ac:chgData name="dhruv gupta" userId="345b4793e5ae2ffe" providerId="LiveId" clId="{200C2359-C9D6-48DC-8C5D-D31703674521}" dt="2019-12-01T22:45:48.153" v="4898" actId="26606"/>
          <ac:spMkLst>
            <pc:docMk/>
            <pc:sldMk cId="2662903565" sldId="304"/>
            <ac:spMk id="23" creationId="{AA330523-F25B-4007-B3E5-ABB5637D160A}"/>
          </ac:spMkLst>
        </pc:spChg>
        <pc:grpChg chg="add del">
          <ac:chgData name="dhruv gupta" userId="345b4793e5ae2ffe" providerId="LiveId" clId="{200C2359-C9D6-48DC-8C5D-D31703674521}" dt="2019-12-01T22:45:48.130" v="4897" actId="26606"/>
          <ac:grpSpMkLst>
            <pc:docMk/>
            <pc:sldMk cId="2662903565" sldId="304"/>
            <ac:grpSpMk id="11" creationId="{B4DE830A-B531-4A3B-96F6-0ECE88B08555}"/>
          </ac:grpSpMkLst>
        </pc:grpChg>
        <pc:grpChg chg="add">
          <ac:chgData name="dhruv gupta" userId="345b4793e5ae2ffe" providerId="LiveId" clId="{200C2359-C9D6-48DC-8C5D-D31703674521}" dt="2019-12-01T22:45:48.153" v="4898" actId="26606"/>
          <ac:grpSpMkLst>
            <pc:docMk/>
            <pc:sldMk cId="2662903565" sldId="304"/>
            <ac:grpSpMk id="24" creationId="{B4DE830A-B531-4A3B-96F6-0ECE88B08555}"/>
          </ac:grpSpMkLst>
        </pc:grpChg>
        <pc:graphicFrameChg chg="add mod ord modGraphic">
          <ac:chgData name="dhruv gupta" userId="345b4793e5ae2ffe" providerId="LiveId" clId="{200C2359-C9D6-48DC-8C5D-D31703674521}" dt="2019-12-01T22:46:11.894" v="4911" actId="20577"/>
          <ac:graphicFrameMkLst>
            <pc:docMk/>
            <pc:sldMk cId="2662903565" sldId="304"/>
            <ac:graphicFrameMk id="5" creationId="{74039323-182A-41AC-BC2F-59F2DC190588}"/>
          </ac:graphicFrameMkLst>
        </pc:graphicFrameChg>
      </pc:sldChg>
      <pc:sldChg chg="addSp delSp modSp add">
        <pc:chgData name="dhruv gupta" userId="345b4793e5ae2ffe" providerId="LiveId" clId="{200C2359-C9D6-48DC-8C5D-D31703674521}" dt="2019-12-01T22:49:49.629" v="4967" actId="20577"/>
        <pc:sldMkLst>
          <pc:docMk/>
          <pc:sldMk cId="2763361883" sldId="305"/>
        </pc:sldMkLst>
        <pc:spChg chg="mod">
          <ac:chgData name="dhruv gupta" userId="345b4793e5ae2ffe" providerId="LiveId" clId="{200C2359-C9D6-48DC-8C5D-D31703674521}" dt="2019-11-30T21:28:42.424" v="666" actId="20577"/>
          <ac:spMkLst>
            <pc:docMk/>
            <pc:sldMk cId="2763361883" sldId="305"/>
            <ac:spMk id="2" creationId="{49E73B49-E1BD-43CD-B655-46C3F2335962}"/>
          </ac:spMkLst>
        </pc:spChg>
        <pc:spChg chg="del">
          <ac:chgData name="dhruv gupta" userId="345b4793e5ae2ffe" providerId="LiveId" clId="{200C2359-C9D6-48DC-8C5D-D31703674521}" dt="2019-12-01T22:47:12.210" v="4912" actId="3680"/>
          <ac:spMkLst>
            <pc:docMk/>
            <pc:sldMk cId="2763361883" sldId="305"/>
            <ac:spMk id="3" creationId="{0B4E46BB-41A1-4339-9EA4-B2BDDA5C3EF6}"/>
          </ac:spMkLst>
        </pc:spChg>
        <pc:graphicFrameChg chg="add mod modGraphic">
          <ac:chgData name="dhruv gupta" userId="345b4793e5ae2ffe" providerId="LiveId" clId="{200C2359-C9D6-48DC-8C5D-D31703674521}" dt="2019-12-01T22:49:49.629" v="4967" actId="20577"/>
          <ac:graphicFrameMkLst>
            <pc:docMk/>
            <pc:sldMk cId="2763361883" sldId="305"/>
            <ac:graphicFrameMk id="4" creationId="{17960026-8850-4919-B3DB-1684914EFC62}"/>
          </ac:graphicFrameMkLst>
        </pc:graphicFrameChg>
      </pc:sldChg>
      <pc:sldChg chg="addSp modSp add">
        <pc:chgData name="dhruv gupta" userId="345b4793e5ae2ffe" providerId="LiveId" clId="{200C2359-C9D6-48DC-8C5D-D31703674521}" dt="2019-12-01T23:23:03.577" v="5310" actId="166"/>
        <pc:sldMkLst>
          <pc:docMk/>
          <pc:sldMk cId="3694647894" sldId="306"/>
        </pc:sldMkLst>
        <pc:spChg chg="mod">
          <ac:chgData name="dhruv gupta" userId="345b4793e5ae2ffe" providerId="LiveId" clId="{200C2359-C9D6-48DC-8C5D-D31703674521}" dt="2019-11-30T21:43:27.931" v="846" actId="20577"/>
          <ac:spMkLst>
            <pc:docMk/>
            <pc:sldMk cId="3694647894" sldId="306"/>
            <ac:spMk id="2" creationId="{1A474993-BACA-456E-AC35-18651DA1D48B}"/>
          </ac:spMkLst>
        </pc:spChg>
        <pc:spChg chg="mod ord">
          <ac:chgData name="dhruv gupta" userId="345b4793e5ae2ffe" providerId="LiveId" clId="{200C2359-C9D6-48DC-8C5D-D31703674521}" dt="2019-12-01T23:23:03.577" v="5310" actId="166"/>
          <ac:spMkLst>
            <pc:docMk/>
            <pc:sldMk cId="3694647894" sldId="306"/>
            <ac:spMk id="3" creationId="{08E8A957-4517-4A3B-9328-59B78609EA79}"/>
          </ac:spMkLst>
        </pc:spChg>
        <pc:spChg chg="add mod">
          <ac:chgData name="dhruv gupta" userId="345b4793e5ae2ffe" providerId="LiveId" clId="{200C2359-C9D6-48DC-8C5D-D31703674521}" dt="2019-11-30T21:45:07.820" v="885" actId="1076"/>
          <ac:spMkLst>
            <pc:docMk/>
            <pc:sldMk cId="3694647894" sldId="306"/>
            <ac:spMk id="4" creationId="{EA98FC2B-175F-4D59-9EDC-3D5DBC26F576}"/>
          </ac:spMkLst>
        </pc:spChg>
      </pc:sldChg>
      <pc:sldChg chg="addSp delSp modSp add modNotesTx">
        <pc:chgData name="dhruv gupta" userId="345b4793e5ae2ffe" providerId="LiveId" clId="{200C2359-C9D6-48DC-8C5D-D31703674521}" dt="2019-12-01T23:23:50.251" v="5321" actId="20577"/>
        <pc:sldMkLst>
          <pc:docMk/>
          <pc:sldMk cId="4287520334" sldId="307"/>
        </pc:sldMkLst>
        <pc:spChg chg="mod">
          <ac:chgData name="dhruv gupta" userId="345b4793e5ae2ffe" providerId="LiveId" clId="{200C2359-C9D6-48DC-8C5D-D31703674521}" dt="2019-11-30T22:00:20.622" v="1401"/>
          <ac:spMkLst>
            <pc:docMk/>
            <pc:sldMk cId="4287520334" sldId="307"/>
            <ac:spMk id="2" creationId="{8894DF9E-6876-4C8B-80D9-BDCBD3C2572F}"/>
          </ac:spMkLst>
        </pc:spChg>
        <pc:spChg chg="del mod">
          <ac:chgData name="dhruv gupta" userId="345b4793e5ae2ffe" providerId="LiveId" clId="{200C2359-C9D6-48DC-8C5D-D31703674521}" dt="2019-11-30T21:50:47.133" v="1243" actId="478"/>
          <ac:spMkLst>
            <pc:docMk/>
            <pc:sldMk cId="4287520334" sldId="307"/>
            <ac:spMk id="3" creationId="{24318B02-0FC9-4528-B95D-070274357956}"/>
          </ac:spMkLst>
        </pc:spChg>
        <pc:spChg chg="add mod">
          <ac:chgData name="dhruv gupta" userId="345b4793e5ae2ffe" providerId="LiveId" clId="{200C2359-C9D6-48DC-8C5D-D31703674521}" dt="2019-12-01T23:23:50.251" v="5321" actId="20577"/>
          <ac:spMkLst>
            <pc:docMk/>
            <pc:sldMk cId="4287520334" sldId="307"/>
            <ac:spMk id="7" creationId="{461D9541-DA96-4373-816D-5B7EA3494DA9}"/>
          </ac:spMkLst>
        </pc:spChg>
        <pc:picChg chg="add mod">
          <ac:chgData name="dhruv gupta" userId="345b4793e5ae2ffe" providerId="LiveId" clId="{200C2359-C9D6-48DC-8C5D-D31703674521}" dt="2019-11-30T22:00:56.512" v="1411" actId="1076"/>
          <ac:picMkLst>
            <pc:docMk/>
            <pc:sldMk cId="4287520334" sldId="307"/>
            <ac:picMk id="4" creationId="{60EF310D-C858-4C2B-BC16-3315CC51349E}"/>
          </ac:picMkLst>
        </pc:picChg>
        <pc:picChg chg="add mod">
          <ac:chgData name="dhruv gupta" userId="345b4793e5ae2ffe" providerId="LiveId" clId="{200C2359-C9D6-48DC-8C5D-D31703674521}" dt="2019-11-30T22:01:00.909" v="1412" actId="1076"/>
          <ac:picMkLst>
            <pc:docMk/>
            <pc:sldMk cId="4287520334" sldId="307"/>
            <ac:picMk id="5" creationId="{6E38D6A7-2EBF-4670-B406-58DDF971AC1E}"/>
          </ac:picMkLst>
        </pc:picChg>
        <pc:picChg chg="add mod">
          <ac:chgData name="dhruv gupta" userId="345b4793e5ae2ffe" providerId="LiveId" clId="{200C2359-C9D6-48DC-8C5D-D31703674521}" dt="2019-11-30T22:01:05.768" v="1413" actId="1076"/>
          <ac:picMkLst>
            <pc:docMk/>
            <pc:sldMk cId="4287520334" sldId="307"/>
            <ac:picMk id="6" creationId="{F14EBFF2-B4DD-4845-9B91-2DE481700E74}"/>
          </ac:picMkLst>
        </pc:picChg>
      </pc:sldChg>
      <pc:sldChg chg="addSp modSp add">
        <pc:chgData name="dhruv gupta" userId="345b4793e5ae2ffe" providerId="LiveId" clId="{200C2359-C9D6-48DC-8C5D-D31703674521}" dt="2019-11-30T22:45:34.312" v="2622" actId="20578"/>
        <pc:sldMkLst>
          <pc:docMk/>
          <pc:sldMk cId="1454652774" sldId="308"/>
        </pc:sldMkLst>
        <pc:spChg chg="mod">
          <ac:chgData name="dhruv gupta" userId="345b4793e5ae2ffe" providerId="LiveId" clId="{200C2359-C9D6-48DC-8C5D-D31703674521}" dt="2019-11-30T22:03:19.113" v="1458" actId="20577"/>
          <ac:spMkLst>
            <pc:docMk/>
            <pc:sldMk cId="1454652774" sldId="308"/>
            <ac:spMk id="2" creationId="{B28DA7FC-3D03-44A7-965F-AA7AF03BAADF}"/>
          </ac:spMkLst>
        </pc:spChg>
        <pc:spChg chg="mod">
          <ac:chgData name="dhruv gupta" userId="345b4793e5ae2ffe" providerId="LiveId" clId="{200C2359-C9D6-48DC-8C5D-D31703674521}" dt="2019-11-30T22:45:34.312" v="2622" actId="20578"/>
          <ac:spMkLst>
            <pc:docMk/>
            <pc:sldMk cId="1454652774" sldId="308"/>
            <ac:spMk id="3" creationId="{D38E1192-2F37-47C3-89F1-7AB178B5D2B3}"/>
          </ac:spMkLst>
        </pc:spChg>
        <pc:spChg chg="add mod">
          <ac:chgData name="dhruv gupta" userId="345b4793e5ae2ffe" providerId="LiveId" clId="{200C2359-C9D6-48DC-8C5D-D31703674521}" dt="2019-11-30T22:32:49.791" v="2086" actId="313"/>
          <ac:spMkLst>
            <pc:docMk/>
            <pc:sldMk cId="1454652774" sldId="308"/>
            <ac:spMk id="5" creationId="{7CFE6AE5-FE55-4728-BE06-CDB232E3FD7E}"/>
          </ac:spMkLst>
        </pc:spChg>
        <pc:picChg chg="add mod">
          <ac:chgData name="dhruv gupta" userId="345b4793e5ae2ffe" providerId="LiveId" clId="{200C2359-C9D6-48DC-8C5D-D31703674521}" dt="2019-11-30T22:30:12.601" v="1956" actId="1076"/>
          <ac:picMkLst>
            <pc:docMk/>
            <pc:sldMk cId="1454652774" sldId="308"/>
            <ac:picMk id="4" creationId="{D33E7D33-BDDB-49AF-8797-CC2C0F0828F8}"/>
          </ac:picMkLst>
        </pc:picChg>
      </pc:sldChg>
      <pc:sldChg chg="addSp modSp add ord modNotesTx">
        <pc:chgData name="dhruv gupta" userId="345b4793e5ae2ffe" providerId="LiveId" clId="{200C2359-C9D6-48DC-8C5D-D31703674521}" dt="2019-11-30T22:44:40.313" v="2616" actId="1076"/>
        <pc:sldMkLst>
          <pc:docMk/>
          <pc:sldMk cId="4064436571" sldId="309"/>
        </pc:sldMkLst>
        <pc:spChg chg="mod">
          <ac:chgData name="dhruv gupta" userId="345b4793e5ae2ffe" providerId="LiveId" clId="{200C2359-C9D6-48DC-8C5D-D31703674521}" dt="2019-11-30T22:25:48.230" v="1925" actId="1076"/>
          <ac:spMkLst>
            <pc:docMk/>
            <pc:sldMk cId="4064436571" sldId="309"/>
            <ac:spMk id="3" creationId="{D38E1192-2F37-47C3-89F1-7AB178B5D2B3}"/>
          </ac:spMkLst>
        </pc:spChg>
        <pc:spChg chg="add mod">
          <ac:chgData name="dhruv gupta" userId="345b4793e5ae2ffe" providerId="LiveId" clId="{200C2359-C9D6-48DC-8C5D-D31703674521}" dt="2019-11-30T22:25:59.099" v="1927" actId="1076"/>
          <ac:spMkLst>
            <pc:docMk/>
            <pc:sldMk cId="4064436571" sldId="309"/>
            <ac:spMk id="6" creationId="{3BE6AADE-A487-4C17-A666-29B1BD9B4521}"/>
          </ac:spMkLst>
        </pc:spChg>
        <pc:picChg chg="add mod modCrop">
          <ac:chgData name="dhruv gupta" userId="345b4793e5ae2ffe" providerId="LiveId" clId="{200C2359-C9D6-48DC-8C5D-D31703674521}" dt="2019-11-30T22:25:53.261" v="1926" actId="1076"/>
          <ac:picMkLst>
            <pc:docMk/>
            <pc:sldMk cId="4064436571" sldId="309"/>
            <ac:picMk id="4" creationId="{5922ABAF-B4C6-4436-9083-7B66F89B3F72}"/>
          </ac:picMkLst>
        </pc:picChg>
        <pc:picChg chg="add mod">
          <ac:chgData name="dhruv gupta" userId="345b4793e5ae2ffe" providerId="LiveId" clId="{200C2359-C9D6-48DC-8C5D-D31703674521}" dt="2019-11-30T22:44:28.861" v="2612" actId="1076"/>
          <ac:picMkLst>
            <pc:docMk/>
            <pc:sldMk cId="4064436571" sldId="309"/>
            <ac:picMk id="5" creationId="{860A8CED-FA31-4F3A-9FC7-A657A3CF9BA3}"/>
          </ac:picMkLst>
        </pc:picChg>
        <pc:picChg chg="add mod modCrop">
          <ac:chgData name="dhruv gupta" userId="345b4793e5ae2ffe" providerId="LiveId" clId="{200C2359-C9D6-48DC-8C5D-D31703674521}" dt="2019-11-30T22:44:40.313" v="2616" actId="1076"/>
          <ac:picMkLst>
            <pc:docMk/>
            <pc:sldMk cId="4064436571" sldId="309"/>
            <ac:picMk id="7" creationId="{8EEB7CB7-9BD5-40DB-8A86-21A0F9F7233F}"/>
          </ac:picMkLst>
        </pc:picChg>
      </pc:sldChg>
      <pc:sldChg chg="addSp delSp modSp add mod setBg setClrOvrMap">
        <pc:chgData name="dhruv gupta" userId="345b4793e5ae2ffe" providerId="LiveId" clId="{200C2359-C9D6-48DC-8C5D-D31703674521}" dt="2019-11-30T22:42:26.861" v="2536" actId="27636"/>
        <pc:sldMkLst>
          <pc:docMk/>
          <pc:sldMk cId="536904126" sldId="310"/>
        </pc:sldMkLst>
        <pc:spChg chg="mod">
          <ac:chgData name="dhruv gupta" userId="345b4793e5ae2ffe" providerId="LiveId" clId="{200C2359-C9D6-48DC-8C5D-D31703674521}" dt="2019-11-30T22:42:26.861" v="2536" actId="27636"/>
          <ac:spMkLst>
            <pc:docMk/>
            <pc:sldMk cId="536904126" sldId="310"/>
            <ac:spMk id="2" creationId="{0F364EF4-8972-4625-A339-A489D5591DF9}"/>
          </ac:spMkLst>
        </pc:spChg>
        <pc:spChg chg="del">
          <ac:chgData name="dhruv gupta" userId="345b4793e5ae2ffe" providerId="LiveId" clId="{200C2359-C9D6-48DC-8C5D-D31703674521}" dt="2019-11-30T22:37:07.668" v="2437" actId="478"/>
          <ac:spMkLst>
            <pc:docMk/>
            <pc:sldMk cId="536904126" sldId="310"/>
            <ac:spMk id="3" creationId="{FC92BBBE-9038-4E47-BFAE-D4335F2D44B9}"/>
          </ac:spMkLst>
        </pc:spChg>
        <pc:spChg chg="add">
          <ac:chgData name="dhruv gupta" userId="345b4793e5ae2ffe" providerId="LiveId" clId="{200C2359-C9D6-48DC-8C5D-D31703674521}" dt="2019-11-30T22:42:20.107" v="2534" actId="26606"/>
          <ac:spMkLst>
            <pc:docMk/>
            <pc:sldMk cId="536904126" sldId="310"/>
            <ac:spMk id="22" creationId="{4F71A406-3CB7-4E4D-B434-24E6AA4F3997}"/>
          </ac:spMkLst>
        </pc:spChg>
        <pc:grpChg chg="add del">
          <ac:chgData name="dhruv gupta" userId="345b4793e5ae2ffe" providerId="LiveId" clId="{200C2359-C9D6-48DC-8C5D-D31703674521}" dt="2019-11-30T22:42:20.092" v="2533" actId="26606"/>
          <ac:grpSpMkLst>
            <pc:docMk/>
            <pc:sldMk cId="536904126" sldId="310"/>
            <ac:grpSpMk id="10" creationId="{90A61547-2555-4DE2-A37F-A53E54917441}"/>
          </ac:grpSpMkLst>
        </pc:grpChg>
        <pc:grpChg chg="add">
          <ac:chgData name="dhruv gupta" userId="345b4793e5ae2ffe" providerId="LiveId" clId="{200C2359-C9D6-48DC-8C5D-D31703674521}" dt="2019-11-30T22:42:20.107" v="2534" actId="26606"/>
          <ac:grpSpMkLst>
            <pc:docMk/>
            <pc:sldMk cId="536904126" sldId="310"/>
            <ac:grpSpMk id="23" creationId="{5EA39187-0197-4C1D-BE4A-06B353C7B215}"/>
          </ac:grpSpMkLst>
        </pc:grpChg>
        <pc:picChg chg="add mod ord">
          <ac:chgData name="dhruv gupta" userId="345b4793e5ae2ffe" providerId="LiveId" clId="{200C2359-C9D6-48DC-8C5D-D31703674521}" dt="2019-11-30T22:42:20.107" v="2534" actId="26606"/>
          <ac:picMkLst>
            <pc:docMk/>
            <pc:sldMk cId="536904126" sldId="310"/>
            <ac:picMk id="4" creationId="{6FD379D5-BD4C-4B89-B792-12E938D5CE8F}"/>
          </ac:picMkLst>
        </pc:picChg>
        <pc:picChg chg="add mod">
          <ac:chgData name="dhruv gupta" userId="345b4793e5ae2ffe" providerId="LiveId" clId="{200C2359-C9D6-48DC-8C5D-D31703674521}" dt="2019-11-30T22:42:20.107" v="2534" actId="26606"/>
          <ac:picMkLst>
            <pc:docMk/>
            <pc:sldMk cId="536904126" sldId="310"/>
            <ac:picMk id="5" creationId="{3944A2B9-D8E3-4CE0-9E34-E2C6FA3D3784}"/>
          </ac:picMkLst>
        </pc:picChg>
      </pc:sldChg>
      <pc:sldChg chg="modSp add del ord">
        <pc:chgData name="dhruv gupta" userId="345b4793e5ae2ffe" providerId="LiveId" clId="{200C2359-C9D6-48DC-8C5D-D31703674521}" dt="2019-11-30T22:32:55.550" v="2087" actId="2696"/>
        <pc:sldMkLst>
          <pc:docMk/>
          <pc:sldMk cId="2456600691" sldId="310"/>
        </pc:sldMkLst>
        <pc:spChg chg="mod">
          <ac:chgData name="dhruv gupta" userId="345b4793e5ae2ffe" providerId="LiveId" clId="{200C2359-C9D6-48DC-8C5D-D31703674521}" dt="2019-11-30T22:29:18.929" v="1951" actId="20577"/>
          <ac:spMkLst>
            <pc:docMk/>
            <pc:sldMk cId="2456600691" sldId="310"/>
            <ac:spMk id="2" creationId="{14AC4B5D-A598-4D64-A7FF-781BB9AC6DDA}"/>
          </ac:spMkLst>
        </pc:spChg>
      </pc:sldChg>
      <pc:sldChg chg="addSp delSp modSp add">
        <pc:chgData name="dhruv gupta" userId="345b4793e5ae2ffe" providerId="LiveId" clId="{200C2359-C9D6-48DC-8C5D-D31703674521}" dt="2019-11-30T22:38:35.536" v="2512" actId="1076"/>
        <pc:sldMkLst>
          <pc:docMk/>
          <pc:sldMk cId="2839158218" sldId="311"/>
        </pc:sldMkLst>
        <pc:spChg chg="mod">
          <ac:chgData name="dhruv gupta" userId="345b4793e5ae2ffe" providerId="LiveId" clId="{200C2359-C9D6-48DC-8C5D-D31703674521}" dt="2019-11-30T22:38:30.774" v="2511" actId="20577"/>
          <ac:spMkLst>
            <pc:docMk/>
            <pc:sldMk cId="2839158218" sldId="311"/>
            <ac:spMk id="2" creationId="{22E847BD-7F00-4918-95AC-87BC930EEC32}"/>
          </ac:spMkLst>
        </pc:spChg>
        <pc:spChg chg="del">
          <ac:chgData name="dhruv gupta" userId="345b4793e5ae2ffe" providerId="LiveId" clId="{200C2359-C9D6-48DC-8C5D-D31703674521}" dt="2019-11-30T22:37:40.752" v="2442" actId="478"/>
          <ac:spMkLst>
            <pc:docMk/>
            <pc:sldMk cId="2839158218" sldId="311"/>
            <ac:spMk id="3" creationId="{1BD94BA1-4C7B-4094-9B44-7160A9BEACBF}"/>
          </ac:spMkLst>
        </pc:spChg>
        <pc:picChg chg="add mod">
          <ac:chgData name="dhruv gupta" userId="345b4793e5ae2ffe" providerId="LiveId" clId="{200C2359-C9D6-48DC-8C5D-D31703674521}" dt="2019-11-30T22:38:35.536" v="2512" actId="1076"/>
          <ac:picMkLst>
            <pc:docMk/>
            <pc:sldMk cId="2839158218" sldId="311"/>
            <ac:picMk id="4" creationId="{2A51BC82-FFE7-453B-AF01-66AA050FDD42}"/>
          </ac:picMkLst>
        </pc:picChg>
      </pc:sldChg>
      <pc:sldChg chg="addSp delSp modSp add">
        <pc:chgData name="dhruv gupta" userId="345b4793e5ae2ffe" providerId="LiveId" clId="{200C2359-C9D6-48DC-8C5D-D31703674521}" dt="2019-11-30T22:47:14.533" v="2722" actId="14100"/>
        <pc:sldMkLst>
          <pc:docMk/>
          <pc:sldMk cId="841568456" sldId="312"/>
        </pc:sldMkLst>
        <pc:spChg chg="mod">
          <ac:chgData name="dhruv gupta" userId="345b4793e5ae2ffe" providerId="LiveId" clId="{200C2359-C9D6-48DC-8C5D-D31703674521}" dt="2019-11-30T22:47:14.533" v="2722" actId="14100"/>
          <ac:spMkLst>
            <pc:docMk/>
            <pc:sldMk cId="841568456" sldId="312"/>
            <ac:spMk id="2" creationId="{A42866FE-EA3B-464B-88F6-D87CBCFE588D}"/>
          </ac:spMkLst>
        </pc:spChg>
        <pc:spChg chg="del">
          <ac:chgData name="dhruv gupta" userId="345b4793e5ae2ffe" providerId="LiveId" clId="{200C2359-C9D6-48DC-8C5D-D31703674521}" dt="2019-11-30T22:39:13.219" v="2514" actId="478"/>
          <ac:spMkLst>
            <pc:docMk/>
            <pc:sldMk cId="841568456" sldId="312"/>
            <ac:spMk id="3" creationId="{7FB70B1E-E472-42C1-8B45-FF23DF57E3B6}"/>
          </ac:spMkLst>
        </pc:spChg>
        <pc:picChg chg="add del mod">
          <ac:chgData name="dhruv gupta" userId="345b4793e5ae2ffe" providerId="LiveId" clId="{200C2359-C9D6-48DC-8C5D-D31703674521}" dt="2019-11-30T22:40:54.646" v="2518" actId="478"/>
          <ac:picMkLst>
            <pc:docMk/>
            <pc:sldMk cId="841568456" sldId="312"/>
            <ac:picMk id="4" creationId="{B5AF71EE-290C-4447-9935-5F4C700000BD}"/>
          </ac:picMkLst>
        </pc:picChg>
        <pc:picChg chg="add mod">
          <ac:chgData name="dhruv gupta" userId="345b4793e5ae2ffe" providerId="LiveId" clId="{200C2359-C9D6-48DC-8C5D-D31703674521}" dt="2019-11-30T22:41:01.974" v="2522" actId="14100"/>
          <ac:picMkLst>
            <pc:docMk/>
            <pc:sldMk cId="841568456" sldId="312"/>
            <ac:picMk id="5" creationId="{F7250146-34ED-4EB1-9425-CA7D171B386D}"/>
          </ac:picMkLst>
        </pc:picChg>
      </pc:sldChg>
      <pc:sldChg chg="addSp delSp modSp add mod setBg">
        <pc:chgData name="dhruv gupta" userId="345b4793e5ae2ffe" providerId="LiveId" clId="{200C2359-C9D6-48DC-8C5D-D31703674521}" dt="2019-11-30T22:55:51.868" v="2784" actId="14100"/>
        <pc:sldMkLst>
          <pc:docMk/>
          <pc:sldMk cId="92545744" sldId="313"/>
        </pc:sldMkLst>
        <pc:spChg chg="mod ord">
          <ac:chgData name="dhruv gupta" userId="345b4793e5ae2ffe" providerId="LiveId" clId="{200C2359-C9D6-48DC-8C5D-D31703674521}" dt="2019-11-30T22:55:48.480" v="2783" actId="14100"/>
          <ac:spMkLst>
            <pc:docMk/>
            <pc:sldMk cId="92545744" sldId="313"/>
            <ac:spMk id="2" creationId="{F532915D-81FA-4543-AFD2-A30D2D03CF7E}"/>
          </ac:spMkLst>
        </pc:spChg>
        <pc:spChg chg="add del">
          <ac:chgData name="dhruv gupta" userId="345b4793e5ae2ffe" providerId="LiveId" clId="{200C2359-C9D6-48DC-8C5D-D31703674521}" dt="2019-11-30T22:48:41.850" v="2730" actId="478"/>
          <ac:spMkLst>
            <pc:docMk/>
            <pc:sldMk cId="92545744" sldId="313"/>
            <ac:spMk id="3" creationId="{3313D40F-4A74-4427-98A1-CC612B3E3E1D}"/>
          </ac:spMkLst>
        </pc:spChg>
        <pc:grpChg chg="add del">
          <ac:chgData name="dhruv gupta" userId="345b4793e5ae2ffe" providerId="LiveId" clId="{200C2359-C9D6-48DC-8C5D-D31703674521}" dt="2019-11-30T22:48:30.109" v="2727" actId="26606"/>
          <ac:grpSpMkLst>
            <pc:docMk/>
            <pc:sldMk cId="92545744" sldId="313"/>
            <ac:grpSpMk id="9" creationId="{88C9B83F-64CD-41C1-925F-A08801FFD0BD}"/>
          </ac:grpSpMkLst>
        </pc:grpChg>
        <pc:picChg chg="add del mod">
          <ac:chgData name="dhruv gupta" userId="345b4793e5ae2ffe" providerId="LiveId" clId="{200C2359-C9D6-48DC-8C5D-D31703674521}" dt="2019-11-30T22:48:38.778" v="2728"/>
          <ac:picMkLst>
            <pc:docMk/>
            <pc:sldMk cId="92545744" sldId="313"/>
            <ac:picMk id="4" creationId="{ECF4653C-BBAE-4FDE-9C0C-E37CCCDD8775}"/>
          </ac:picMkLst>
        </pc:picChg>
        <pc:picChg chg="add mod">
          <ac:chgData name="dhruv gupta" userId="345b4793e5ae2ffe" providerId="LiveId" clId="{200C2359-C9D6-48DC-8C5D-D31703674521}" dt="2019-11-30T22:55:51.868" v="2784" actId="14100"/>
          <ac:picMkLst>
            <pc:docMk/>
            <pc:sldMk cId="92545744" sldId="313"/>
            <ac:picMk id="5" creationId="{B12E27A8-2633-4E84-847A-FCD1D24391AF}"/>
          </ac:picMkLst>
        </pc:picChg>
      </pc:sldChg>
      <pc:sldChg chg="addSp delSp modSp add mod setBg">
        <pc:chgData name="dhruv gupta" userId="345b4793e5ae2ffe" providerId="LiveId" clId="{200C2359-C9D6-48DC-8C5D-D31703674521}" dt="2019-11-30T23:00:38.406" v="2909" actId="26606"/>
        <pc:sldMkLst>
          <pc:docMk/>
          <pc:sldMk cId="3659076712" sldId="314"/>
        </pc:sldMkLst>
        <pc:spChg chg="mod">
          <ac:chgData name="dhruv gupta" userId="345b4793e5ae2ffe" providerId="LiveId" clId="{200C2359-C9D6-48DC-8C5D-D31703674521}" dt="2019-11-30T23:00:38.406" v="2909" actId="26606"/>
          <ac:spMkLst>
            <pc:docMk/>
            <pc:sldMk cId="3659076712" sldId="314"/>
            <ac:spMk id="2" creationId="{F5DC5444-A321-4869-9B75-A3934797AD97}"/>
          </ac:spMkLst>
        </pc:spChg>
        <pc:spChg chg="add del mod">
          <ac:chgData name="dhruv gupta" userId="345b4793e5ae2ffe" providerId="LiveId" clId="{200C2359-C9D6-48DC-8C5D-D31703674521}" dt="2019-11-30T23:00:38.406" v="2909" actId="26606"/>
          <ac:spMkLst>
            <pc:docMk/>
            <pc:sldMk cId="3659076712" sldId="314"/>
            <ac:spMk id="3" creationId="{12CE10FE-AD9B-436E-B367-74FD2D2A2177}"/>
          </ac:spMkLst>
        </pc:spChg>
        <pc:spChg chg="add del">
          <ac:chgData name="dhruv gupta" userId="345b4793e5ae2ffe" providerId="LiveId" clId="{200C2359-C9D6-48DC-8C5D-D31703674521}" dt="2019-11-30T22:59:40.080" v="2898" actId="26606"/>
          <ac:spMkLst>
            <pc:docMk/>
            <pc:sldMk cId="3659076712" sldId="314"/>
            <ac:spMk id="10" creationId="{9F4444CE-BC8D-4D61-B303-4C05614E62AB}"/>
          </ac:spMkLst>
        </pc:spChg>
        <pc:spChg chg="add del">
          <ac:chgData name="dhruv gupta" userId="345b4793e5ae2ffe" providerId="LiveId" clId="{200C2359-C9D6-48DC-8C5D-D31703674521}" dt="2019-11-30T22:59:40.080" v="2898" actId="26606"/>
          <ac:spMkLst>
            <pc:docMk/>
            <pc:sldMk cId="3659076712" sldId="314"/>
            <ac:spMk id="12" creationId="{62423CA5-E2E1-4789-B759-9906C1C94063}"/>
          </ac:spMkLst>
        </pc:spChg>
        <pc:spChg chg="add del">
          <ac:chgData name="dhruv gupta" userId="345b4793e5ae2ffe" providerId="LiveId" clId="{200C2359-C9D6-48DC-8C5D-D31703674521}" dt="2019-11-30T22:59:40.080" v="2898" actId="26606"/>
          <ac:spMkLst>
            <pc:docMk/>
            <pc:sldMk cId="3659076712" sldId="314"/>
            <ac:spMk id="14" creationId="{73772B81-181F-48B7-8826-4D9686D15DF5}"/>
          </ac:spMkLst>
        </pc:spChg>
        <pc:spChg chg="add del">
          <ac:chgData name="dhruv gupta" userId="345b4793e5ae2ffe" providerId="LiveId" clId="{200C2359-C9D6-48DC-8C5D-D31703674521}" dt="2019-11-30T22:59:40.080" v="2898" actId="26606"/>
          <ac:spMkLst>
            <pc:docMk/>
            <pc:sldMk cId="3659076712" sldId="314"/>
            <ac:spMk id="16" creationId="{B2205F6E-03C6-4E92-877C-E2482F6599AA}"/>
          </ac:spMkLst>
        </pc:spChg>
        <pc:spChg chg="add del">
          <ac:chgData name="dhruv gupta" userId="345b4793e5ae2ffe" providerId="LiveId" clId="{200C2359-C9D6-48DC-8C5D-D31703674521}" dt="2019-11-30T22:59:46.715" v="2900" actId="26606"/>
          <ac:spMkLst>
            <pc:docMk/>
            <pc:sldMk cId="3659076712" sldId="314"/>
            <ac:spMk id="18" creationId="{9F4444CE-BC8D-4D61-B303-4C05614E62AB}"/>
          </ac:spMkLst>
        </pc:spChg>
        <pc:spChg chg="add del">
          <ac:chgData name="dhruv gupta" userId="345b4793e5ae2ffe" providerId="LiveId" clId="{200C2359-C9D6-48DC-8C5D-D31703674521}" dt="2019-11-30T22:59:46.715" v="2900" actId="26606"/>
          <ac:spMkLst>
            <pc:docMk/>
            <pc:sldMk cId="3659076712" sldId="314"/>
            <ac:spMk id="19" creationId="{73772B81-181F-48B7-8826-4D9686D15DF5}"/>
          </ac:spMkLst>
        </pc:spChg>
        <pc:spChg chg="add del">
          <ac:chgData name="dhruv gupta" userId="345b4793e5ae2ffe" providerId="LiveId" clId="{200C2359-C9D6-48DC-8C5D-D31703674521}" dt="2019-11-30T22:59:46.715" v="2900" actId="26606"/>
          <ac:spMkLst>
            <pc:docMk/>
            <pc:sldMk cId="3659076712" sldId="314"/>
            <ac:spMk id="20" creationId="{B2205F6E-03C6-4E92-877C-E2482F6599AA}"/>
          </ac:spMkLst>
        </pc:spChg>
        <pc:spChg chg="add del">
          <ac:chgData name="dhruv gupta" userId="345b4793e5ae2ffe" providerId="LiveId" clId="{200C2359-C9D6-48DC-8C5D-D31703674521}" dt="2019-11-30T23:00:38.389" v="2908" actId="26606"/>
          <ac:spMkLst>
            <pc:docMk/>
            <pc:sldMk cId="3659076712" sldId="314"/>
            <ac:spMk id="23" creationId="{87BD1F4E-A66D-4C06-86DA-8D56CA7A3B41}"/>
          </ac:spMkLst>
        </pc:spChg>
        <pc:spChg chg="add del">
          <ac:chgData name="dhruv gupta" userId="345b4793e5ae2ffe" providerId="LiveId" clId="{200C2359-C9D6-48DC-8C5D-D31703674521}" dt="2019-11-30T23:00:26.920" v="2904" actId="26606"/>
          <ac:spMkLst>
            <pc:docMk/>
            <pc:sldMk cId="3659076712" sldId="314"/>
            <ac:spMk id="24" creationId="{9F4444CE-BC8D-4D61-B303-4C05614E62AB}"/>
          </ac:spMkLst>
        </pc:spChg>
        <pc:spChg chg="add del">
          <ac:chgData name="dhruv gupta" userId="345b4793e5ae2ffe" providerId="LiveId" clId="{200C2359-C9D6-48DC-8C5D-D31703674521}" dt="2019-11-30T23:00:26.920" v="2904" actId="26606"/>
          <ac:spMkLst>
            <pc:docMk/>
            <pc:sldMk cId="3659076712" sldId="314"/>
            <ac:spMk id="25" creationId="{73772B81-181F-48B7-8826-4D9686D15DF5}"/>
          </ac:spMkLst>
        </pc:spChg>
        <pc:spChg chg="add del">
          <ac:chgData name="dhruv gupta" userId="345b4793e5ae2ffe" providerId="LiveId" clId="{200C2359-C9D6-48DC-8C5D-D31703674521}" dt="2019-11-30T23:00:26.920" v="2904" actId="26606"/>
          <ac:spMkLst>
            <pc:docMk/>
            <pc:sldMk cId="3659076712" sldId="314"/>
            <ac:spMk id="26" creationId="{B2205F6E-03C6-4E92-877C-E2482F6599AA}"/>
          </ac:spMkLst>
        </pc:spChg>
        <pc:spChg chg="add del">
          <ac:chgData name="dhruv gupta" userId="345b4793e5ae2ffe" providerId="LiveId" clId="{200C2359-C9D6-48DC-8C5D-D31703674521}" dt="2019-11-30T23:00:29.440" v="2906" actId="26606"/>
          <ac:spMkLst>
            <pc:docMk/>
            <pc:sldMk cId="3659076712" sldId="314"/>
            <ac:spMk id="29" creationId="{9F4444CE-BC8D-4D61-B303-4C05614E62AB}"/>
          </ac:spMkLst>
        </pc:spChg>
        <pc:spChg chg="add del">
          <ac:chgData name="dhruv gupta" userId="345b4793e5ae2ffe" providerId="LiveId" clId="{200C2359-C9D6-48DC-8C5D-D31703674521}" dt="2019-11-30T23:00:29.440" v="2906" actId="26606"/>
          <ac:spMkLst>
            <pc:docMk/>
            <pc:sldMk cId="3659076712" sldId="314"/>
            <ac:spMk id="30" creationId="{62423CA5-E2E1-4789-B759-9906C1C94063}"/>
          </ac:spMkLst>
        </pc:spChg>
        <pc:spChg chg="add del">
          <ac:chgData name="dhruv gupta" userId="345b4793e5ae2ffe" providerId="LiveId" clId="{200C2359-C9D6-48DC-8C5D-D31703674521}" dt="2019-11-30T23:00:29.440" v="2906" actId="26606"/>
          <ac:spMkLst>
            <pc:docMk/>
            <pc:sldMk cId="3659076712" sldId="314"/>
            <ac:spMk id="31" creationId="{73772B81-181F-48B7-8826-4D9686D15DF5}"/>
          </ac:spMkLst>
        </pc:spChg>
        <pc:spChg chg="add del">
          <ac:chgData name="dhruv gupta" userId="345b4793e5ae2ffe" providerId="LiveId" clId="{200C2359-C9D6-48DC-8C5D-D31703674521}" dt="2019-11-30T23:00:29.440" v="2906" actId="26606"/>
          <ac:spMkLst>
            <pc:docMk/>
            <pc:sldMk cId="3659076712" sldId="314"/>
            <ac:spMk id="32" creationId="{12CE10FE-AD9B-436E-B367-74FD2D2A2177}"/>
          </ac:spMkLst>
        </pc:spChg>
        <pc:spChg chg="add del">
          <ac:chgData name="dhruv gupta" userId="345b4793e5ae2ffe" providerId="LiveId" clId="{200C2359-C9D6-48DC-8C5D-D31703674521}" dt="2019-11-30T23:00:29.440" v="2906" actId="26606"/>
          <ac:spMkLst>
            <pc:docMk/>
            <pc:sldMk cId="3659076712" sldId="314"/>
            <ac:spMk id="34" creationId="{B2205F6E-03C6-4E92-877C-E2482F6599AA}"/>
          </ac:spMkLst>
        </pc:spChg>
        <pc:spChg chg="add del">
          <ac:chgData name="dhruv gupta" userId="345b4793e5ae2ffe" providerId="LiveId" clId="{200C2359-C9D6-48DC-8C5D-D31703674521}" dt="2019-11-30T23:00:38.389" v="2908" actId="26606"/>
          <ac:spMkLst>
            <pc:docMk/>
            <pc:sldMk cId="3659076712" sldId="314"/>
            <ac:spMk id="36" creationId="{655AE6B0-AC9E-4167-806F-E9DB135FC46B}"/>
          </ac:spMkLst>
        </pc:spChg>
        <pc:grpChg chg="add del">
          <ac:chgData name="dhruv gupta" userId="345b4793e5ae2ffe" providerId="LiveId" clId="{200C2359-C9D6-48DC-8C5D-D31703674521}" dt="2019-11-30T23:00:38.389" v="2908" actId="26606"/>
          <ac:grpSpMkLst>
            <pc:docMk/>
            <pc:sldMk cId="3659076712" sldId="314"/>
            <ac:grpSpMk id="37" creationId="{3523416A-383B-4FDC-B4C9-D8EDDFE9C043}"/>
          </ac:grpSpMkLst>
        </pc:grpChg>
        <pc:graphicFrameChg chg="add del">
          <ac:chgData name="dhruv gupta" userId="345b4793e5ae2ffe" providerId="LiveId" clId="{200C2359-C9D6-48DC-8C5D-D31703674521}" dt="2019-11-30T22:59:46.715" v="2900" actId="26606"/>
          <ac:graphicFrameMkLst>
            <pc:docMk/>
            <pc:sldMk cId="3659076712" sldId="314"/>
            <ac:graphicFrameMk id="5" creationId="{CBFE383E-89DA-4BA3-A0BC-6ACB3F8019B4}"/>
          </ac:graphicFrameMkLst>
        </pc:graphicFrameChg>
        <pc:graphicFrameChg chg="add del">
          <ac:chgData name="dhruv gupta" userId="345b4793e5ae2ffe" providerId="LiveId" clId="{200C2359-C9D6-48DC-8C5D-D31703674521}" dt="2019-11-30T23:00:22.442" v="2902" actId="26606"/>
          <ac:graphicFrameMkLst>
            <pc:docMk/>
            <pc:sldMk cId="3659076712" sldId="314"/>
            <ac:graphicFrameMk id="22" creationId="{C1B83D82-65A1-479A-BC35-1B376D07FDF8}"/>
          </ac:graphicFrameMkLst>
        </pc:graphicFrameChg>
        <pc:graphicFrameChg chg="add del">
          <ac:chgData name="dhruv gupta" userId="345b4793e5ae2ffe" providerId="LiveId" clId="{200C2359-C9D6-48DC-8C5D-D31703674521}" dt="2019-11-30T23:00:26.920" v="2904" actId="26606"/>
          <ac:graphicFrameMkLst>
            <pc:docMk/>
            <pc:sldMk cId="3659076712" sldId="314"/>
            <ac:graphicFrameMk id="27" creationId="{3EBED125-8A8B-49B1-B21C-B8163C326734}"/>
          </ac:graphicFrameMkLst>
        </pc:graphicFrameChg>
        <pc:graphicFrameChg chg="add del">
          <ac:chgData name="dhruv gupta" userId="345b4793e5ae2ffe" providerId="LiveId" clId="{200C2359-C9D6-48DC-8C5D-D31703674521}" dt="2019-11-30T23:00:38.389" v="2908" actId="26606"/>
          <ac:graphicFrameMkLst>
            <pc:docMk/>
            <pc:sldMk cId="3659076712" sldId="314"/>
            <ac:graphicFrameMk id="43" creationId="{FF7A1865-8C8E-4C69-8B49-2FBC08F76D58}"/>
          </ac:graphicFrameMkLst>
        </pc:graphicFrameChg>
        <pc:graphicFrameChg chg="add">
          <ac:chgData name="dhruv gupta" userId="345b4793e5ae2ffe" providerId="LiveId" clId="{200C2359-C9D6-48DC-8C5D-D31703674521}" dt="2019-11-30T23:00:38.406" v="2909" actId="26606"/>
          <ac:graphicFrameMkLst>
            <pc:docMk/>
            <pc:sldMk cId="3659076712" sldId="314"/>
            <ac:graphicFrameMk id="45" creationId="{C1B83D82-65A1-479A-BC35-1B376D07FDF8}"/>
          </ac:graphicFrameMkLst>
        </pc:graphicFrameChg>
        <pc:picChg chg="add del">
          <ac:chgData name="dhruv gupta" userId="345b4793e5ae2ffe" providerId="LiveId" clId="{200C2359-C9D6-48DC-8C5D-D31703674521}" dt="2019-11-30T22:59:40.080" v="2898" actId="26606"/>
          <ac:picMkLst>
            <pc:docMk/>
            <pc:sldMk cId="3659076712" sldId="314"/>
            <ac:picMk id="7" creationId="{9B459AD5-D1CB-4E6B-94B0-2112A9F9AD58}"/>
          </ac:picMkLst>
        </pc:picChg>
        <pc:picChg chg="add del">
          <ac:chgData name="dhruv gupta" userId="345b4793e5ae2ffe" providerId="LiveId" clId="{200C2359-C9D6-48DC-8C5D-D31703674521}" dt="2019-11-30T23:00:29.440" v="2906" actId="26606"/>
          <ac:picMkLst>
            <pc:docMk/>
            <pc:sldMk cId="3659076712" sldId="314"/>
            <ac:picMk id="33" creationId="{9B459AD5-D1CB-4E6B-94B0-2112A9F9AD58}"/>
          </ac:picMkLst>
        </pc:picChg>
      </pc:sldChg>
      <pc:sldChg chg="add del">
        <pc:chgData name="dhruv gupta" userId="345b4793e5ae2ffe" providerId="LiveId" clId="{200C2359-C9D6-48DC-8C5D-D31703674521}" dt="2019-11-30T23:22:43.577" v="2913"/>
        <pc:sldMkLst>
          <pc:docMk/>
          <pc:sldMk cId="1317276106" sldId="315"/>
        </pc:sldMkLst>
      </pc:sldChg>
      <pc:sldChg chg="addSp delSp modSp add">
        <pc:chgData name="dhruv gupta" userId="345b4793e5ae2ffe" providerId="LiveId" clId="{200C2359-C9D6-48DC-8C5D-D31703674521}" dt="2019-11-30T23:31:35.719" v="3019" actId="1076"/>
        <pc:sldMkLst>
          <pc:docMk/>
          <pc:sldMk cId="1697928586" sldId="315"/>
        </pc:sldMkLst>
        <pc:spChg chg="mod">
          <ac:chgData name="dhruv gupta" userId="345b4793e5ae2ffe" providerId="LiveId" clId="{200C2359-C9D6-48DC-8C5D-D31703674521}" dt="2019-11-30T23:30:32.163" v="3011" actId="20577"/>
          <ac:spMkLst>
            <pc:docMk/>
            <pc:sldMk cId="1697928586" sldId="315"/>
            <ac:spMk id="2" creationId="{67112B7E-2542-4B24-B4E5-8118F4CBDA38}"/>
          </ac:spMkLst>
        </pc:spChg>
        <pc:spChg chg="del">
          <ac:chgData name="dhruv gupta" userId="345b4793e5ae2ffe" providerId="LiveId" clId="{200C2359-C9D6-48DC-8C5D-D31703674521}" dt="2019-11-30T23:30:51.765" v="3012" actId="478"/>
          <ac:spMkLst>
            <pc:docMk/>
            <pc:sldMk cId="1697928586" sldId="315"/>
            <ac:spMk id="3" creationId="{512A947E-9108-4AF4-B1C5-E9E77BA227A5}"/>
          </ac:spMkLst>
        </pc:spChg>
        <pc:spChg chg="add mod">
          <ac:chgData name="dhruv gupta" userId="345b4793e5ae2ffe" providerId="LiveId" clId="{200C2359-C9D6-48DC-8C5D-D31703674521}" dt="2019-11-30T23:31:31.777" v="3018" actId="11529"/>
          <ac:spMkLst>
            <pc:docMk/>
            <pc:sldMk cId="1697928586" sldId="315"/>
            <ac:spMk id="6" creationId="{0FB05B10-0FFA-4EDD-8DDB-D2396067F174}"/>
          </ac:spMkLst>
        </pc:spChg>
        <pc:picChg chg="add mod">
          <ac:chgData name="dhruv gupta" userId="345b4793e5ae2ffe" providerId="LiveId" clId="{200C2359-C9D6-48DC-8C5D-D31703674521}" dt="2019-11-30T23:30:55.481" v="3014" actId="1076"/>
          <ac:picMkLst>
            <pc:docMk/>
            <pc:sldMk cId="1697928586" sldId="315"/>
            <ac:picMk id="4" creationId="{0F3BDC0A-F3DC-4B3D-8103-8A165B570E99}"/>
          </ac:picMkLst>
        </pc:picChg>
        <pc:picChg chg="add mod">
          <ac:chgData name="dhruv gupta" userId="345b4793e5ae2ffe" providerId="LiveId" clId="{200C2359-C9D6-48DC-8C5D-D31703674521}" dt="2019-11-30T23:31:35.719" v="3019" actId="1076"/>
          <ac:picMkLst>
            <pc:docMk/>
            <pc:sldMk cId="1697928586" sldId="315"/>
            <ac:picMk id="5" creationId="{707E482C-3ECC-4F86-9C5E-FDFB28AE0ABE}"/>
          </ac:picMkLst>
        </pc:picChg>
      </pc:sldChg>
      <pc:sldChg chg="addSp delSp modSp add ord modNotesTx">
        <pc:chgData name="dhruv gupta" userId="345b4793e5ae2ffe" providerId="LiveId" clId="{200C2359-C9D6-48DC-8C5D-D31703674521}" dt="2019-12-01T23:24:42.865" v="5366" actId="20577"/>
        <pc:sldMkLst>
          <pc:docMk/>
          <pc:sldMk cId="3339711797" sldId="316"/>
        </pc:sldMkLst>
        <pc:spChg chg="mod">
          <ac:chgData name="dhruv gupta" userId="345b4793e5ae2ffe" providerId="LiveId" clId="{200C2359-C9D6-48DC-8C5D-D31703674521}" dt="2019-12-01T23:24:42.865" v="5366" actId="20577"/>
          <ac:spMkLst>
            <pc:docMk/>
            <pc:sldMk cId="3339711797" sldId="316"/>
            <ac:spMk id="2" creationId="{3B8567CE-C950-4863-A78F-3212E7992F3C}"/>
          </ac:spMkLst>
        </pc:spChg>
        <pc:spChg chg="del">
          <ac:chgData name="dhruv gupta" userId="345b4793e5ae2ffe" providerId="LiveId" clId="{200C2359-C9D6-48DC-8C5D-D31703674521}" dt="2019-12-01T01:08:06.364" v="3023" actId="478"/>
          <ac:spMkLst>
            <pc:docMk/>
            <pc:sldMk cId="3339711797" sldId="316"/>
            <ac:spMk id="3" creationId="{65780D7A-82C4-4540-BEFD-2DB0A82C4C74}"/>
          </ac:spMkLst>
        </pc:spChg>
        <pc:spChg chg="add mod">
          <ac:chgData name="dhruv gupta" userId="345b4793e5ae2ffe" providerId="LiveId" clId="{200C2359-C9D6-48DC-8C5D-D31703674521}" dt="2019-12-01T01:17:04.078" v="3030" actId="1076"/>
          <ac:spMkLst>
            <pc:docMk/>
            <pc:sldMk cId="3339711797" sldId="316"/>
            <ac:spMk id="5" creationId="{4E8A21BB-D615-42D1-926B-C9CE1DF0B892}"/>
          </ac:spMkLst>
        </pc:spChg>
        <pc:picChg chg="add mod">
          <ac:chgData name="dhruv gupta" userId="345b4793e5ae2ffe" providerId="LiveId" clId="{200C2359-C9D6-48DC-8C5D-D31703674521}" dt="2019-12-01T01:08:15.250" v="3025" actId="1076"/>
          <ac:picMkLst>
            <pc:docMk/>
            <pc:sldMk cId="3339711797" sldId="316"/>
            <ac:picMk id="4" creationId="{4E19C00A-C595-40F9-A248-C05014B9C088}"/>
          </ac:picMkLst>
        </pc:picChg>
        <pc:picChg chg="add mod">
          <ac:chgData name="dhruv gupta" userId="345b4793e5ae2ffe" providerId="LiveId" clId="{200C2359-C9D6-48DC-8C5D-D31703674521}" dt="2019-12-01T01:17:02.381" v="3028" actId="1076"/>
          <ac:picMkLst>
            <pc:docMk/>
            <pc:sldMk cId="3339711797" sldId="316"/>
            <ac:picMk id="6" creationId="{98F695B7-0790-406D-A7CF-A736BB30F094}"/>
          </ac:picMkLst>
        </pc:picChg>
      </pc:sldChg>
      <pc:sldChg chg="modSp add">
        <pc:chgData name="dhruv gupta" userId="345b4793e5ae2ffe" providerId="LiveId" clId="{200C2359-C9D6-48DC-8C5D-D31703674521}" dt="2019-12-01T23:24:57.082" v="5390" actId="20577"/>
        <pc:sldMkLst>
          <pc:docMk/>
          <pc:sldMk cId="487375023" sldId="317"/>
        </pc:sldMkLst>
        <pc:spChg chg="mod">
          <ac:chgData name="dhruv gupta" userId="345b4793e5ae2ffe" providerId="LiveId" clId="{200C2359-C9D6-48DC-8C5D-D31703674521}" dt="2019-12-01T23:24:57.082" v="5390" actId="20577"/>
          <ac:spMkLst>
            <pc:docMk/>
            <pc:sldMk cId="487375023" sldId="317"/>
            <ac:spMk id="2" creationId="{3DD8B096-0BD7-4409-A949-15E291B45ED6}"/>
          </ac:spMkLst>
        </pc:spChg>
        <pc:spChg chg="mod">
          <ac:chgData name="dhruv gupta" userId="345b4793e5ae2ffe" providerId="LiveId" clId="{200C2359-C9D6-48DC-8C5D-D31703674521}" dt="2019-12-01T23:24:48.707" v="5368" actId="20577"/>
          <ac:spMkLst>
            <pc:docMk/>
            <pc:sldMk cId="487375023" sldId="317"/>
            <ac:spMk id="3" creationId="{0A6CBCE4-04AE-453E-A5B0-2470D68D2747}"/>
          </ac:spMkLst>
        </pc:spChg>
      </pc:sldChg>
      <pc:sldChg chg="modSp add">
        <pc:chgData name="dhruv gupta" userId="345b4793e5ae2ffe" providerId="LiveId" clId="{200C2359-C9D6-48DC-8C5D-D31703674521}" dt="2019-12-01T17:25:18.696" v="4258" actId="20577"/>
        <pc:sldMkLst>
          <pc:docMk/>
          <pc:sldMk cId="3083876674" sldId="318"/>
        </pc:sldMkLst>
        <pc:spChg chg="mod">
          <ac:chgData name="dhruv gupta" userId="345b4793e5ae2ffe" providerId="LiveId" clId="{200C2359-C9D6-48DC-8C5D-D31703674521}" dt="2019-12-01T04:02:24.922" v="3528" actId="20577"/>
          <ac:spMkLst>
            <pc:docMk/>
            <pc:sldMk cId="3083876674" sldId="318"/>
            <ac:spMk id="2" creationId="{4065A72D-A2C5-4806-8813-52A77A065936}"/>
          </ac:spMkLst>
        </pc:spChg>
        <pc:spChg chg="mod">
          <ac:chgData name="dhruv gupta" userId="345b4793e5ae2ffe" providerId="LiveId" clId="{200C2359-C9D6-48DC-8C5D-D31703674521}" dt="2019-12-01T17:25:18.696" v="4258" actId="20577"/>
          <ac:spMkLst>
            <pc:docMk/>
            <pc:sldMk cId="3083876674" sldId="318"/>
            <ac:spMk id="3" creationId="{C5D5D426-DC87-43D0-B08D-7BE4B1A8E6B3}"/>
          </ac:spMkLst>
        </pc:spChg>
      </pc:sldChg>
      <pc:sldChg chg="modSp add">
        <pc:chgData name="dhruv gupta" userId="345b4793e5ae2ffe" providerId="LiveId" clId="{200C2359-C9D6-48DC-8C5D-D31703674521}" dt="2019-12-01T17:39:00.644" v="4555" actId="27636"/>
        <pc:sldMkLst>
          <pc:docMk/>
          <pc:sldMk cId="1653365416" sldId="319"/>
        </pc:sldMkLst>
        <pc:spChg chg="mod">
          <ac:chgData name="dhruv gupta" userId="345b4793e5ae2ffe" providerId="LiveId" clId="{200C2359-C9D6-48DC-8C5D-D31703674521}" dt="2019-12-01T04:07:24.091" v="3858" actId="20577"/>
          <ac:spMkLst>
            <pc:docMk/>
            <pc:sldMk cId="1653365416" sldId="319"/>
            <ac:spMk id="2" creationId="{759D717D-1ED8-4B23-B44A-F59AC3E0EE2F}"/>
          </ac:spMkLst>
        </pc:spChg>
        <pc:spChg chg="mod">
          <ac:chgData name="dhruv gupta" userId="345b4793e5ae2ffe" providerId="LiveId" clId="{200C2359-C9D6-48DC-8C5D-D31703674521}" dt="2019-12-01T17:39:00.644" v="4555" actId="27636"/>
          <ac:spMkLst>
            <pc:docMk/>
            <pc:sldMk cId="1653365416" sldId="319"/>
            <ac:spMk id="3" creationId="{B10DEF3B-E359-4DE1-BE82-4A62CC5DD314}"/>
          </ac:spMkLst>
        </pc:spChg>
      </pc:sldChg>
      <pc:sldChg chg="modSp add ord">
        <pc:chgData name="dhruv gupta" userId="345b4793e5ae2ffe" providerId="LiveId" clId="{200C2359-C9D6-48DC-8C5D-D31703674521}" dt="2019-12-01T17:52:24.846" v="4794" actId="1076"/>
        <pc:sldMkLst>
          <pc:docMk/>
          <pc:sldMk cId="509432526" sldId="320"/>
        </pc:sldMkLst>
        <pc:spChg chg="mod">
          <ac:chgData name="dhruv gupta" userId="345b4793e5ae2ffe" providerId="LiveId" clId="{200C2359-C9D6-48DC-8C5D-D31703674521}" dt="2019-12-01T17:35:53.262" v="4298" actId="20577"/>
          <ac:spMkLst>
            <pc:docMk/>
            <pc:sldMk cId="509432526" sldId="320"/>
            <ac:spMk id="2" creationId="{87AFE0CC-5CFB-4A98-8A11-58E4D0D9894A}"/>
          </ac:spMkLst>
        </pc:spChg>
        <pc:spChg chg="mod">
          <ac:chgData name="dhruv gupta" userId="345b4793e5ae2ffe" providerId="LiveId" clId="{200C2359-C9D6-48DC-8C5D-D31703674521}" dt="2019-12-01T17:52:24.846" v="4794" actId="1076"/>
          <ac:spMkLst>
            <pc:docMk/>
            <pc:sldMk cId="509432526" sldId="320"/>
            <ac:spMk id="3" creationId="{CD42C368-F73A-4CF8-AEBE-75D2D373B2D1}"/>
          </ac:spMkLst>
        </pc:spChg>
      </pc:sldChg>
      <pc:sldChg chg="addSp delSp modSp add">
        <pc:chgData name="dhruv gupta" userId="345b4793e5ae2ffe" providerId="LiveId" clId="{200C2359-C9D6-48DC-8C5D-D31703674521}" dt="2019-12-01T23:20:20.132" v="5302" actId="1076"/>
        <pc:sldMkLst>
          <pc:docMk/>
          <pc:sldMk cId="2114659295" sldId="321"/>
        </pc:sldMkLst>
        <pc:spChg chg="mod">
          <ac:chgData name="dhruv gupta" userId="345b4793e5ae2ffe" providerId="LiveId" clId="{200C2359-C9D6-48DC-8C5D-D31703674521}" dt="2019-12-01T22:50:28.017" v="4988" actId="20577"/>
          <ac:spMkLst>
            <pc:docMk/>
            <pc:sldMk cId="2114659295" sldId="321"/>
            <ac:spMk id="2" creationId="{DFA92D3B-EF55-4039-ABE7-9F6A8790CA24}"/>
          </ac:spMkLst>
        </pc:spChg>
        <pc:spChg chg="del">
          <ac:chgData name="dhruv gupta" userId="345b4793e5ae2ffe" providerId="LiveId" clId="{200C2359-C9D6-48DC-8C5D-D31703674521}" dt="2019-12-01T22:50:47.246" v="4989"/>
          <ac:spMkLst>
            <pc:docMk/>
            <pc:sldMk cId="2114659295" sldId="321"/>
            <ac:spMk id="3" creationId="{5CF90410-4556-4906-A9C7-AE9693AFF1C7}"/>
          </ac:spMkLst>
        </pc:spChg>
        <pc:spChg chg="add del">
          <ac:chgData name="dhruv gupta" userId="345b4793e5ae2ffe" providerId="LiveId" clId="{200C2359-C9D6-48DC-8C5D-D31703674521}" dt="2019-12-01T22:51:26.280" v="4995"/>
          <ac:spMkLst>
            <pc:docMk/>
            <pc:sldMk cId="2114659295" sldId="321"/>
            <ac:spMk id="6" creationId="{D2FB1400-C50B-4CDF-B6A8-6CB8BAC51C49}"/>
          </ac:spMkLst>
        </pc:spChg>
        <pc:spChg chg="add del mod">
          <ac:chgData name="dhruv gupta" userId="345b4793e5ae2ffe" providerId="LiveId" clId="{200C2359-C9D6-48DC-8C5D-D31703674521}" dt="2019-12-01T22:51:35.434" v="4998" actId="478"/>
          <ac:spMkLst>
            <pc:docMk/>
            <pc:sldMk cId="2114659295" sldId="321"/>
            <ac:spMk id="7" creationId="{43477E4B-C304-4963-A9AD-7AEC0ACB3795}"/>
          </ac:spMkLst>
        </pc:spChg>
        <pc:spChg chg="add del">
          <ac:chgData name="dhruv gupta" userId="345b4793e5ae2ffe" providerId="LiveId" clId="{200C2359-C9D6-48DC-8C5D-D31703674521}" dt="2019-12-01T22:51:35.434" v="4998" actId="478"/>
          <ac:spMkLst>
            <pc:docMk/>
            <pc:sldMk cId="2114659295" sldId="321"/>
            <ac:spMk id="8" creationId="{5851B9EC-9817-44FE-8769-F1416D545B7D}"/>
          </ac:spMkLst>
        </pc:spChg>
        <pc:spChg chg="add del mod">
          <ac:chgData name="dhruv gupta" userId="345b4793e5ae2ffe" providerId="LiveId" clId="{200C2359-C9D6-48DC-8C5D-D31703674521}" dt="2019-12-01T22:51:58.883" v="5002" actId="478"/>
          <ac:spMkLst>
            <pc:docMk/>
            <pc:sldMk cId="2114659295" sldId="321"/>
            <ac:spMk id="9" creationId="{1A822292-41A5-48D4-B16E-2A06FF7D3DA5}"/>
          </ac:spMkLst>
        </pc:spChg>
        <pc:spChg chg="add del">
          <ac:chgData name="dhruv gupta" userId="345b4793e5ae2ffe" providerId="LiveId" clId="{200C2359-C9D6-48DC-8C5D-D31703674521}" dt="2019-12-01T22:52:02.092" v="5003" actId="478"/>
          <ac:spMkLst>
            <pc:docMk/>
            <pc:sldMk cId="2114659295" sldId="321"/>
            <ac:spMk id="10" creationId="{B01A092F-F918-4C49-9810-9DAAA405E003}"/>
          </ac:spMkLst>
        </pc:spChg>
        <pc:spChg chg="add del">
          <ac:chgData name="dhruv gupta" userId="345b4793e5ae2ffe" providerId="LiveId" clId="{200C2359-C9D6-48DC-8C5D-D31703674521}" dt="2019-12-01T22:51:58.883" v="5002" actId="478"/>
          <ac:spMkLst>
            <pc:docMk/>
            <pc:sldMk cId="2114659295" sldId="321"/>
            <ac:spMk id="11" creationId="{1EBB8684-3F4F-4822-BB2B-D89510E124A8}"/>
          </ac:spMkLst>
        </pc:spChg>
        <pc:spChg chg="add mod">
          <ac:chgData name="dhruv gupta" userId="345b4793e5ae2ffe" providerId="LiveId" clId="{200C2359-C9D6-48DC-8C5D-D31703674521}" dt="2019-12-01T23:20:20.132" v="5302" actId="1076"/>
          <ac:spMkLst>
            <pc:docMk/>
            <pc:sldMk cId="2114659295" sldId="321"/>
            <ac:spMk id="12" creationId="{2C3ECFBC-8B49-4FFA-9E8E-26AF56086B43}"/>
          </ac:spMkLst>
        </pc:spChg>
        <pc:spChg chg="add mod">
          <ac:chgData name="dhruv gupta" userId="345b4793e5ae2ffe" providerId="LiveId" clId="{200C2359-C9D6-48DC-8C5D-D31703674521}" dt="2019-12-01T23:18:54.678" v="5256"/>
          <ac:spMkLst>
            <pc:docMk/>
            <pc:sldMk cId="2114659295" sldId="321"/>
            <ac:spMk id="13" creationId="{ACF860F1-0428-4BC0-B490-E4F86F8031DF}"/>
          </ac:spMkLst>
        </pc:spChg>
        <pc:picChg chg="add mod">
          <ac:chgData name="dhruv gupta" userId="345b4793e5ae2ffe" providerId="LiveId" clId="{200C2359-C9D6-48DC-8C5D-D31703674521}" dt="2019-12-01T22:52:37.430" v="5005" actId="14100"/>
          <ac:picMkLst>
            <pc:docMk/>
            <pc:sldMk cId="2114659295" sldId="321"/>
            <ac:picMk id="4" creationId="{B3121492-86F3-490B-B477-87799F1F3374}"/>
          </ac:picMkLst>
        </pc:picChg>
        <pc:picChg chg="add del">
          <ac:chgData name="dhruv gupta" userId="345b4793e5ae2ffe" providerId="LiveId" clId="{200C2359-C9D6-48DC-8C5D-D31703674521}" dt="2019-12-01T22:51:17.879" v="4993"/>
          <ac:picMkLst>
            <pc:docMk/>
            <pc:sldMk cId="2114659295" sldId="321"/>
            <ac:picMk id="5" creationId="{546D7A73-B8F0-4D4C-A2A1-88485C0B22A6}"/>
          </ac:picMkLst>
        </pc:picChg>
      </pc:sldChg>
      <pc:sldChg chg="addSp delSp modSp add">
        <pc:chgData name="dhruv gupta" userId="345b4793e5ae2ffe" providerId="LiveId" clId="{200C2359-C9D6-48DC-8C5D-D31703674521}" dt="2019-12-01T22:55:38.026" v="5071" actId="1076"/>
        <pc:sldMkLst>
          <pc:docMk/>
          <pc:sldMk cId="1796249024" sldId="322"/>
        </pc:sldMkLst>
        <pc:spChg chg="mod">
          <ac:chgData name="dhruv gupta" userId="345b4793e5ae2ffe" providerId="LiveId" clId="{200C2359-C9D6-48DC-8C5D-D31703674521}" dt="2019-12-01T22:54:44.430" v="5058" actId="20577"/>
          <ac:spMkLst>
            <pc:docMk/>
            <pc:sldMk cId="1796249024" sldId="322"/>
            <ac:spMk id="2" creationId="{C04DB33A-EA3E-4480-9C84-D3056B9ED67F}"/>
          </ac:spMkLst>
        </pc:spChg>
        <pc:spChg chg="del">
          <ac:chgData name="dhruv gupta" userId="345b4793e5ae2ffe" providerId="LiveId" clId="{200C2359-C9D6-48DC-8C5D-D31703674521}" dt="2019-12-01T22:54:12.210" v="5042" actId="478"/>
          <ac:spMkLst>
            <pc:docMk/>
            <pc:sldMk cId="1796249024" sldId="322"/>
            <ac:spMk id="3" creationId="{986F3DE6-61A7-4C67-BFBC-57494573E852}"/>
          </ac:spMkLst>
        </pc:spChg>
        <pc:spChg chg="add mod">
          <ac:chgData name="dhruv gupta" userId="345b4793e5ae2ffe" providerId="LiveId" clId="{200C2359-C9D6-48DC-8C5D-D31703674521}" dt="2019-12-01T22:55:38.026" v="5071" actId="1076"/>
          <ac:spMkLst>
            <pc:docMk/>
            <pc:sldMk cId="1796249024" sldId="322"/>
            <ac:spMk id="8" creationId="{0C9A43FC-AAE2-467E-AF27-A599F781C406}"/>
          </ac:spMkLst>
        </pc:spChg>
        <pc:picChg chg="add mod">
          <ac:chgData name="dhruv gupta" userId="345b4793e5ae2ffe" providerId="LiveId" clId="{200C2359-C9D6-48DC-8C5D-D31703674521}" dt="2019-12-01T22:55:29.379" v="5069" actId="1076"/>
          <ac:picMkLst>
            <pc:docMk/>
            <pc:sldMk cId="1796249024" sldId="322"/>
            <ac:picMk id="4" creationId="{635C0082-BD0F-4D4D-BA1F-2A1D12D30669}"/>
          </ac:picMkLst>
        </pc:picChg>
        <pc:picChg chg="add mod">
          <ac:chgData name="dhruv gupta" userId="345b4793e5ae2ffe" providerId="LiveId" clId="{200C2359-C9D6-48DC-8C5D-D31703674521}" dt="2019-12-01T22:55:10.441" v="5063" actId="14100"/>
          <ac:picMkLst>
            <pc:docMk/>
            <pc:sldMk cId="1796249024" sldId="322"/>
            <ac:picMk id="5" creationId="{555B606A-7135-4727-B101-501D925DD6BE}"/>
          </ac:picMkLst>
        </pc:picChg>
        <pc:cxnChg chg="add del mod">
          <ac:chgData name="dhruv gupta" userId="345b4793e5ae2ffe" providerId="LiveId" clId="{200C2359-C9D6-48DC-8C5D-D31703674521}" dt="2019-12-01T22:55:27.627" v="5068" actId="11529"/>
          <ac:cxnSpMkLst>
            <pc:docMk/>
            <pc:sldMk cId="1796249024" sldId="322"/>
            <ac:cxnSpMk id="7" creationId="{C70D07F1-C62F-4598-9ACF-00FA924D2B71}"/>
          </ac:cxnSpMkLst>
        </pc:cxnChg>
      </pc:sldChg>
      <pc:sldChg chg="addSp delSp modSp add ord">
        <pc:chgData name="dhruv gupta" userId="345b4793e5ae2ffe" providerId="LiveId" clId="{200C2359-C9D6-48DC-8C5D-D31703674521}" dt="2019-12-01T23:15:49.517" v="5173"/>
        <pc:sldMkLst>
          <pc:docMk/>
          <pc:sldMk cId="1747379983" sldId="323"/>
        </pc:sldMkLst>
        <pc:spChg chg="mod">
          <ac:chgData name="dhruv gupta" userId="345b4793e5ae2ffe" providerId="LiveId" clId="{200C2359-C9D6-48DC-8C5D-D31703674521}" dt="2019-12-01T22:57:01.687" v="5093" actId="20577"/>
          <ac:spMkLst>
            <pc:docMk/>
            <pc:sldMk cId="1747379983" sldId="323"/>
            <ac:spMk id="2" creationId="{FB71D39F-7629-40A8-8E59-2EDFA545F846}"/>
          </ac:spMkLst>
        </pc:spChg>
        <pc:spChg chg="del">
          <ac:chgData name="dhruv gupta" userId="345b4793e5ae2ffe" providerId="LiveId" clId="{200C2359-C9D6-48DC-8C5D-D31703674521}" dt="2019-12-01T22:57:53.996" v="5094" actId="478"/>
          <ac:spMkLst>
            <pc:docMk/>
            <pc:sldMk cId="1747379983" sldId="323"/>
            <ac:spMk id="3" creationId="{D84AD14C-2DA8-4C1D-B7BA-E88F081BFB34}"/>
          </ac:spMkLst>
        </pc:spChg>
        <pc:spChg chg="add mod">
          <ac:chgData name="dhruv gupta" userId="345b4793e5ae2ffe" providerId="LiveId" clId="{200C2359-C9D6-48DC-8C5D-D31703674521}" dt="2019-12-01T23:15:44.164" v="5172" actId="1076"/>
          <ac:spMkLst>
            <pc:docMk/>
            <pc:sldMk cId="1747379983" sldId="323"/>
            <ac:spMk id="6" creationId="{B75A0EC9-76FD-4222-AEAE-CFFBA76B76EF}"/>
          </ac:spMkLst>
        </pc:spChg>
        <pc:picChg chg="add del">
          <ac:chgData name="dhruv gupta" userId="345b4793e5ae2ffe" providerId="LiveId" clId="{200C2359-C9D6-48DC-8C5D-D31703674521}" dt="2019-12-01T22:58:17.503" v="5096" actId="478"/>
          <ac:picMkLst>
            <pc:docMk/>
            <pc:sldMk cId="1747379983" sldId="323"/>
            <ac:picMk id="4" creationId="{DB92DB98-89BB-44C2-8E5F-387EE82D4010}"/>
          </ac:picMkLst>
        </pc:picChg>
        <pc:picChg chg="add mod">
          <ac:chgData name="dhruv gupta" userId="345b4793e5ae2ffe" providerId="LiveId" clId="{200C2359-C9D6-48DC-8C5D-D31703674521}" dt="2019-12-01T22:58:23.287" v="5099" actId="1076"/>
          <ac:picMkLst>
            <pc:docMk/>
            <pc:sldMk cId="1747379983" sldId="323"/>
            <ac:picMk id="5" creationId="{FE4D7494-326A-47F6-B2C1-631BF080DBCC}"/>
          </ac:picMkLst>
        </pc:picChg>
      </pc:sldChg>
      <pc:sldChg chg="addSp modSp add">
        <pc:chgData name="dhruv gupta" userId="345b4793e5ae2ffe" providerId="LiveId" clId="{200C2359-C9D6-48DC-8C5D-D31703674521}" dt="2019-12-01T23:17:55.483" v="5253" actId="20577"/>
        <pc:sldMkLst>
          <pc:docMk/>
          <pc:sldMk cId="477891361" sldId="324"/>
        </pc:sldMkLst>
        <pc:spChg chg="mod">
          <ac:chgData name="dhruv gupta" userId="345b4793e5ae2ffe" providerId="LiveId" clId="{200C2359-C9D6-48DC-8C5D-D31703674521}" dt="2019-12-01T23:16:43.347" v="5188" actId="20577"/>
          <ac:spMkLst>
            <pc:docMk/>
            <pc:sldMk cId="477891361" sldId="324"/>
            <ac:spMk id="2" creationId="{413B0FED-38BB-4310-8DB2-034AB8256313}"/>
          </ac:spMkLst>
        </pc:spChg>
        <pc:spChg chg="mod">
          <ac:chgData name="dhruv gupta" userId="345b4793e5ae2ffe" providerId="LiveId" clId="{200C2359-C9D6-48DC-8C5D-D31703674521}" dt="2019-12-01T23:17:55.483" v="5253" actId="20577"/>
          <ac:spMkLst>
            <pc:docMk/>
            <pc:sldMk cId="477891361" sldId="324"/>
            <ac:spMk id="3" creationId="{EE89136F-E735-4A87-A275-AB2AEA9E4FDC}"/>
          </ac:spMkLst>
        </pc:spChg>
        <pc:picChg chg="add mod">
          <ac:chgData name="dhruv gupta" userId="345b4793e5ae2ffe" providerId="LiveId" clId="{200C2359-C9D6-48DC-8C5D-D31703674521}" dt="2019-12-01T23:17:35.912" v="5194" actId="1076"/>
          <ac:picMkLst>
            <pc:docMk/>
            <pc:sldMk cId="477891361" sldId="324"/>
            <ac:picMk id="4" creationId="{D9C3A7CB-4CEC-45FB-B249-8E5BD7665C0C}"/>
          </ac:picMkLst>
        </pc:picChg>
      </pc:sldChg>
      <pc:sldChg chg="modSp add">
        <pc:chgData name="dhruv gupta" userId="345b4793e5ae2ffe" providerId="LiveId" clId="{200C2359-C9D6-48DC-8C5D-D31703674521}" dt="2019-12-01T23:26:46.975" v="5404" actId="6549"/>
        <pc:sldMkLst>
          <pc:docMk/>
          <pc:sldMk cId="2784612503" sldId="325"/>
        </pc:sldMkLst>
        <pc:spChg chg="mod">
          <ac:chgData name="dhruv gupta" userId="345b4793e5ae2ffe" providerId="LiveId" clId="{200C2359-C9D6-48DC-8C5D-D31703674521}" dt="2019-12-01T23:26:42.773" v="5403" actId="20577"/>
          <ac:spMkLst>
            <pc:docMk/>
            <pc:sldMk cId="2784612503" sldId="325"/>
            <ac:spMk id="2" creationId="{C3051B1C-43C3-4C18-9C6A-1616E826BE14}"/>
          </ac:spMkLst>
        </pc:spChg>
        <pc:spChg chg="mod">
          <ac:chgData name="dhruv gupta" userId="345b4793e5ae2ffe" providerId="LiveId" clId="{200C2359-C9D6-48DC-8C5D-D31703674521}" dt="2019-12-01T23:26:46.975" v="5404" actId="6549"/>
          <ac:spMkLst>
            <pc:docMk/>
            <pc:sldMk cId="2784612503" sldId="325"/>
            <ac:spMk id="3" creationId="{125ECC63-EC76-4D74-AA84-1F781BBDF378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DBC44-04B7-4C17-B9BC-EF77CD97482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2C1D72-6CF3-4303-8F84-9A89AD31FCDC}">
      <dgm:prSet/>
      <dgm:spPr/>
      <dgm:t>
        <a:bodyPr/>
        <a:lstStyle/>
        <a:p>
          <a:r>
            <a:rPr lang="en-US"/>
            <a:t>Dhruv Gupta</a:t>
          </a:r>
        </a:p>
      </dgm:t>
    </dgm:pt>
    <dgm:pt modelId="{41DDC731-61EF-48D5-A88A-9683B4F572C2}" type="parTrans" cxnId="{1A7D8660-91CD-44AB-A2C0-CADA47A754FA}">
      <dgm:prSet/>
      <dgm:spPr/>
      <dgm:t>
        <a:bodyPr/>
        <a:lstStyle/>
        <a:p>
          <a:endParaRPr lang="en-US"/>
        </a:p>
      </dgm:t>
    </dgm:pt>
    <dgm:pt modelId="{69E0EE92-4882-4403-8D96-05CAC1252997}" type="sibTrans" cxnId="{1A7D8660-91CD-44AB-A2C0-CADA47A754FA}">
      <dgm:prSet/>
      <dgm:spPr/>
      <dgm:t>
        <a:bodyPr/>
        <a:lstStyle/>
        <a:p>
          <a:endParaRPr lang="en-US"/>
        </a:p>
      </dgm:t>
    </dgm:pt>
    <dgm:pt modelId="{1F6793E8-950D-44AF-9274-195C27842350}">
      <dgm:prSet/>
      <dgm:spPr/>
      <dgm:t>
        <a:bodyPr/>
        <a:lstStyle/>
        <a:p>
          <a:r>
            <a:rPr lang="en-US" dirty="0"/>
            <a:t>Hsiu-Yuan Fan</a:t>
          </a:r>
        </a:p>
      </dgm:t>
    </dgm:pt>
    <dgm:pt modelId="{A9AD664D-3431-40FC-9E33-B2D88FE0A885}" type="parTrans" cxnId="{D46DD227-9319-4790-97CD-2502BB799586}">
      <dgm:prSet/>
      <dgm:spPr/>
      <dgm:t>
        <a:bodyPr/>
        <a:lstStyle/>
        <a:p>
          <a:endParaRPr lang="en-US"/>
        </a:p>
      </dgm:t>
    </dgm:pt>
    <dgm:pt modelId="{24034DCA-C5E4-4B22-A0A7-6D55211CE87E}" type="sibTrans" cxnId="{D46DD227-9319-4790-97CD-2502BB799586}">
      <dgm:prSet/>
      <dgm:spPr/>
      <dgm:t>
        <a:bodyPr/>
        <a:lstStyle/>
        <a:p>
          <a:endParaRPr lang="en-US"/>
        </a:p>
      </dgm:t>
    </dgm:pt>
    <dgm:pt modelId="{E0125847-9DF5-4210-890A-FAC94158F5A6}">
      <dgm:prSet phldrT="[Text]"/>
      <dgm:spPr/>
      <dgm:t>
        <a:bodyPr/>
        <a:lstStyle/>
        <a:p>
          <a:r>
            <a:rPr lang="en-US" dirty="0"/>
            <a:t>Shinjini Srivastava</a:t>
          </a:r>
        </a:p>
      </dgm:t>
    </dgm:pt>
    <dgm:pt modelId="{B5F83AD7-C505-423B-AD03-2D5B69E27583}" type="parTrans" cxnId="{F2923275-BC87-45CE-8EC3-5E01A6ECDF8D}">
      <dgm:prSet/>
      <dgm:spPr/>
      <dgm:t>
        <a:bodyPr/>
        <a:lstStyle/>
        <a:p>
          <a:endParaRPr lang="en-US"/>
        </a:p>
      </dgm:t>
    </dgm:pt>
    <dgm:pt modelId="{14C1D31B-6B42-496F-A13C-449141B895A3}" type="sibTrans" cxnId="{F2923275-BC87-45CE-8EC3-5E01A6ECDF8D}">
      <dgm:prSet/>
      <dgm:spPr/>
      <dgm:t>
        <a:bodyPr/>
        <a:lstStyle/>
        <a:p>
          <a:endParaRPr lang="en-US"/>
        </a:p>
      </dgm:t>
    </dgm:pt>
    <dgm:pt modelId="{0216844E-37A2-4E63-A154-A37651151170}" type="pres">
      <dgm:prSet presAssocID="{CD9DBC44-04B7-4C17-B9BC-EF77CD97482C}" presName="linear" presStyleCnt="0">
        <dgm:presLayoutVars>
          <dgm:dir/>
          <dgm:animLvl val="lvl"/>
          <dgm:resizeHandles val="exact"/>
        </dgm:presLayoutVars>
      </dgm:prSet>
      <dgm:spPr/>
    </dgm:pt>
    <dgm:pt modelId="{3F8BB5E4-D81E-430A-BD11-F29BD4906414}" type="pres">
      <dgm:prSet presAssocID="{8D2C1D72-6CF3-4303-8F84-9A89AD31FCDC}" presName="parentLin" presStyleCnt="0"/>
      <dgm:spPr/>
    </dgm:pt>
    <dgm:pt modelId="{BF6594CC-1A75-4466-AEDD-37B5E71B0A87}" type="pres">
      <dgm:prSet presAssocID="{8D2C1D72-6CF3-4303-8F84-9A89AD31FCDC}" presName="parentLeftMargin" presStyleLbl="node1" presStyleIdx="0" presStyleCnt="3"/>
      <dgm:spPr/>
    </dgm:pt>
    <dgm:pt modelId="{6ACFAA00-56BB-4253-9BAB-29D1AC27BE4A}" type="pres">
      <dgm:prSet presAssocID="{8D2C1D72-6CF3-4303-8F84-9A89AD31FC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B68FE5-8C1B-4D5D-AB47-8C6373AFBFBC}" type="pres">
      <dgm:prSet presAssocID="{8D2C1D72-6CF3-4303-8F84-9A89AD31FCDC}" presName="negativeSpace" presStyleCnt="0"/>
      <dgm:spPr/>
    </dgm:pt>
    <dgm:pt modelId="{ABA259E2-45F6-4C07-8B04-D3263335754D}" type="pres">
      <dgm:prSet presAssocID="{8D2C1D72-6CF3-4303-8F84-9A89AD31FCDC}" presName="childText" presStyleLbl="conFgAcc1" presStyleIdx="0" presStyleCnt="3">
        <dgm:presLayoutVars>
          <dgm:bulletEnabled val="1"/>
        </dgm:presLayoutVars>
      </dgm:prSet>
      <dgm:spPr/>
    </dgm:pt>
    <dgm:pt modelId="{B70B5DCD-B023-4504-92D8-9C6961219FD4}" type="pres">
      <dgm:prSet presAssocID="{69E0EE92-4882-4403-8D96-05CAC1252997}" presName="spaceBetweenRectangles" presStyleCnt="0"/>
      <dgm:spPr/>
    </dgm:pt>
    <dgm:pt modelId="{D3E917B7-421B-4E42-91E1-66E55995EE1D}" type="pres">
      <dgm:prSet presAssocID="{1F6793E8-950D-44AF-9274-195C27842350}" presName="parentLin" presStyleCnt="0"/>
      <dgm:spPr/>
    </dgm:pt>
    <dgm:pt modelId="{553527C3-610E-4234-AD55-00FC730B4EFB}" type="pres">
      <dgm:prSet presAssocID="{1F6793E8-950D-44AF-9274-195C27842350}" presName="parentLeftMargin" presStyleLbl="node1" presStyleIdx="0" presStyleCnt="3"/>
      <dgm:spPr/>
    </dgm:pt>
    <dgm:pt modelId="{A1AE2EB3-FD04-4977-932B-B6926063C039}" type="pres">
      <dgm:prSet presAssocID="{1F6793E8-950D-44AF-9274-195C278423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4310F5-58AC-4E31-AF65-2556BDE478F6}" type="pres">
      <dgm:prSet presAssocID="{1F6793E8-950D-44AF-9274-195C27842350}" presName="negativeSpace" presStyleCnt="0"/>
      <dgm:spPr/>
    </dgm:pt>
    <dgm:pt modelId="{2E1AA42B-D193-4094-8C2C-68707CB20577}" type="pres">
      <dgm:prSet presAssocID="{1F6793E8-950D-44AF-9274-195C27842350}" presName="childText" presStyleLbl="conFgAcc1" presStyleIdx="1" presStyleCnt="3">
        <dgm:presLayoutVars>
          <dgm:bulletEnabled val="1"/>
        </dgm:presLayoutVars>
      </dgm:prSet>
      <dgm:spPr/>
    </dgm:pt>
    <dgm:pt modelId="{7194064D-C384-4AD8-BCCD-02AB73490AC1}" type="pres">
      <dgm:prSet presAssocID="{24034DCA-C5E4-4B22-A0A7-6D55211CE87E}" presName="spaceBetweenRectangles" presStyleCnt="0"/>
      <dgm:spPr/>
    </dgm:pt>
    <dgm:pt modelId="{08252D6F-C963-4104-99EA-7AE43A4336E0}" type="pres">
      <dgm:prSet presAssocID="{E0125847-9DF5-4210-890A-FAC94158F5A6}" presName="parentLin" presStyleCnt="0"/>
      <dgm:spPr/>
    </dgm:pt>
    <dgm:pt modelId="{AA781E06-E185-4F39-802C-910EBE554468}" type="pres">
      <dgm:prSet presAssocID="{E0125847-9DF5-4210-890A-FAC94158F5A6}" presName="parentLeftMargin" presStyleLbl="node1" presStyleIdx="1" presStyleCnt="3"/>
      <dgm:spPr/>
    </dgm:pt>
    <dgm:pt modelId="{963646BD-7C2D-49C0-8B15-AE40C6A67B89}" type="pres">
      <dgm:prSet presAssocID="{E0125847-9DF5-4210-890A-FAC94158F5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115B7D-B2B9-4EC6-A171-601239EF3EB4}" type="pres">
      <dgm:prSet presAssocID="{E0125847-9DF5-4210-890A-FAC94158F5A6}" presName="negativeSpace" presStyleCnt="0"/>
      <dgm:spPr/>
    </dgm:pt>
    <dgm:pt modelId="{53DDFE8B-6BF3-4273-AF8D-0C4DC6D51E37}" type="pres">
      <dgm:prSet presAssocID="{E0125847-9DF5-4210-890A-FAC94158F5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DD1E0A-CE74-46BF-9EA1-6145D9734F0D}" type="presOf" srcId="{8D2C1D72-6CF3-4303-8F84-9A89AD31FCDC}" destId="{BF6594CC-1A75-4466-AEDD-37B5E71B0A87}" srcOrd="0" destOrd="0" presId="urn:microsoft.com/office/officeart/2005/8/layout/list1"/>
    <dgm:cxn modelId="{F2B15014-BAEF-4C60-88A3-9FD034B2206A}" type="presOf" srcId="{CD9DBC44-04B7-4C17-B9BC-EF77CD97482C}" destId="{0216844E-37A2-4E63-A154-A37651151170}" srcOrd="0" destOrd="0" presId="urn:microsoft.com/office/officeart/2005/8/layout/list1"/>
    <dgm:cxn modelId="{D46DD227-9319-4790-97CD-2502BB799586}" srcId="{CD9DBC44-04B7-4C17-B9BC-EF77CD97482C}" destId="{1F6793E8-950D-44AF-9274-195C27842350}" srcOrd="1" destOrd="0" parTransId="{A9AD664D-3431-40FC-9E33-B2D88FE0A885}" sibTransId="{24034DCA-C5E4-4B22-A0A7-6D55211CE87E}"/>
    <dgm:cxn modelId="{87D5B932-1328-4DD1-A84C-C159BEC5B342}" type="presOf" srcId="{8D2C1D72-6CF3-4303-8F84-9A89AD31FCDC}" destId="{6ACFAA00-56BB-4253-9BAB-29D1AC27BE4A}" srcOrd="1" destOrd="0" presId="urn:microsoft.com/office/officeart/2005/8/layout/list1"/>
    <dgm:cxn modelId="{1A7D8660-91CD-44AB-A2C0-CADA47A754FA}" srcId="{CD9DBC44-04B7-4C17-B9BC-EF77CD97482C}" destId="{8D2C1D72-6CF3-4303-8F84-9A89AD31FCDC}" srcOrd="0" destOrd="0" parTransId="{41DDC731-61EF-48D5-A88A-9683B4F572C2}" sibTransId="{69E0EE92-4882-4403-8D96-05CAC1252997}"/>
    <dgm:cxn modelId="{DDDF276C-7F42-43C2-9034-2D21BD7DA762}" type="presOf" srcId="{1F6793E8-950D-44AF-9274-195C27842350}" destId="{A1AE2EB3-FD04-4977-932B-B6926063C039}" srcOrd="1" destOrd="0" presId="urn:microsoft.com/office/officeart/2005/8/layout/list1"/>
    <dgm:cxn modelId="{F2923275-BC87-45CE-8EC3-5E01A6ECDF8D}" srcId="{CD9DBC44-04B7-4C17-B9BC-EF77CD97482C}" destId="{E0125847-9DF5-4210-890A-FAC94158F5A6}" srcOrd="2" destOrd="0" parTransId="{B5F83AD7-C505-423B-AD03-2D5B69E27583}" sibTransId="{14C1D31B-6B42-496F-A13C-449141B895A3}"/>
    <dgm:cxn modelId="{99FEE883-025B-4483-A78F-19D3BE8CC427}" type="presOf" srcId="{1F6793E8-950D-44AF-9274-195C27842350}" destId="{553527C3-610E-4234-AD55-00FC730B4EFB}" srcOrd="0" destOrd="0" presId="urn:microsoft.com/office/officeart/2005/8/layout/list1"/>
    <dgm:cxn modelId="{CD589CAB-9308-4681-A44C-DA6E30E87C3F}" type="presOf" srcId="{E0125847-9DF5-4210-890A-FAC94158F5A6}" destId="{963646BD-7C2D-49C0-8B15-AE40C6A67B89}" srcOrd="1" destOrd="0" presId="urn:microsoft.com/office/officeart/2005/8/layout/list1"/>
    <dgm:cxn modelId="{4F759BD4-379D-4019-BFEB-B20FC31E8DB6}" type="presOf" srcId="{E0125847-9DF5-4210-890A-FAC94158F5A6}" destId="{AA781E06-E185-4F39-802C-910EBE554468}" srcOrd="0" destOrd="0" presId="urn:microsoft.com/office/officeart/2005/8/layout/list1"/>
    <dgm:cxn modelId="{F511628F-3FC1-4B4C-A944-C0250DFFFFD6}" type="presParOf" srcId="{0216844E-37A2-4E63-A154-A37651151170}" destId="{3F8BB5E4-D81E-430A-BD11-F29BD4906414}" srcOrd="0" destOrd="0" presId="urn:microsoft.com/office/officeart/2005/8/layout/list1"/>
    <dgm:cxn modelId="{B6F3852A-96AF-46F2-ABCC-8416EDF0DFB1}" type="presParOf" srcId="{3F8BB5E4-D81E-430A-BD11-F29BD4906414}" destId="{BF6594CC-1A75-4466-AEDD-37B5E71B0A87}" srcOrd="0" destOrd="0" presId="urn:microsoft.com/office/officeart/2005/8/layout/list1"/>
    <dgm:cxn modelId="{3361931E-863B-4B00-827F-E13CCD245824}" type="presParOf" srcId="{3F8BB5E4-D81E-430A-BD11-F29BD4906414}" destId="{6ACFAA00-56BB-4253-9BAB-29D1AC27BE4A}" srcOrd="1" destOrd="0" presId="urn:microsoft.com/office/officeart/2005/8/layout/list1"/>
    <dgm:cxn modelId="{D85B35CE-968B-44C1-99E1-4F4F96C2DCAE}" type="presParOf" srcId="{0216844E-37A2-4E63-A154-A37651151170}" destId="{71B68FE5-8C1B-4D5D-AB47-8C6373AFBFBC}" srcOrd="1" destOrd="0" presId="urn:microsoft.com/office/officeart/2005/8/layout/list1"/>
    <dgm:cxn modelId="{3EF55EE8-5A4F-4CBB-A4AC-AF90A4644E3B}" type="presParOf" srcId="{0216844E-37A2-4E63-A154-A37651151170}" destId="{ABA259E2-45F6-4C07-8B04-D3263335754D}" srcOrd="2" destOrd="0" presId="urn:microsoft.com/office/officeart/2005/8/layout/list1"/>
    <dgm:cxn modelId="{37EFA0F8-AC2A-467E-ADD3-5D5046764DBF}" type="presParOf" srcId="{0216844E-37A2-4E63-A154-A37651151170}" destId="{B70B5DCD-B023-4504-92D8-9C6961219FD4}" srcOrd="3" destOrd="0" presId="urn:microsoft.com/office/officeart/2005/8/layout/list1"/>
    <dgm:cxn modelId="{F5C34A69-EAD3-4A42-9FA7-E8C045CBB8A1}" type="presParOf" srcId="{0216844E-37A2-4E63-A154-A37651151170}" destId="{D3E917B7-421B-4E42-91E1-66E55995EE1D}" srcOrd="4" destOrd="0" presId="urn:microsoft.com/office/officeart/2005/8/layout/list1"/>
    <dgm:cxn modelId="{A9DF3C62-269A-4B0C-865D-79F24F6AEC64}" type="presParOf" srcId="{D3E917B7-421B-4E42-91E1-66E55995EE1D}" destId="{553527C3-610E-4234-AD55-00FC730B4EFB}" srcOrd="0" destOrd="0" presId="urn:microsoft.com/office/officeart/2005/8/layout/list1"/>
    <dgm:cxn modelId="{14F6300C-BF7D-4586-8E20-C46B28EEDB07}" type="presParOf" srcId="{D3E917B7-421B-4E42-91E1-66E55995EE1D}" destId="{A1AE2EB3-FD04-4977-932B-B6926063C039}" srcOrd="1" destOrd="0" presId="urn:microsoft.com/office/officeart/2005/8/layout/list1"/>
    <dgm:cxn modelId="{8F321CF1-C0A9-424C-B52E-B219C4E888E7}" type="presParOf" srcId="{0216844E-37A2-4E63-A154-A37651151170}" destId="{1D4310F5-58AC-4E31-AF65-2556BDE478F6}" srcOrd="5" destOrd="0" presId="urn:microsoft.com/office/officeart/2005/8/layout/list1"/>
    <dgm:cxn modelId="{C1683F90-4E27-4ADA-82BB-5B0098BE558F}" type="presParOf" srcId="{0216844E-37A2-4E63-A154-A37651151170}" destId="{2E1AA42B-D193-4094-8C2C-68707CB20577}" srcOrd="6" destOrd="0" presId="urn:microsoft.com/office/officeart/2005/8/layout/list1"/>
    <dgm:cxn modelId="{9344F7E6-8B7E-4D8E-8FFF-AF76E19CDF56}" type="presParOf" srcId="{0216844E-37A2-4E63-A154-A37651151170}" destId="{7194064D-C384-4AD8-BCCD-02AB73490AC1}" srcOrd="7" destOrd="0" presId="urn:microsoft.com/office/officeart/2005/8/layout/list1"/>
    <dgm:cxn modelId="{6AE21D0E-255B-4DFD-A650-DCE0164645E6}" type="presParOf" srcId="{0216844E-37A2-4E63-A154-A37651151170}" destId="{08252D6F-C963-4104-99EA-7AE43A4336E0}" srcOrd="8" destOrd="0" presId="urn:microsoft.com/office/officeart/2005/8/layout/list1"/>
    <dgm:cxn modelId="{CBE40536-F724-4629-9399-6E021F436111}" type="presParOf" srcId="{08252D6F-C963-4104-99EA-7AE43A4336E0}" destId="{AA781E06-E185-4F39-802C-910EBE554468}" srcOrd="0" destOrd="0" presId="urn:microsoft.com/office/officeart/2005/8/layout/list1"/>
    <dgm:cxn modelId="{53FE1440-092C-4EE5-99AD-5058A1131452}" type="presParOf" srcId="{08252D6F-C963-4104-99EA-7AE43A4336E0}" destId="{963646BD-7C2D-49C0-8B15-AE40C6A67B89}" srcOrd="1" destOrd="0" presId="urn:microsoft.com/office/officeart/2005/8/layout/list1"/>
    <dgm:cxn modelId="{100B4E4D-410C-484B-A6D8-5E8134E83117}" type="presParOf" srcId="{0216844E-37A2-4E63-A154-A37651151170}" destId="{42115B7D-B2B9-4EC6-A171-601239EF3EB4}" srcOrd="9" destOrd="0" presId="urn:microsoft.com/office/officeart/2005/8/layout/list1"/>
    <dgm:cxn modelId="{45F5CAEE-6D22-41E1-86AC-D142432A6E18}" type="presParOf" srcId="{0216844E-37A2-4E63-A154-A37651151170}" destId="{53DDFE8B-6BF3-4273-AF8D-0C4DC6D51E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CD6E91-505A-4B0D-ADB6-8A77A5D1092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CF418B-3DA3-46A3-AD98-17BF3A0941B1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B62C9B7B-822C-4E9B-85AA-B5B5A113E0B1}" type="parTrans" cxnId="{F05A6018-17B7-49AE-B948-F4D76088D14A}">
      <dgm:prSet/>
      <dgm:spPr/>
      <dgm:t>
        <a:bodyPr/>
        <a:lstStyle/>
        <a:p>
          <a:endParaRPr lang="en-US"/>
        </a:p>
      </dgm:t>
    </dgm:pt>
    <dgm:pt modelId="{C9AC95A2-F986-47B0-8AFF-36E792E4659C}" type="sibTrans" cxnId="{F05A6018-17B7-49AE-B948-F4D76088D14A}">
      <dgm:prSet phldrT="1"/>
      <dgm:spPr/>
      <dgm:t>
        <a:bodyPr/>
        <a:lstStyle/>
        <a:p>
          <a:endParaRPr lang="en-US"/>
        </a:p>
      </dgm:t>
    </dgm:pt>
    <dgm:pt modelId="{87B3073E-87DA-4D06-BAAC-B9F965333C2A}">
      <dgm:prSet/>
      <dgm:spPr/>
      <dgm:t>
        <a:bodyPr/>
        <a:lstStyle/>
        <a:p>
          <a:r>
            <a:rPr lang="en-US" dirty="0"/>
            <a:t>Introduction to Dispatching</a:t>
          </a:r>
        </a:p>
      </dgm:t>
    </dgm:pt>
    <dgm:pt modelId="{6088AFB1-8CBF-4D3D-9A6D-DC8E21EB41A6}" type="parTrans" cxnId="{A799CFDD-EA6A-4D5A-85FB-E129CAF00C4F}">
      <dgm:prSet/>
      <dgm:spPr/>
      <dgm:t>
        <a:bodyPr/>
        <a:lstStyle/>
        <a:p>
          <a:endParaRPr lang="en-US"/>
        </a:p>
      </dgm:t>
    </dgm:pt>
    <dgm:pt modelId="{101F09C3-FFD9-4C38-8C67-300497D8B275}" type="sibTrans" cxnId="{A799CFDD-EA6A-4D5A-85FB-E129CAF00C4F}">
      <dgm:prSet phldrT="2"/>
      <dgm:spPr/>
      <dgm:t>
        <a:bodyPr/>
        <a:lstStyle/>
        <a:p>
          <a:endParaRPr lang="en-US"/>
        </a:p>
      </dgm:t>
    </dgm:pt>
    <dgm:pt modelId="{1BF24DAD-3306-4DD5-B3E2-C7CB503E503F}">
      <dgm:prSet/>
      <dgm:spPr/>
      <dgm:t>
        <a:bodyPr/>
        <a:lstStyle/>
        <a:p>
          <a:r>
            <a:rPr lang="en-US" dirty="0"/>
            <a:t>Introduction to Scheduling</a:t>
          </a:r>
        </a:p>
      </dgm:t>
    </dgm:pt>
    <dgm:pt modelId="{3622A77F-65EE-4AF1-907E-BE8AE21FA130}" type="parTrans" cxnId="{3E56A8A5-F446-4BF3-AF93-F7F1184F6FBE}">
      <dgm:prSet/>
      <dgm:spPr/>
      <dgm:t>
        <a:bodyPr/>
        <a:lstStyle/>
        <a:p>
          <a:endParaRPr lang="en-US"/>
        </a:p>
      </dgm:t>
    </dgm:pt>
    <dgm:pt modelId="{697690F6-CCB4-4BB3-9393-7E147B274F72}" type="sibTrans" cxnId="{3E56A8A5-F446-4BF3-AF93-F7F1184F6FBE}">
      <dgm:prSet phldrT="3"/>
      <dgm:spPr/>
      <dgm:t>
        <a:bodyPr/>
        <a:lstStyle/>
        <a:p>
          <a:endParaRPr lang="en-US"/>
        </a:p>
      </dgm:t>
    </dgm:pt>
    <dgm:pt modelId="{A387574E-E857-48A6-AB8D-DBE6ECD9927F}">
      <dgm:prSet/>
      <dgm:spPr/>
      <dgm:t>
        <a:bodyPr/>
        <a:lstStyle/>
        <a:p>
          <a:r>
            <a:rPr lang="en-US" dirty="0"/>
            <a:t>Scheduling in On Disc</a:t>
          </a:r>
        </a:p>
      </dgm:t>
    </dgm:pt>
    <dgm:pt modelId="{842994D2-2324-444B-A409-28957AB1124E}" type="parTrans" cxnId="{F72FE423-5FBF-4CA7-9DC4-F6541F79CA22}">
      <dgm:prSet/>
      <dgm:spPr/>
      <dgm:t>
        <a:bodyPr/>
        <a:lstStyle/>
        <a:p>
          <a:endParaRPr lang="en-US"/>
        </a:p>
      </dgm:t>
    </dgm:pt>
    <dgm:pt modelId="{4B7DF51F-3400-4F69-97D9-5A7D11260614}" type="sibTrans" cxnId="{F72FE423-5FBF-4CA7-9DC4-F6541F79CA22}">
      <dgm:prSet phldrT="4"/>
      <dgm:spPr/>
      <dgm:t>
        <a:bodyPr/>
        <a:lstStyle/>
        <a:p>
          <a:endParaRPr lang="en-US"/>
        </a:p>
      </dgm:t>
    </dgm:pt>
    <dgm:pt modelId="{33E8D574-5994-4E32-B92C-50EB6E046D31}">
      <dgm:prSet/>
      <dgm:spPr/>
      <dgm:t>
        <a:bodyPr/>
        <a:lstStyle/>
        <a:p>
          <a:r>
            <a:rPr lang="en-US" dirty="0"/>
            <a:t>Issues</a:t>
          </a:r>
          <a:r>
            <a:rPr lang="en-US" baseline="0" dirty="0"/>
            <a:t> Identified</a:t>
          </a:r>
          <a:endParaRPr lang="en-US" dirty="0"/>
        </a:p>
      </dgm:t>
    </dgm:pt>
    <dgm:pt modelId="{AA240117-E9D3-4601-80C5-664ED4AC820E}" type="parTrans" cxnId="{89151204-4398-4DF8-B8ED-E774C9F8487E}">
      <dgm:prSet/>
      <dgm:spPr/>
      <dgm:t>
        <a:bodyPr/>
        <a:lstStyle/>
        <a:p>
          <a:endParaRPr lang="en-US"/>
        </a:p>
      </dgm:t>
    </dgm:pt>
    <dgm:pt modelId="{664E3F21-5A66-4D70-99BF-E5564616D88A}" type="sibTrans" cxnId="{89151204-4398-4DF8-B8ED-E774C9F8487E}">
      <dgm:prSet phldrT="5"/>
      <dgm:spPr/>
      <dgm:t>
        <a:bodyPr/>
        <a:lstStyle/>
        <a:p>
          <a:endParaRPr lang="en-US"/>
        </a:p>
      </dgm:t>
    </dgm:pt>
    <dgm:pt modelId="{5D3EBF70-7E4B-4239-A5D8-5445CEBE499F}">
      <dgm:prSet/>
      <dgm:spPr/>
      <dgm:t>
        <a:bodyPr/>
        <a:lstStyle/>
        <a:p>
          <a:r>
            <a:rPr lang="en-US" dirty="0"/>
            <a:t>Proposed Approach</a:t>
          </a:r>
        </a:p>
      </dgm:t>
    </dgm:pt>
    <dgm:pt modelId="{178EAEAC-D78F-40A0-8789-431E1883D778}" type="parTrans" cxnId="{CE79E6DF-DA45-4D45-AA74-80FB39D2FABB}">
      <dgm:prSet/>
      <dgm:spPr/>
      <dgm:t>
        <a:bodyPr/>
        <a:lstStyle/>
        <a:p>
          <a:endParaRPr lang="en-US"/>
        </a:p>
      </dgm:t>
    </dgm:pt>
    <dgm:pt modelId="{954FAD68-1A73-4571-A8E4-304AF372977E}" type="sibTrans" cxnId="{CE79E6DF-DA45-4D45-AA74-80FB39D2FABB}">
      <dgm:prSet phldrT="6"/>
      <dgm:spPr/>
      <dgm:t>
        <a:bodyPr/>
        <a:lstStyle/>
        <a:p>
          <a:endParaRPr lang="en-US"/>
        </a:p>
      </dgm:t>
    </dgm:pt>
    <dgm:pt modelId="{063BB1BA-EE3B-40C7-9808-51240BAE4994}" type="pres">
      <dgm:prSet presAssocID="{37CD6E91-505A-4B0D-ADB6-8A77A5D10923}" presName="linear" presStyleCnt="0">
        <dgm:presLayoutVars>
          <dgm:animLvl val="lvl"/>
          <dgm:resizeHandles val="exact"/>
        </dgm:presLayoutVars>
      </dgm:prSet>
      <dgm:spPr/>
    </dgm:pt>
    <dgm:pt modelId="{D59158F2-912B-4699-BDEE-632A7F1E7DD9}" type="pres">
      <dgm:prSet presAssocID="{7CCF418B-3DA3-46A3-AD98-17BF3A0941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D8158D-CC99-4B6F-AEBE-F0F74B97E89A}" type="pres">
      <dgm:prSet presAssocID="{C9AC95A2-F986-47B0-8AFF-36E792E4659C}" presName="spacer" presStyleCnt="0"/>
      <dgm:spPr/>
    </dgm:pt>
    <dgm:pt modelId="{4DA34F64-A823-4566-8415-7EA519CCEFF6}" type="pres">
      <dgm:prSet presAssocID="{87B3073E-87DA-4D06-BAAC-B9F965333C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D142E35-8CCF-4EC5-9963-1CFF8F8D2BF4}" type="pres">
      <dgm:prSet presAssocID="{101F09C3-FFD9-4C38-8C67-300497D8B275}" presName="spacer" presStyleCnt="0"/>
      <dgm:spPr/>
    </dgm:pt>
    <dgm:pt modelId="{7624E87D-C801-49C7-8818-5B64D6EE29C6}" type="pres">
      <dgm:prSet presAssocID="{1BF24DAD-3306-4DD5-B3E2-C7CB503E50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84BD044-2E52-4FB4-A00B-01546EFF2F62}" type="pres">
      <dgm:prSet presAssocID="{697690F6-CCB4-4BB3-9393-7E147B274F72}" presName="spacer" presStyleCnt="0"/>
      <dgm:spPr/>
    </dgm:pt>
    <dgm:pt modelId="{8F6C187A-875C-4738-98B4-FE95AEFEA30B}" type="pres">
      <dgm:prSet presAssocID="{A387574E-E857-48A6-AB8D-DBE6ECD9927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F98AAD3-6B4E-47B1-81FB-62B887572F4C}" type="pres">
      <dgm:prSet presAssocID="{4B7DF51F-3400-4F69-97D9-5A7D11260614}" presName="spacer" presStyleCnt="0"/>
      <dgm:spPr/>
    </dgm:pt>
    <dgm:pt modelId="{1E109D18-E145-4FA1-ACDF-C3519FE06204}" type="pres">
      <dgm:prSet presAssocID="{33E8D574-5994-4E32-B92C-50EB6E046D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A33D959-5328-4513-9794-D7AA0551F9ED}" type="pres">
      <dgm:prSet presAssocID="{664E3F21-5A66-4D70-99BF-E5564616D88A}" presName="spacer" presStyleCnt="0"/>
      <dgm:spPr/>
    </dgm:pt>
    <dgm:pt modelId="{8223EC17-1F50-4EF3-9B17-CA32BA7C6D1E}" type="pres">
      <dgm:prSet presAssocID="{5D3EBF70-7E4B-4239-A5D8-5445CEBE499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9151204-4398-4DF8-B8ED-E774C9F8487E}" srcId="{37CD6E91-505A-4B0D-ADB6-8A77A5D10923}" destId="{33E8D574-5994-4E32-B92C-50EB6E046D31}" srcOrd="4" destOrd="0" parTransId="{AA240117-E9D3-4601-80C5-664ED4AC820E}" sibTransId="{664E3F21-5A66-4D70-99BF-E5564616D88A}"/>
    <dgm:cxn modelId="{F05A6018-17B7-49AE-B948-F4D76088D14A}" srcId="{37CD6E91-505A-4B0D-ADB6-8A77A5D10923}" destId="{7CCF418B-3DA3-46A3-AD98-17BF3A0941B1}" srcOrd="0" destOrd="0" parTransId="{B62C9B7B-822C-4E9B-85AA-B5B5A113E0B1}" sibTransId="{C9AC95A2-F986-47B0-8AFF-36E792E4659C}"/>
    <dgm:cxn modelId="{4560801F-994A-44CE-9087-8DF35C558A97}" type="presOf" srcId="{5D3EBF70-7E4B-4239-A5D8-5445CEBE499F}" destId="{8223EC17-1F50-4EF3-9B17-CA32BA7C6D1E}" srcOrd="0" destOrd="0" presId="urn:microsoft.com/office/officeart/2005/8/layout/vList2"/>
    <dgm:cxn modelId="{F72FE423-5FBF-4CA7-9DC4-F6541F79CA22}" srcId="{37CD6E91-505A-4B0D-ADB6-8A77A5D10923}" destId="{A387574E-E857-48A6-AB8D-DBE6ECD9927F}" srcOrd="3" destOrd="0" parTransId="{842994D2-2324-444B-A409-28957AB1124E}" sibTransId="{4B7DF51F-3400-4F69-97D9-5A7D11260614}"/>
    <dgm:cxn modelId="{2EEE306C-3206-46AC-8B0E-341D3DE8C90D}" type="presOf" srcId="{7CCF418B-3DA3-46A3-AD98-17BF3A0941B1}" destId="{D59158F2-912B-4699-BDEE-632A7F1E7DD9}" srcOrd="0" destOrd="0" presId="urn:microsoft.com/office/officeart/2005/8/layout/vList2"/>
    <dgm:cxn modelId="{F94F9990-F3AA-4175-B76D-5C39446FFD1B}" type="presOf" srcId="{87B3073E-87DA-4D06-BAAC-B9F965333C2A}" destId="{4DA34F64-A823-4566-8415-7EA519CCEFF6}" srcOrd="0" destOrd="0" presId="urn:microsoft.com/office/officeart/2005/8/layout/vList2"/>
    <dgm:cxn modelId="{3E56A8A5-F446-4BF3-AF93-F7F1184F6FBE}" srcId="{37CD6E91-505A-4B0D-ADB6-8A77A5D10923}" destId="{1BF24DAD-3306-4DD5-B3E2-C7CB503E503F}" srcOrd="2" destOrd="0" parTransId="{3622A77F-65EE-4AF1-907E-BE8AE21FA130}" sibTransId="{697690F6-CCB4-4BB3-9393-7E147B274F72}"/>
    <dgm:cxn modelId="{82D80DB0-A35B-4A00-9C9A-5B41BBC87EFB}" type="presOf" srcId="{37CD6E91-505A-4B0D-ADB6-8A77A5D10923}" destId="{063BB1BA-EE3B-40C7-9808-51240BAE4994}" srcOrd="0" destOrd="0" presId="urn:microsoft.com/office/officeart/2005/8/layout/vList2"/>
    <dgm:cxn modelId="{52B122B9-AAC1-4F0B-BC06-4C9BB6BEDE5C}" type="presOf" srcId="{33E8D574-5994-4E32-B92C-50EB6E046D31}" destId="{1E109D18-E145-4FA1-ACDF-C3519FE06204}" srcOrd="0" destOrd="0" presId="urn:microsoft.com/office/officeart/2005/8/layout/vList2"/>
    <dgm:cxn modelId="{6DEA65D5-1EE8-47AA-9166-98843364FABD}" type="presOf" srcId="{A387574E-E857-48A6-AB8D-DBE6ECD9927F}" destId="{8F6C187A-875C-4738-98B4-FE95AEFEA30B}" srcOrd="0" destOrd="0" presId="urn:microsoft.com/office/officeart/2005/8/layout/vList2"/>
    <dgm:cxn modelId="{A799CFDD-EA6A-4D5A-85FB-E129CAF00C4F}" srcId="{37CD6E91-505A-4B0D-ADB6-8A77A5D10923}" destId="{87B3073E-87DA-4D06-BAAC-B9F965333C2A}" srcOrd="1" destOrd="0" parTransId="{6088AFB1-8CBF-4D3D-9A6D-DC8E21EB41A6}" sibTransId="{101F09C3-FFD9-4C38-8C67-300497D8B275}"/>
    <dgm:cxn modelId="{CE79E6DF-DA45-4D45-AA74-80FB39D2FABB}" srcId="{37CD6E91-505A-4B0D-ADB6-8A77A5D10923}" destId="{5D3EBF70-7E4B-4239-A5D8-5445CEBE499F}" srcOrd="5" destOrd="0" parTransId="{178EAEAC-D78F-40A0-8789-431E1883D778}" sibTransId="{954FAD68-1A73-4571-A8E4-304AF372977E}"/>
    <dgm:cxn modelId="{11E699E5-E587-402C-9B25-5B2EA8E1CE75}" type="presOf" srcId="{1BF24DAD-3306-4DD5-B3E2-C7CB503E503F}" destId="{7624E87D-C801-49C7-8818-5B64D6EE29C6}" srcOrd="0" destOrd="0" presId="urn:microsoft.com/office/officeart/2005/8/layout/vList2"/>
    <dgm:cxn modelId="{3AC6B472-6C9B-4446-8642-BE2039794AE1}" type="presParOf" srcId="{063BB1BA-EE3B-40C7-9808-51240BAE4994}" destId="{D59158F2-912B-4699-BDEE-632A7F1E7DD9}" srcOrd="0" destOrd="0" presId="urn:microsoft.com/office/officeart/2005/8/layout/vList2"/>
    <dgm:cxn modelId="{8F7327BC-98E3-4A24-89AD-B05A9B0A7FC3}" type="presParOf" srcId="{063BB1BA-EE3B-40C7-9808-51240BAE4994}" destId="{E2D8158D-CC99-4B6F-AEBE-F0F74B97E89A}" srcOrd="1" destOrd="0" presId="urn:microsoft.com/office/officeart/2005/8/layout/vList2"/>
    <dgm:cxn modelId="{6E12431E-BDA1-40B8-AB74-9D8A0DF0284A}" type="presParOf" srcId="{063BB1BA-EE3B-40C7-9808-51240BAE4994}" destId="{4DA34F64-A823-4566-8415-7EA519CCEFF6}" srcOrd="2" destOrd="0" presId="urn:microsoft.com/office/officeart/2005/8/layout/vList2"/>
    <dgm:cxn modelId="{00DCB9BE-A53A-43DE-AF66-D414DE43E9F8}" type="presParOf" srcId="{063BB1BA-EE3B-40C7-9808-51240BAE4994}" destId="{AD142E35-8CCF-4EC5-9963-1CFF8F8D2BF4}" srcOrd="3" destOrd="0" presId="urn:microsoft.com/office/officeart/2005/8/layout/vList2"/>
    <dgm:cxn modelId="{9A5AC4F4-0C96-4FDA-B156-97967B0C15A5}" type="presParOf" srcId="{063BB1BA-EE3B-40C7-9808-51240BAE4994}" destId="{7624E87D-C801-49C7-8818-5B64D6EE29C6}" srcOrd="4" destOrd="0" presId="urn:microsoft.com/office/officeart/2005/8/layout/vList2"/>
    <dgm:cxn modelId="{8F3D4465-30B8-42A5-90D7-04858D45F0F6}" type="presParOf" srcId="{063BB1BA-EE3B-40C7-9808-51240BAE4994}" destId="{784BD044-2E52-4FB4-A00B-01546EFF2F62}" srcOrd="5" destOrd="0" presId="urn:microsoft.com/office/officeart/2005/8/layout/vList2"/>
    <dgm:cxn modelId="{4494CEF2-D4D8-4603-9B9B-E992C76BC9C5}" type="presParOf" srcId="{063BB1BA-EE3B-40C7-9808-51240BAE4994}" destId="{8F6C187A-875C-4738-98B4-FE95AEFEA30B}" srcOrd="6" destOrd="0" presId="urn:microsoft.com/office/officeart/2005/8/layout/vList2"/>
    <dgm:cxn modelId="{66DF5BD6-1003-4662-ADC0-54D4DC28FDD6}" type="presParOf" srcId="{063BB1BA-EE3B-40C7-9808-51240BAE4994}" destId="{DF98AAD3-6B4E-47B1-81FB-62B887572F4C}" srcOrd="7" destOrd="0" presId="urn:microsoft.com/office/officeart/2005/8/layout/vList2"/>
    <dgm:cxn modelId="{2844E8E0-4727-44FF-94A2-64911CB59EF4}" type="presParOf" srcId="{063BB1BA-EE3B-40C7-9808-51240BAE4994}" destId="{1E109D18-E145-4FA1-ACDF-C3519FE06204}" srcOrd="8" destOrd="0" presId="urn:microsoft.com/office/officeart/2005/8/layout/vList2"/>
    <dgm:cxn modelId="{86D9242C-57BA-4A42-A256-774E9FC20CE6}" type="presParOf" srcId="{063BB1BA-EE3B-40C7-9808-51240BAE4994}" destId="{FA33D959-5328-4513-9794-D7AA0551F9ED}" srcOrd="9" destOrd="0" presId="urn:microsoft.com/office/officeart/2005/8/layout/vList2"/>
    <dgm:cxn modelId="{980CCAE6-9723-4E5C-B766-070BDFE41AF3}" type="presParOf" srcId="{063BB1BA-EE3B-40C7-9808-51240BAE4994}" destId="{8223EC17-1F50-4EF3-9B17-CA32BA7C6D1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228A92-52F3-441D-9BC9-B5438DACD1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0FBB21-FAF5-4BC0-8F56-2339B55C6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Null values</a:t>
          </a:r>
        </a:p>
      </dgm:t>
    </dgm:pt>
    <dgm:pt modelId="{8F6B46CE-E801-4881-A806-3E3C6D7326B5}" type="parTrans" cxnId="{5E6131C3-192E-49F1-B660-9D8F39AF5084}">
      <dgm:prSet/>
      <dgm:spPr/>
      <dgm:t>
        <a:bodyPr/>
        <a:lstStyle/>
        <a:p>
          <a:endParaRPr lang="en-US"/>
        </a:p>
      </dgm:t>
    </dgm:pt>
    <dgm:pt modelId="{7A21021B-ECC7-4B7A-8EFB-3396D370FBB0}" type="sibTrans" cxnId="{5E6131C3-192E-49F1-B660-9D8F39AF5084}">
      <dgm:prSet/>
      <dgm:spPr/>
      <dgm:t>
        <a:bodyPr/>
        <a:lstStyle/>
        <a:p>
          <a:endParaRPr lang="en-US"/>
        </a:p>
      </dgm:t>
    </dgm:pt>
    <dgm:pt modelId="{BDB8BDE8-3859-43F8-88E2-8E33D061D7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Repeating Values</a:t>
          </a:r>
        </a:p>
      </dgm:t>
    </dgm:pt>
    <dgm:pt modelId="{0FE34053-50FF-4226-B4EF-7DC446FFA0CF}" type="parTrans" cxnId="{AFD41F1C-2206-4CEE-B87E-4788FC304A19}">
      <dgm:prSet/>
      <dgm:spPr/>
      <dgm:t>
        <a:bodyPr/>
        <a:lstStyle/>
        <a:p>
          <a:endParaRPr lang="en-US"/>
        </a:p>
      </dgm:t>
    </dgm:pt>
    <dgm:pt modelId="{08871A7A-AA33-4DC3-8ED3-A8028B312917}" type="sibTrans" cxnId="{AFD41F1C-2206-4CEE-B87E-4788FC304A19}">
      <dgm:prSet/>
      <dgm:spPr/>
      <dgm:t>
        <a:bodyPr/>
        <a:lstStyle/>
        <a:p>
          <a:endParaRPr lang="en-US"/>
        </a:p>
      </dgm:t>
    </dgm:pt>
    <dgm:pt modelId="{0570902F-AD60-45FA-8DB3-0A1EAEF3D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Highly Correlated Columns</a:t>
          </a:r>
        </a:p>
      </dgm:t>
    </dgm:pt>
    <dgm:pt modelId="{D22137C7-33A8-4D6F-8049-696AC4F2EF83}" type="parTrans" cxnId="{8D5D5EA3-07EB-4F14-9058-F934D5268EB0}">
      <dgm:prSet/>
      <dgm:spPr/>
      <dgm:t>
        <a:bodyPr/>
        <a:lstStyle/>
        <a:p>
          <a:endParaRPr lang="en-US"/>
        </a:p>
      </dgm:t>
    </dgm:pt>
    <dgm:pt modelId="{23E41C50-FE00-420E-BBA8-3C48CB3F5DBA}" type="sibTrans" cxnId="{8D5D5EA3-07EB-4F14-9058-F934D5268EB0}">
      <dgm:prSet/>
      <dgm:spPr/>
      <dgm:t>
        <a:bodyPr/>
        <a:lstStyle/>
        <a:p>
          <a:endParaRPr lang="en-US"/>
        </a:p>
      </dgm:t>
    </dgm:pt>
    <dgm:pt modelId="{4A83D94B-033F-43CF-BDE9-96F1B094230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Consistent Data Types</a:t>
          </a:r>
        </a:p>
      </dgm:t>
    </dgm:pt>
    <dgm:pt modelId="{705AB1A2-887A-4435-A01B-E4017FB8CD20}" type="parTrans" cxnId="{2C443B8A-0C3D-47AD-9490-E5CE143F899C}">
      <dgm:prSet/>
      <dgm:spPr/>
      <dgm:t>
        <a:bodyPr/>
        <a:lstStyle/>
        <a:p>
          <a:endParaRPr lang="en-US"/>
        </a:p>
      </dgm:t>
    </dgm:pt>
    <dgm:pt modelId="{32ACBFA2-AC4D-48A4-B10E-F14F2D49A81D}" type="sibTrans" cxnId="{2C443B8A-0C3D-47AD-9490-E5CE143F899C}">
      <dgm:prSet/>
      <dgm:spPr/>
      <dgm:t>
        <a:bodyPr/>
        <a:lstStyle/>
        <a:p>
          <a:endParaRPr lang="en-US"/>
        </a:p>
      </dgm:t>
    </dgm:pt>
    <dgm:pt modelId="{EA8FB56F-6266-42FF-8307-67D899899485}" type="pres">
      <dgm:prSet presAssocID="{60228A92-52F3-441D-9BC9-B5438DACD175}" presName="root" presStyleCnt="0">
        <dgm:presLayoutVars>
          <dgm:dir/>
          <dgm:resizeHandles val="exact"/>
        </dgm:presLayoutVars>
      </dgm:prSet>
      <dgm:spPr/>
    </dgm:pt>
    <dgm:pt modelId="{936F8207-1340-4C99-9EC8-A61AF29A7DDB}" type="pres">
      <dgm:prSet presAssocID="{B50FBB21-FAF5-4BC0-8F56-2339B55C6A59}" presName="compNode" presStyleCnt="0"/>
      <dgm:spPr/>
    </dgm:pt>
    <dgm:pt modelId="{5416CB17-A01F-48E2-9B5B-D67AAFCECA4C}" type="pres">
      <dgm:prSet presAssocID="{B50FBB21-FAF5-4BC0-8F56-2339B55C6A59}" presName="bgRect" presStyleLbl="bgShp" presStyleIdx="0" presStyleCnt="4"/>
      <dgm:spPr/>
    </dgm:pt>
    <dgm:pt modelId="{9E1BE490-4027-488A-A023-E0D45524434E}" type="pres">
      <dgm:prSet presAssocID="{B50FBB21-FAF5-4BC0-8F56-2339B55C6A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2826E36-E745-4582-9F9F-72EA5588B61F}" type="pres">
      <dgm:prSet presAssocID="{B50FBB21-FAF5-4BC0-8F56-2339B55C6A59}" presName="spaceRect" presStyleCnt="0"/>
      <dgm:spPr/>
    </dgm:pt>
    <dgm:pt modelId="{916BC855-B7FA-4464-A61A-C969FB420082}" type="pres">
      <dgm:prSet presAssocID="{B50FBB21-FAF5-4BC0-8F56-2339B55C6A59}" presName="parTx" presStyleLbl="revTx" presStyleIdx="0" presStyleCnt="4">
        <dgm:presLayoutVars>
          <dgm:chMax val="0"/>
          <dgm:chPref val="0"/>
        </dgm:presLayoutVars>
      </dgm:prSet>
      <dgm:spPr/>
    </dgm:pt>
    <dgm:pt modelId="{547B7AF6-2376-4846-BEC8-8BCCA29F3921}" type="pres">
      <dgm:prSet presAssocID="{7A21021B-ECC7-4B7A-8EFB-3396D370FBB0}" presName="sibTrans" presStyleCnt="0"/>
      <dgm:spPr/>
    </dgm:pt>
    <dgm:pt modelId="{41F9C002-9B99-4D98-85D2-F38403F41646}" type="pres">
      <dgm:prSet presAssocID="{BDB8BDE8-3859-43F8-88E2-8E33D061D7C9}" presName="compNode" presStyleCnt="0"/>
      <dgm:spPr/>
    </dgm:pt>
    <dgm:pt modelId="{478C329F-8800-4352-B4EC-E1FB6F0F614A}" type="pres">
      <dgm:prSet presAssocID="{BDB8BDE8-3859-43F8-88E2-8E33D061D7C9}" presName="bgRect" presStyleLbl="bgShp" presStyleIdx="1" presStyleCnt="4"/>
      <dgm:spPr/>
    </dgm:pt>
    <dgm:pt modelId="{65DB0099-CB12-48E4-BFB2-240AC718D430}" type="pres">
      <dgm:prSet presAssocID="{BDB8BDE8-3859-43F8-88E2-8E33D061D7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C1D50EB-372F-4A85-BAE3-9218281B22CF}" type="pres">
      <dgm:prSet presAssocID="{BDB8BDE8-3859-43F8-88E2-8E33D061D7C9}" presName="spaceRect" presStyleCnt="0"/>
      <dgm:spPr/>
    </dgm:pt>
    <dgm:pt modelId="{643F43EE-B71B-4805-93BC-AE74461CBA1F}" type="pres">
      <dgm:prSet presAssocID="{BDB8BDE8-3859-43F8-88E2-8E33D061D7C9}" presName="parTx" presStyleLbl="revTx" presStyleIdx="1" presStyleCnt="4">
        <dgm:presLayoutVars>
          <dgm:chMax val="0"/>
          <dgm:chPref val="0"/>
        </dgm:presLayoutVars>
      </dgm:prSet>
      <dgm:spPr/>
    </dgm:pt>
    <dgm:pt modelId="{4B3A58E4-A3CB-411C-9176-2A25330DCAC7}" type="pres">
      <dgm:prSet presAssocID="{08871A7A-AA33-4DC3-8ED3-A8028B312917}" presName="sibTrans" presStyleCnt="0"/>
      <dgm:spPr/>
    </dgm:pt>
    <dgm:pt modelId="{F420F2C3-9C6D-41EF-B880-FD1586AED67C}" type="pres">
      <dgm:prSet presAssocID="{0570902F-AD60-45FA-8DB3-0A1EAEF3D4C9}" presName="compNode" presStyleCnt="0"/>
      <dgm:spPr/>
    </dgm:pt>
    <dgm:pt modelId="{E675CA6A-073A-4151-8203-1C432329A3FB}" type="pres">
      <dgm:prSet presAssocID="{0570902F-AD60-45FA-8DB3-0A1EAEF3D4C9}" presName="bgRect" presStyleLbl="bgShp" presStyleIdx="2" presStyleCnt="4"/>
      <dgm:spPr/>
    </dgm:pt>
    <dgm:pt modelId="{18865C02-9E50-4ACB-B94E-CC52B3915BF5}" type="pres">
      <dgm:prSet presAssocID="{0570902F-AD60-45FA-8DB3-0A1EAEF3D4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BD8F13C-B5D6-46F5-9B45-85B87A5E37DF}" type="pres">
      <dgm:prSet presAssocID="{0570902F-AD60-45FA-8DB3-0A1EAEF3D4C9}" presName="spaceRect" presStyleCnt="0"/>
      <dgm:spPr/>
    </dgm:pt>
    <dgm:pt modelId="{836CE62E-9148-4DB0-909A-789D39D6D688}" type="pres">
      <dgm:prSet presAssocID="{0570902F-AD60-45FA-8DB3-0A1EAEF3D4C9}" presName="parTx" presStyleLbl="revTx" presStyleIdx="2" presStyleCnt="4">
        <dgm:presLayoutVars>
          <dgm:chMax val="0"/>
          <dgm:chPref val="0"/>
        </dgm:presLayoutVars>
      </dgm:prSet>
      <dgm:spPr/>
    </dgm:pt>
    <dgm:pt modelId="{B9A8B380-0083-4119-A3B2-70DBAD8AF940}" type="pres">
      <dgm:prSet presAssocID="{23E41C50-FE00-420E-BBA8-3C48CB3F5DBA}" presName="sibTrans" presStyleCnt="0"/>
      <dgm:spPr/>
    </dgm:pt>
    <dgm:pt modelId="{E3CF4789-9AAA-4F45-92F6-0E5E7708E738}" type="pres">
      <dgm:prSet presAssocID="{4A83D94B-033F-43CF-BDE9-96F1B0942301}" presName="compNode" presStyleCnt="0"/>
      <dgm:spPr/>
    </dgm:pt>
    <dgm:pt modelId="{CD8B5989-D696-46B0-9B7E-7D0FF32E9BB1}" type="pres">
      <dgm:prSet presAssocID="{4A83D94B-033F-43CF-BDE9-96F1B0942301}" presName="bgRect" presStyleLbl="bgShp" presStyleIdx="3" presStyleCnt="4"/>
      <dgm:spPr/>
    </dgm:pt>
    <dgm:pt modelId="{28AC5FD2-17D7-4F14-9B02-E5A20C83B2C3}" type="pres">
      <dgm:prSet presAssocID="{4A83D94B-033F-43CF-BDE9-96F1B0942301}" presName="iconRect" presStyleLbl="node1" presStyleIdx="3" presStyleCnt="4"/>
      <dgm:spPr/>
    </dgm:pt>
    <dgm:pt modelId="{97DB4C32-DAE9-4674-ABCF-42CD87ED9935}" type="pres">
      <dgm:prSet presAssocID="{4A83D94B-033F-43CF-BDE9-96F1B0942301}" presName="spaceRect" presStyleCnt="0"/>
      <dgm:spPr/>
    </dgm:pt>
    <dgm:pt modelId="{EE12240C-FBD8-4C99-8953-6BCCF5BFFB7B}" type="pres">
      <dgm:prSet presAssocID="{4A83D94B-033F-43CF-BDE9-96F1B09423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D41F1C-2206-4CEE-B87E-4788FC304A19}" srcId="{60228A92-52F3-441D-9BC9-B5438DACD175}" destId="{BDB8BDE8-3859-43F8-88E2-8E33D061D7C9}" srcOrd="1" destOrd="0" parTransId="{0FE34053-50FF-4226-B4EF-7DC446FFA0CF}" sibTransId="{08871A7A-AA33-4DC3-8ED3-A8028B312917}"/>
    <dgm:cxn modelId="{4E16B62C-4F54-4983-B2B0-F7727709A7C1}" type="presOf" srcId="{B50FBB21-FAF5-4BC0-8F56-2339B55C6A59}" destId="{916BC855-B7FA-4464-A61A-C969FB420082}" srcOrd="0" destOrd="0" presId="urn:microsoft.com/office/officeart/2018/2/layout/IconVerticalSolidList"/>
    <dgm:cxn modelId="{20D89C5E-3F79-4B7E-BE2B-435A64DE82D8}" type="presOf" srcId="{0570902F-AD60-45FA-8DB3-0A1EAEF3D4C9}" destId="{836CE62E-9148-4DB0-909A-789D39D6D688}" srcOrd="0" destOrd="0" presId="urn:microsoft.com/office/officeart/2018/2/layout/IconVerticalSolidList"/>
    <dgm:cxn modelId="{123FAD77-6A26-4DED-A079-77EA5D67282D}" type="presOf" srcId="{60228A92-52F3-441D-9BC9-B5438DACD175}" destId="{EA8FB56F-6266-42FF-8307-67D899899485}" srcOrd="0" destOrd="0" presId="urn:microsoft.com/office/officeart/2018/2/layout/IconVerticalSolidList"/>
    <dgm:cxn modelId="{2C443B8A-0C3D-47AD-9490-E5CE143F899C}" srcId="{60228A92-52F3-441D-9BC9-B5438DACD175}" destId="{4A83D94B-033F-43CF-BDE9-96F1B0942301}" srcOrd="3" destOrd="0" parTransId="{705AB1A2-887A-4435-A01B-E4017FB8CD20}" sibTransId="{32ACBFA2-AC4D-48A4-B10E-F14F2D49A81D}"/>
    <dgm:cxn modelId="{8D5D5EA3-07EB-4F14-9058-F934D5268EB0}" srcId="{60228A92-52F3-441D-9BC9-B5438DACD175}" destId="{0570902F-AD60-45FA-8DB3-0A1EAEF3D4C9}" srcOrd="2" destOrd="0" parTransId="{D22137C7-33A8-4D6F-8049-696AC4F2EF83}" sibTransId="{23E41C50-FE00-420E-BBA8-3C48CB3F5DBA}"/>
    <dgm:cxn modelId="{5E6131C3-192E-49F1-B660-9D8F39AF5084}" srcId="{60228A92-52F3-441D-9BC9-B5438DACD175}" destId="{B50FBB21-FAF5-4BC0-8F56-2339B55C6A59}" srcOrd="0" destOrd="0" parTransId="{8F6B46CE-E801-4881-A806-3E3C6D7326B5}" sibTransId="{7A21021B-ECC7-4B7A-8EFB-3396D370FBB0}"/>
    <dgm:cxn modelId="{D99A97CE-D0D0-43F6-A4B9-D871CF6BEC91}" type="presOf" srcId="{BDB8BDE8-3859-43F8-88E2-8E33D061D7C9}" destId="{643F43EE-B71B-4805-93BC-AE74461CBA1F}" srcOrd="0" destOrd="0" presId="urn:microsoft.com/office/officeart/2018/2/layout/IconVerticalSolidList"/>
    <dgm:cxn modelId="{16B56FEE-555A-4A41-A6BE-E81833C44576}" type="presOf" srcId="{4A83D94B-033F-43CF-BDE9-96F1B0942301}" destId="{EE12240C-FBD8-4C99-8953-6BCCF5BFFB7B}" srcOrd="0" destOrd="0" presId="urn:microsoft.com/office/officeart/2018/2/layout/IconVerticalSolidList"/>
    <dgm:cxn modelId="{304AE753-D9BB-45C7-B632-59BEF94A06B8}" type="presParOf" srcId="{EA8FB56F-6266-42FF-8307-67D899899485}" destId="{936F8207-1340-4C99-9EC8-A61AF29A7DDB}" srcOrd="0" destOrd="0" presId="urn:microsoft.com/office/officeart/2018/2/layout/IconVerticalSolidList"/>
    <dgm:cxn modelId="{33EB9040-5EFF-4BC4-8827-33A668805185}" type="presParOf" srcId="{936F8207-1340-4C99-9EC8-A61AF29A7DDB}" destId="{5416CB17-A01F-48E2-9B5B-D67AAFCECA4C}" srcOrd="0" destOrd="0" presId="urn:microsoft.com/office/officeart/2018/2/layout/IconVerticalSolidList"/>
    <dgm:cxn modelId="{76221A14-C232-4AC3-A8A9-F16952F1ECCB}" type="presParOf" srcId="{936F8207-1340-4C99-9EC8-A61AF29A7DDB}" destId="{9E1BE490-4027-488A-A023-E0D45524434E}" srcOrd="1" destOrd="0" presId="urn:microsoft.com/office/officeart/2018/2/layout/IconVerticalSolidList"/>
    <dgm:cxn modelId="{50C12350-6B90-416A-9334-406EEEF30D22}" type="presParOf" srcId="{936F8207-1340-4C99-9EC8-A61AF29A7DDB}" destId="{02826E36-E745-4582-9F9F-72EA5588B61F}" srcOrd="2" destOrd="0" presId="urn:microsoft.com/office/officeart/2018/2/layout/IconVerticalSolidList"/>
    <dgm:cxn modelId="{E5A990D8-15BB-4E84-8039-54A0E44A81C0}" type="presParOf" srcId="{936F8207-1340-4C99-9EC8-A61AF29A7DDB}" destId="{916BC855-B7FA-4464-A61A-C969FB420082}" srcOrd="3" destOrd="0" presId="urn:microsoft.com/office/officeart/2018/2/layout/IconVerticalSolidList"/>
    <dgm:cxn modelId="{BFF858F5-EEC8-4370-B41A-20635178C9B3}" type="presParOf" srcId="{EA8FB56F-6266-42FF-8307-67D899899485}" destId="{547B7AF6-2376-4846-BEC8-8BCCA29F3921}" srcOrd="1" destOrd="0" presId="urn:microsoft.com/office/officeart/2018/2/layout/IconVerticalSolidList"/>
    <dgm:cxn modelId="{A565285B-EA81-4868-A58E-EC263BAC57A5}" type="presParOf" srcId="{EA8FB56F-6266-42FF-8307-67D899899485}" destId="{41F9C002-9B99-4D98-85D2-F38403F41646}" srcOrd="2" destOrd="0" presId="urn:microsoft.com/office/officeart/2018/2/layout/IconVerticalSolidList"/>
    <dgm:cxn modelId="{61418F23-61B1-4D88-AC6E-43A009E6E443}" type="presParOf" srcId="{41F9C002-9B99-4D98-85D2-F38403F41646}" destId="{478C329F-8800-4352-B4EC-E1FB6F0F614A}" srcOrd="0" destOrd="0" presId="urn:microsoft.com/office/officeart/2018/2/layout/IconVerticalSolidList"/>
    <dgm:cxn modelId="{523DF351-4754-4A58-B157-F6B9E5CDF8E2}" type="presParOf" srcId="{41F9C002-9B99-4D98-85D2-F38403F41646}" destId="{65DB0099-CB12-48E4-BFB2-240AC718D430}" srcOrd="1" destOrd="0" presId="urn:microsoft.com/office/officeart/2018/2/layout/IconVerticalSolidList"/>
    <dgm:cxn modelId="{BC9CF879-BE39-4672-9D9F-B48A3E64B1FA}" type="presParOf" srcId="{41F9C002-9B99-4D98-85D2-F38403F41646}" destId="{7C1D50EB-372F-4A85-BAE3-9218281B22CF}" srcOrd="2" destOrd="0" presId="urn:microsoft.com/office/officeart/2018/2/layout/IconVerticalSolidList"/>
    <dgm:cxn modelId="{30F289AC-1D33-4137-AE7F-BB570E2205A3}" type="presParOf" srcId="{41F9C002-9B99-4D98-85D2-F38403F41646}" destId="{643F43EE-B71B-4805-93BC-AE74461CBA1F}" srcOrd="3" destOrd="0" presId="urn:microsoft.com/office/officeart/2018/2/layout/IconVerticalSolidList"/>
    <dgm:cxn modelId="{653550A7-6830-4F77-90AE-9E34F00AC252}" type="presParOf" srcId="{EA8FB56F-6266-42FF-8307-67D899899485}" destId="{4B3A58E4-A3CB-411C-9176-2A25330DCAC7}" srcOrd="3" destOrd="0" presId="urn:microsoft.com/office/officeart/2018/2/layout/IconVerticalSolidList"/>
    <dgm:cxn modelId="{1BB200AC-B1A8-4B31-8749-7E95A78B2DC4}" type="presParOf" srcId="{EA8FB56F-6266-42FF-8307-67D899899485}" destId="{F420F2C3-9C6D-41EF-B880-FD1586AED67C}" srcOrd="4" destOrd="0" presId="urn:microsoft.com/office/officeart/2018/2/layout/IconVerticalSolidList"/>
    <dgm:cxn modelId="{32F3465D-12EB-4929-A46A-2D70EA73856B}" type="presParOf" srcId="{F420F2C3-9C6D-41EF-B880-FD1586AED67C}" destId="{E675CA6A-073A-4151-8203-1C432329A3FB}" srcOrd="0" destOrd="0" presId="urn:microsoft.com/office/officeart/2018/2/layout/IconVerticalSolidList"/>
    <dgm:cxn modelId="{E6ED153C-6A0E-4DFF-A14D-6F0E24393E31}" type="presParOf" srcId="{F420F2C3-9C6D-41EF-B880-FD1586AED67C}" destId="{18865C02-9E50-4ACB-B94E-CC52B3915BF5}" srcOrd="1" destOrd="0" presId="urn:microsoft.com/office/officeart/2018/2/layout/IconVerticalSolidList"/>
    <dgm:cxn modelId="{EA7719D1-4295-4D36-AD75-DBBB65939DFC}" type="presParOf" srcId="{F420F2C3-9C6D-41EF-B880-FD1586AED67C}" destId="{4BD8F13C-B5D6-46F5-9B45-85B87A5E37DF}" srcOrd="2" destOrd="0" presId="urn:microsoft.com/office/officeart/2018/2/layout/IconVerticalSolidList"/>
    <dgm:cxn modelId="{7AE5F345-DBAE-45DA-86EF-C43454D525F6}" type="presParOf" srcId="{F420F2C3-9C6D-41EF-B880-FD1586AED67C}" destId="{836CE62E-9148-4DB0-909A-789D39D6D688}" srcOrd="3" destOrd="0" presId="urn:microsoft.com/office/officeart/2018/2/layout/IconVerticalSolidList"/>
    <dgm:cxn modelId="{4A5EA30E-19E6-44F5-84DF-AE61416AC642}" type="presParOf" srcId="{EA8FB56F-6266-42FF-8307-67D899899485}" destId="{B9A8B380-0083-4119-A3B2-70DBAD8AF940}" srcOrd="5" destOrd="0" presId="urn:microsoft.com/office/officeart/2018/2/layout/IconVerticalSolidList"/>
    <dgm:cxn modelId="{09419805-46BC-4391-B25A-3A0C5E92D4E0}" type="presParOf" srcId="{EA8FB56F-6266-42FF-8307-67D899899485}" destId="{E3CF4789-9AAA-4F45-92F6-0E5E7708E738}" srcOrd="6" destOrd="0" presId="urn:microsoft.com/office/officeart/2018/2/layout/IconVerticalSolidList"/>
    <dgm:cxn modelId="{BA89BDD8-76A9-4410-AC15-4105789CBFAA}" type="presParOf" srcId="{E3CF4789-9AAA-4F45-92F6-0E5E7708E738}" destId="{CD8B5989-D696-46B0-9B7E-7D0FF32E9BB1}" srcOrd="0" destOrd="0" presId="urn:microsoft.com/office/officeart/2018/2/layout/IconVerticalSolidList"/>
    <dgm:cxn modelId="{61386AEF-28B0-4300-87E6-B89EBE6BDE98}" type="presParOf" srcId="{E3CF4789-9AAA-4F45-92F6-0E5E7708E738}" destId="{28AC5FD2-17D7-4F14-9B02-E5A20C83B2C3}" srcOrd="1" destOrd="0" presId="urn:microsoft.com/office/officeart/2018/2/layout/IconVerticalSolidList"/>
    <dgm:cxn modelId="{1DB4013E-970B-46AF-991B-98FDCCAF2D1D}" type="presParOf" srcId="{E3CF4789-9AAA-4F45-92F6-0E5E7708E738}" destId="{97DB4C32-DAE9-4674-ABCF-42CD87ED9935}" srcOrd="2" destOrd="0" presId="urn:microsoft.com/office/officeart/2018/2/layout/IconVerticalSolidList"/>
    <dgm:cxn modelId="{0DF984C7-B29D-4B9C-ABEF-FF86A236E26C}" type="presParOf" srcId="{E3CF4789-9AAA-4F45-92F6-0E5E7708E738}" destId="{EE12240C-FBD8-4C99-8953-6BCCF5BFF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DF0F63-F32E-463C-96BE-D093D6F5715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05BBE7-299B-40A7-9756-9C19D9DAE762}">
      <dgm:prSet/>
      <dgm:spPr/>
      <dgm:t>
        <a:bodyPr/>
        <a:lstStyle/>
        <a:p>
          <a:r>
            <a:rPr lang="en-US"/>
            <a:t>Principal Component Analysis</a:t>
          </a:r>
        </a:p>
      </dgm:t>
    </dgm:pt>
    <dgm:pt modelId="{F963EB8D-B50E-4214-A326-F83680105777}" type="parTrans" cxnId="{E1D5EC58-2E0E-463F-BCFA-D25881B70453}">
      <dgm:prSet/>
      <dgm:spPr/>
      <dgm:t>
        <a:bodyPr/>
        <a:lstStyle/>
        <a:p>
          <a:endParaRPr lang="en-US"/>
        </a:p>
      </dgm:t>
    </dgm:pt>
    <dgm:pt modelId="{7CDD1B07-5F99-4F1B-8C75-ED5B9C1D79D8}" type="sibTrans" cxnId="{E1D5EC58-2E0E-463F-BCFA-D25881B70453}">
      <dgm:prSet/>
      <dgm:spPr/>
      <dgm:t>
        <a:bodyPr/>
        <a:lstStyle/>
        <a:p>
          <a:endParaRPr lang="en-US"/>
        </a:p>
      </dgm:t>
    </dgm:pt>
    <dgm:pt modelId="{11227C6E-6B3C-4602-9277-E857F789A523}">
      <dgm:prSet/>
      <dgm:spPr/>
      <dgm:t>
        <a:bodyPr/>
        <a:lstStyle/>
        <a:p>
          <a:r>
            <a:rPr lang="en-US"/>
            <a:t>K means clustering</a:t>
          </a:r>
        </a:p>
      </dgm:t>
    </dgm:pt>
    <dgm:pt modelId="{A8E521BD-0482-40FC-A6E2-AF50F862FB76}" type="parTrans" cxnId="{EA21150A-091C-4F9A-A5A0-C50982A0E5E1}">
      <dgm:prSet/>
      <dgm:spPr/>
      <dgm:t>
        <a:bodyPr/>
        <a:lstStyle/>
        <a:p>
          <a:endParaRPr lang="en-US"/>
        </a:p>
      </dgm:t>
    </dgm:pt>
    <dgm:pt modelId="{0B60F729-14B5-46A2-B820-B8D62D634E05}" type="sibTrans" cxnId="{EA21150A-091C-4F9A-A5A0-C50982A0E5E1}">
      <dgm:prSet/>
      <dgm:spPr/>
      <dgm:t>
        <a:bodyPr/>
        <a:lstStyle/>
        <a:p>
          <a:endParaRPr lang="en-US"/>
        </a:p>
      </dgm:t>
    </dgm:pt>
    <dgm:pt modelId="{40B29A80-EDDC-4930-B361-E34B2B1480A6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FB3E5FC6-94B8-4BB8-8711-755B531C9F41}" type="parTrans" cxnId="{6FBE6F78-0C4A-4779-8182-08F75BAD2D76}">
      <dgm:prSet/>
      <dgm:spPr/>
      <dgm:t>
        <a:bodyPr/>
        <a:lstStyle/>
        <a:p>
          <a:endParaRPr lang="en-US"/>
        </a:p>
      </dgm:t>
    </dgm:pt>
    <dgm:pt modelId="{809CEA1A-030E-4931-985A-C82E71E13D47}" type="sibTrans" cxnId="{6FBE6F78-0C4A-4779-8182-08F75BAD2D76}">
      <dgm:prSet/>
      <dgm:spPr/>
      <dgm:t>
        <a:bodyPr/>
        <a:lstStyle/>
        <a:p>
          <a:endParaRPr lang="en-US"/>
        </a:p>
      </dgm:t>
    </dgm:pt>
    <dgm:pt modelId="{D01EE46A-6A2B-45A1-9A61-7D629C08C92D}">
      <dgm:prSet/>
      <dgm:spPr/>
      <dgm:t>
        <a:bodyPr/>
        <a:lstStyle/>
        <a:p>
          <a:r>
            <a:rPr lang="en-US"/>
            <a:t>Random Forrest</a:t>
          </a:r>
        </a:p>
      </dgm:t>
    </dgm:pt>
    <dgm:pt modelId="{49A40985-8318-43B0-BBB9-503418731EB3}" type="parTrans" cxnId="{F369C43C-E643-4D84-BAAA-13AF07E560BF}">
      <dgm:prSet/>
      <dgm:spPr/>
      <dgm:t>
        <a:bodyPr/>
        <a:lstStyle/>
        <a:p>
          <a:endParaRPr lang="en-US"/>
        </a:p>
      </dgm:t>
    </dgm:pt>
    <dgm:pt modelId="{55623631-BB9A-40BD-81BE-CF5FB0137A44}" type="sibTrans" cxnId="{F369C43C-E643-4D84-BAAA-13AF07E560BF}">
      <dgm:prSet/>
      <dgm:spPr/>
      <dgm:t>
        <a:bodyPr/>
        <a:lstStyle/>
        <a:p>
          <a:endParaRPr lang="en-US"/>
        </a:p>
      </dgm:t>
    </dgm:pt>
    <dgm:pt modelId="{094DC9AF-4875-4AF8-9186-BD21D55EB965}" type="pres">
      <dgm:prSet presAssocID="{AFDF0F63-F32E-463C-96BE-D093D6F57155}" presName="matrix" presStyleCnt="0">
        <dgm:presLayoutVars>
          <dgm:chMax val="1"/>
          <dgm:dir/>
          <dgm:resizeHandles val="exact"/>
        </dgm:presLayoutVars>
      </dgm:prSet>
      <dgm:spPr/>
    </dgm:pt>
    <dgm:pt modelId="{84EDFF07-0A64-42DC-8020-AEFB85B728DB}" type="pres">
      <dgm:prSet presAssocID="{AFDF0F63-F32E-463C-96BE-D093D6F57155}" presName="diamond" presStyleLbl="bgShp" presStyleIdx="0" presStyleCnt="1"/>
      <dgm:spPr/>
    </dgm:pt>
    <dgm:pt modelId="{38B928FB-CFDC-4DF8-B4A9-4705FD002BEF}" type="pres">
      <dgm:prSet presAssocID="{AFDF0F63-F32E-463C-96BE-D093D6F571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E90A8A-DF80-48EA-948C-8BCC598FCA77}" type="pres">
      <dgm:prSet presAssocID="{AFDF0F63-F32E-463C-96BE-D093D6F571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88C5D2-AB36-4337-A98C-DBD833CE5525}" type="pres">
      <dgm:prSet presAssocID="{AFDF0F63-F32E-463C-96BE-D093D6F571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470818-0CBB-452C-8A13-DF3CD33DB6B1}" type="pres">
      <dgm:prSet presAssocID="{AFDF0F63-F32E-463C-96BE-D093D6F571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21150A-091C-4F9A-A5A0-C50982A0E5E1}" srcId="{AFDF0F63-F32E-463C-96BE-D093D6F57155}" destId="{11227C6E-6B3C-4602-9277-E857F789A523}" srcOrd="1" destOrd="0" parTransId="{A8E521BD-0482-40FC-A6E2-AF50F862FB76}" sibTransId="{0B60F729-14B5-46A2-B820-B8D62D634E05}"/>
    <dgm:cxn modelId="{5D1DD634-192D-48AA-AD23-CD5DF9341702}" type="presOf" srcId="{40B29A80-EDDC-4930-B361-E34B2B1480A6}" destId="{CA88C5D2-AB36-4337-A98C-DBD833CE5525}" srcOrd="0" destOrd="0" presId="urn:microsoft.com/office/officeart/2005/8/layout/matrix3"/>
    <dgm:cxn modelId="{71813237-8D90-4995-AF1F-C031F232188D}" type="presOf" srcId="{0A05BBE7-299B-40A7-9756-9C19D9DAE762}" destId="{38B928FB-CFDC-4DF8-B4A9-4705FD002BEF}" srcOrd="0" destOrd="0" presId="urn:microsoft.com/office/officeart/2005/8/layout/matrix3"/>
    <dgm:cxn modelId="{F369C43C-E643-4D84-BAAA-13AF07E560BF}" srcId="{AFDF0F63-F32E-463C-96BE-D093D6F57155}" destId="{D01EE46A-6A2B-45A1-9A61-7D629C08C92D}" srcOrd="3" destOrd="0" parTransId="{49A40985-8318-43B0-BBB9-503418731EB3}" sibTransId="{55623631-BB9A-40BD-81BE-CF5FB0137A44}"/>
    <dgm:cxn modelId="{F1F19261-EB13-4F46-A88E-ACCA5663BC3D}" type="presOf" srcId="{AFDF0F63-F32E-463C-96BE-D093D6F57155}" destId="{094DC9AF-4875-4AF8-9186-BD21D55EB965}" srcOrd="0" destOrd="0" presId="urn:microsoft.com/office/officeart/2005/8/layout/matrix3"/>
    <dgm:cxn modelId="{6FBE6F78-0C4A-4779-8182-08F75BAD2D76}" srcId="{AFDF0F63-F32E-463C-96BE-D093D6F57155}" destId="{40B29A80-EDDC-4930-B361-E34B2B1480A6}" srcOrd="2" destOrd="0" parTransId="{FB3E5FC6-94B8-4BB8-8711-755B531C9F41}" sibTransId="{809CEA1A-030E-4931-985A-C82E71E13D47}"/>
    <dgm:cxn modelId="{E1D5EC58-2E0E-463F-BCFA-D25881B70453}" srcId="{AFDF0F63-F32E-463C-96BE-D093D6F57155}" destId="{0A05BBE7-299B-40A7-9756-9C19D9DAE762}" srcOrd="0" destOrd="0" parTransId="{F963EB8D-B50E-4214-A326-F83680105777}" sibTransId="{7CDD1B07-5F99-4F1B-8C75-ED5B9C1D79D8}"/>
    <dgm:cxn modelId="{AEE5BF93-A605-4A5D-9109-23A381CDAA9B}" type="presOf" srcId="{D01EE46A-6A2B-45A1-9A61-7D629C08C92D}" destId="{FD470818-0CBB-452C-8A13-DF3CD33DB6B1}" srcOrd="0" destOrd="0" presId="urn:microsoft.com/office/officeart/2005/8/layout/matrix3"/>
    <dgm:cxn modelId="{4E220BC3-0AFD-4E85-944B-6BF110FBD8DD}" type="presOf" srcId="{11227C6E-6B3C-4602-9277-E857F789A523}" destId="{2DE90A8A-DF80-48EA-948C-8BCC598FCA77}" srcOrd="0" destOrd="0" presId="urn:microsoft.com/office/officeart/2005/8/layout/matrix3"/>
    <dgm:cxn modelId="{0845B1B9-7F0B-4F02-8ED8-D3751827C4B6}" type="presParOf" srcId="{094DC9AF-4875-4AF8-9186-BD21D55EB965}" destId="{84EDFF07-0A64-42DC-8020-AEFB85B728DB}" srcOrd="0" destOrd="0" presId="urn:microsoft.com/office/officeart/2005/8/layout/matrix3"/>
    <dgm:cxn modelId="{5DD4CA6A-CB83-44D6-B282-5A79E40449DC}" type="presParOf" srcId="{094DC9AF-4875-4AF8-9186-BD21D55EB965}" destId="{38B928FB-CFDC-4DF8-B4A9-4705FD002BEF}" srcOrd="1" destOrd="0" presId="urn:microsoft.com/office/officeart/2005/8/layout/matrix3"/>
    <dgm:cxn modelId="{E3F8751C-7193-495B-A4A5-9F25230417F4}" type="presParOf" srcId="{094DC9AF-4875-4AF8-9186-BD21D55EB965}" destId="{2DE90A8A-DF80-48EA-948C-8BCC598FCA77}" srcOrd="2" destOrd="0" presId="urn:microsoft.com/office/officeart/2005/8/layout/matrix3"/>
    <dgm:cxn modelId="{2656C6B3-973D-4F0C-93BC-C3B65851749E}" type="presParOf" srcId="{094DC9AF-4875-4AF8-9186-BD21D55EB965}" destId="{CA88C5D2-AB36-4337-A98C-DBD833CE5525}" srcOrd="3" destOrd="0" presId="urn:microsoft.com/office/officeart/2005/8/layout/matrix3"/>
    <dgm:cxn modelId="{D4A77C85-C2E4-4562-B517-29D08053CBB3}" type="presParOf" srcId="{094DC9AF-4875-4AF8-9186-BD21D55EB965}" destId="{FD470818-0CBB-452C-8A13-DF3CD33DB6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259E2-45F6-4C07-8B04-D3263335754D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FAA00-56BB-4253-9BAB-29D1AC27BE4A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Dhruv Gupta</a:t>
          </a:r>
        </a:p>
      </dsp:txBody>
      <dsp:txXfrm>
        <a:off x="471605" y="87648"/>
        <a:ext cx="5933838" cy="772500"/>
      </dsp:txXfrm>
    </dsp:sp>
    <dsp:sp modelId="{2E1AA42B-D193-4094-8C2C-68707CB20577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E2EB3-FD04-4977-932B-B6926063C039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Hsiu-Yuan Fan</a:t>
          </a:r>
        </a:p>
      </dsp:txBody>
      <dsp:txXfrm>
        <a:off x="471605" y="1403088"/>
        <a:ext cx="5933838" cy="772500"/>
      </dsp:txXfrm>
    </dsp:sp>
    <dsp:sp modelId="{53DDFE8B-6BF3-4273-AF8D-0C4DC6D51E37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646BD-7C2D-49C0-8B15-AE40C6A67B89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Shinjini Srivastava</a:t>
          </a:r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158F2-912B-4699-BDEE-632A7F1E7DD9}">
      <dsp:nvSpPr>
        <dsp:cNvPr id="0" name=""/>
        <dsp:cNvSpPr/>
      </dsp:nvSpPr>
      <dsp:spPr>
        <a:xfrm>
          <a:off x="0" y="129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Overview</a:t>
          </a:r>
        </a:p>
      </dsp:txBody>
      <dsp:txXfrm>
        <a:off x="36553" y="49543"/>
        <a:ext cx="6555698" cy="675694"/>
      </dsp:txXfrm>
    </dsp:sp>
    <dsp:sp modelId="{4DA34F64-A823-4566-8415-7EA519CCEFF6}">
      <dsp:nvSpPr>
        <dsp:cNvPr id="0" name=""/>
        <dsp:cNvSpPr/>
      </dsp:nvSpPr>
      <dsp:spPr>
        <a:xfrm>
          <a:off x="0" y="85395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191613"/>
                <a:satOff val="-1095"/>
                <a:lumOff val="1059"/>
                <a:alphaOff val="0"/>
                <a:tint val="96000"/>
                <a:lumMod val="100000"/>
              </a:schemeClr>
            </a:gs>
            <a:gs pos="78000">
              <a:schemeClr val="accent2">
                <a:hueOff val="191613"/>
                <a:satOff val="-1095"/>
                <a:lumOff val="105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Introduction to Dispatching</a:t>
          </a:r>
        </a:p>
      </dsp:txBody>
      <dsp:txXfrm>
        <a:off x="36553" y="890503"/>
        <a:ext cx="6555698" cy="675694"/>
      </dsp:txXfrm>
    </dsp:sp>
    <dsp:sp modelId="{7624E87D-C801-49C7-8818-5B64D6EE29C6}">
      <dsp:nvSpPr>
        <dsp:cNvPr id="0" name=""/>
        <dsp:cNvSpPr/>
      </dsp:nvSpPr>
      <dsp:spPr>
        <a:xfrm>
          <a:off x="0" y="169491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383227"/>
                <a:satOff val="-2190"/>
                <a:lumOff val="2118"/>
                <a:alphaOff val="0"/>
                <a:tint val="96000"/>
                <a:lumMod val="100000"/>
              </a:schemeClr>
            </a:gs>
            <a:gs pos="78000">
              <a:schemeClr val="accent2">
                <a:hueOff val="383227"/>
                <a:satOff val="-2190"/>
                <a:lumOff val="21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Introduction to Scheduling</a:t>
          </a:r>
        </a:p>
      </dsp:txBody>
      <dsp:txXfrm>
        <a:off x="36553" y="1731463"/>
        <a:ext cx="6555698" cy="675694"/>
      </dsp:txXfrm>
    </dsp:sp>
    <dsp:sp modelId="{8F6C187A-875C-4738-98B4-FE95AEFEA30B}">
      <dsp:nvSpPr>
        <dsp:cNvPr id="0" name=""/>
        <dsp:cNvSpPr/>
      </dsp:nvSpPr>
      <dsp:spPr>
        <a:xfrm>
          <a:off x="0" y="253587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574840"/>
                <a:satOff val="-3285"/>
                <a:lumOff val="3177"/>
                <a:alphaOff val="0"/>
                <a:tint val="96000"/>
                <a:lumMod val="100000"/>
              </a:schemeClr>
            </a:gs>
            <a:gs pos="78000">
              <a:schemeClr val="accent2">
                <a:hueOff val="574840"/>
                <a:satOff val="-3285"/>
                <a:lumOff val="3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Scheduling in On Disc</a:t>
          </a:r>
        </a:p>
      </dsp:txBody>
      <dsp:txXfrm>
        <a:off x="36553" y="2572423"/>
        <a:ext cx="6555698" cy="675694"/>
      </dsp:txXfrm>
    </dsp:sp>
    <dsp:sp modelId="{1E109D18-E145-4FA1-ACDF-C3519FE06204}">
      <dsp:nvSpPr>
        <dsp:cNvPr id="0" name=""/>
        <dsp:cNvSpPr/>
      </dsp:nvSpPr>
      <dsp:spPr>
        <a:xfrm>
          <a:off x="0" y="337683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766454"/>
                <a:satOff val="-4380"/>
                <a:lumOff val="4236"/>
                <a:alphaOff val="0"/>
                <a:tint val="96000"/>
                <a:lumMod val="100000"/>
              </a:schemeClr>
            </a:gs>
            <a:gs pos="78000">
              <a:schemeClr val="accent2">
                <a:hueOff val="766454"/>
                <a:satOff val="-4380"/>
                <a:lumOff val="42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Issues</a:t>
          </a:r>
          <a:r>
            <a:rPr lang="en-US" sz="3200" kern="1200" baseline="0" dirty="0"/>
            <a:t> Identified</a:t>
          </a:r>
          <a:endParaRPr lang="en-US" sz="3200" kern="1200" dirty="0"/>
        </a:p>
      </dsp:txBody>
      <dsp:txXfrm>
        <a:off x="36553" y="3413383"/>
        <a:ext cx="6555698" cy="675694"/>
      </dsp:txXfrm>
    </dsp:sp>
    <dsp:sp modelId="{8223EC17-1F50-4EF3-9B17-CA32BA7C6D1E}">
      <dsp:nvSpPr>
        <dsp:cNvPr id="0" name=""/>
        <dsp:cNvSpPr/>
      </dsp:nvSpPr>
      <dsp:spPr>
        <a:xfrm>
          <a:off x="0" y="42177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6000"/>
                <a:lumMod val="100000"/>
              </a:schemeClr>
            </a:gs>
            <a:gs pos="78000">
              <a:schemeClr val="accent2">
                <a:hueOff val="958067"/>
                <a:satOff val="-5475"/>
                <a:lumOff val="52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Proposed Approach</a:t>
          </a:r>
        </a:p>
      </dsp:txBody>
      <dsp:txXfrm>
        <a:off x="36553" y="4254343"/>
        <a:ext cx="6555698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6CB17-A01F-48E2-9B5B-D67AAFCECA4C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BE490-4027-488A-A023-E0D45524434E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BC855-B7FA-4464-A61A-C969FB420082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Null values</a:t>
          </a:r>
        </a:p>
      </dsp:txBody>
      <dsp:txXfrm>
        <a:off x="994536" y="1698"/>
        <a:ext cx="8623596" cy="861070"/>
      </dsp:txXfrm>
    </dsp:sp>
    <dsp:sp modelId="{478C329F-8800-4352-B4EC-E1FB6F0F614A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B0099-CB12-48E4-BFB2-240AC718D430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43EE-B71B-4805-93BC-AE74461CBA1F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Repeating Values</a:t>
          </a:r>
        </a:p>
      </dsp:txBody>
      <dsp:txXfrm>
        <a:off x="994536" y="1078036"/>
        <a:ext cx="8623596" cy="861070"/>
      </dsp:txXfrm>
    </dsp:sp>
    <dsp:sp modelId="{E675CA6A-073A-4151-8203-1C432329A3FB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65C02-9E50-4ACB-B94E-CC52B3915BF5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CE62E-9148-4DB0-909A-789D39D6D688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Highly Correlated Columns</a:t>
          </a:r>
        </a:p>
      </dsp:txBody>
      <dsp:txXfrm>
        <a:off x="994536" y="2154374"/>
        <a:ext cx="8623596" cy="861070"/>
      </dsp:txXfrm>
    </dsp:sp>
    <dsp:sp modelId="{CD8B5989-D696-46B0-9B7E-7D0FF32E9BB1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C5FD2-17D7-4F14-9B02-E5A20C83B2C3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240C-FBD8-4C99-8953-6BCCF5BFFB7B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Consistent Data Types</a:t>
          </a:r>
        </a:p>
      </dsp:txBody>
      <dsp:txXfrm>
        <a:off x="994536" y="3230712"/>
        <a:ext cx="8623596" cy="861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DFF07-0A64-42DC-8020-AEFB85B728DB}">
      <dsp:nvSpPr>
        <dsp:cNvPr id="0" name=""/>
        <dsp:cNvSpPr/>
      </dsp:nvSpPr>
      <dsp:spPr>
        <a:xfrm>
          <a:off x="2357437" y="0"/>
          <a:ext cx="3881437" cy="388143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928FB-CFDC-4DF8-B4A9-4705FD002BEF}">
      <dsp:nvSpPr>
        <dsp:cNvPr id="0" name=""/>
        <dsp:cNvSpPr/>
      </dsp:nvSpPr>
      <dsp:spPr>
        <a:xfrm>
          <a:off x="2726174" y="368736"/>
          <a:ext cx="1513760" cy="151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Principal Component Analysis</a:t>
          </a:r>
        </a:p>
      </dsp:txBody>
      <dsp:txXfrm>
        <a:off x="2800070" y="442632"/>
        <a:ext cx="1365968" cy="1365968"/>
      </dsp:txXfrm>
    </dsp:sp>
    <dsp:sp modelId="{2DE90A8A-DF80-48EA-948C-8BCC598FCA77}">
      <dsp:nvSpPr>
        <dsp:cNvPr id="0" name=""/>
        <dsp:cNvSpPr/>
      </dsp:nvSpPr>
      <dsp:spPr>
        <a:xfrm>
          <a:off x="4356377" y="368736"/>
          <a:ext cx="1513760" cy="151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 means clustering</a:t>
          </a:r>
        </a:p>
      </dsp:txBody>
      <dsp:txXfrm>
        <a:off x="4430273" y="442632"/>
        <a:ext cx="1365968" cy="1365968"/>
      </dsp:txXfrm>
    </dsp:sp>
    <dsp:sp modelId="{CA88C5D2-AB36-4337-A98C-DBD833CE5525}">
      <dsp:nvSpPr>
        <dsp:cNvPr id="0" name=""/>
        <dsp:cNvSpPr/>
      </dsp:nvSpPr>
      <dsp:spPr>
        <a:xfrm>
          <a:off x="2726174" y="1998940"/>
          <a:ext cx="1513760" cy="151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Naïve Bayes</a:t>
          </a:r>
        </a:p>
      </dsp:txBody>
      <dsp:txXfrm>
        <a:off x="2800070" y="2072836"/>
        <a:ext cx="1365968" cy="1365968"/>
      </dsp:txXfrm>
    </dsp:sp>
    <dsp:sp modelId="{FD470818-0CBB-452C-8A13-DF3CD33DB6B1}">
      <dsp:nvSpPr>
        <dsp:cNvPr id="0" name=""/>
        <dsp:cNvSpPr/>
      </dsp:nvSpPr>
      <dsp:spPr>
        <a:xfrm>
          <a:off x="4356377" y="1998940"/>
          <a:ext cx="1513760" cy="151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Forrest</a:t>
          </a:r>
        </a:p>
      </dsp:txBody>
      <dsp:txXfrm>
        <a:off x="4430273" y="2072836"/>
        <a:ext cx="1365968" cy="1365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54669-0741-48E4-B459-75D51F9B7A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F83F-CADE-40A6-8841-BE88DC5B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no fields with both missing Ward information and missing Long - 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F83F-CADE-40A6-8841-BE88DC5BE7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important because otherwise all the replacements will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F83F-CADE-40A6-8841-BE88DC5BE7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F83F-CADE-40A6-8841-BE88DC5BE7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group clusters if you want to use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F83F-CADE-40A6-8841-BE88DC5BE7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7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962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52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56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0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C25D1-D18E-4D9D-A9DB-8ACE6357F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" t="7647" b="7647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F80E7-BB8B-944F-BF60-31EC3193F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9654" y="2377423"/>
            <a:ext cx="5554836" cy="1341153"/>
          </a:xfrm>
        </p:spPr>
        <p:txBody>
          <a:bodyPr>
            <a:normAutofit/>
          </a:bodyPr>
          <a:lstStyle/>
          <a:p>
            <a:r>
              <a:rPr lang="en-US" sz="3600" dirty="0"/>
              <a:t>Analysis of Chicago Crimes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3FBD0-2750-AE40-8F96-4E1CAF75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353626" cy="1096901"/>
          </a:xfrm>
        </p:spPr>
        <p:txBody>
          <a:bodyPr>
            <a:normAutofit/>
          </a:bodyPr>
          <a:lstStyle/>
          <a:p>
            <a:r>
              <a:rPr lang="en-US" sz="1600" dirty="0"/>
              <a:t>Product Overview Presentation</a:t>
            </a:r>
          </a:p>
          <a:p>
            <a:r>
              <a:rPr lang="en-US" sz="1600" dirty="0"/>
              <a:t>CSC 6740</a:t>
            </a:r>
          </a:p>
          <a:p>
            <a:r>
              <a:rPr lang="en-US" sz="1600" dirty="0"/>
              <a:t>Team 8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14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A7FC-3D03-44A7-965F-AA7AF03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Community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1192-2F37-47C3-89F1-7AB178B5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574870"/>
          </a:xfrm>
        </p:spPr>
        <p:txBody>
          <a:bodyPr>
            <a:normAutofit/>
          </a:bodyPr>
          <a:lstStyle/>
          <a:p>
            <a:r>
              <a:rPr lang="en-US" dirty="0"/>
              <a:t>For each ward, the most occurring community area is calculated and kept in a table</a:t>
            </a:r>
          </a:p>
          <a:p>
            <a:r>
              <a:rPr lang="en-US" dirty="0"/>
              <a:t>For each entry with a missing community area:</a:t>
            </a:r>
          </a:p>
          <a:p>
            <a:pPr lvl="1"/>
            <a:r>
              <a:rPr lang="en-US" dirty="0"/>
              <a:t>Lookup the table with the ward as key and replace missing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7D33-BDDB-49AF-8797-CC2C0F08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51" y="3063483"/>
            <a:ext cx="7162800" cy="20764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FE6AE5-FE55-4728-BE06-CDB232E3FD7E}"/>
              </a:ext>
            </a:extLst>
          </p:cNvPr>
          <p:cNvSpPr txBox="1">
            <a:spLocks/>
          </p:cNvSpPr>
          <p:nvPr/>
        </p:nvSpPr>
        <p:spPr>
          <a:xfrm>
            <a:off x="677333" y="5755848"/>
            <a:ext cx="8560451" cy="98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Other Imputed Columns: </a:t>
            </a:r>
            <a:r>
              <a:rPr lang="en-US" sz="1800" b="1" dirty="0"/>
              <a:t>District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65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57B-3E07-4BD1-B4C6-686BF096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74D8A-9719-45DF-9A28-E045E5C292D4}"/>
              </a:ext>
            </a:extLst>
          </p:cNvPr>
          <p:cNvSpPr txBox="1"/>
          <p:nvPr/>
        </p:nvSpPr>
        <p:spPr>
          <a:xfrm>
            <a:off x="848139" y="1930400"/>
            <a:ext cx="859666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Rate of change of type of crime with respect to time over 5 year period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in # of crimes of a particular type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 of year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more crimes in the Winter vs Summer ?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in the # of crimes with respect to the day of the week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more crimes on the weekend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364EF4-8972-4625-A339-A489D559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099538"/>
            <a:ext cx="7760676" cy="6031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Crime is Cyclical: Lower during winter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379D5-BD4C-4B89-B792-12E938D5C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2" r="15310" b="-1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4A2B9-D8E3-4CE0-9E34-E2C6FA3D3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" r="1" b="1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47BD-7F00-4918-95AC-87BC930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Falling Crime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1BC82-FFE7-453B-AF01-66AA050F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0" y="1930400"/>
            <a:ext cx="8682989" cy="33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66FE-EA3B-464B-88F6-D87CBCFE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9600"/>
            <a:ext cx="890472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doesn’t take a holiday: </a:t>
            </a:r>
            <a:br>
              <a:rPr lang="en-US" dirty="0"/>
            </a:br>
            <a:r>
              <a:rPr lang="en-US" dirty="0"/>
              <a:t>Crimes are independent of the day of the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50146-34ED-4EB1-9425-CA7D171B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88" y="2136863"/>
            <a:ext cx="6391681" cy="45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6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915D-81FA-4543-AFD2-A30D2D03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8600"/>
            <a:ext cx="4202723" cy="1320800"/>
          </a:xfrm>
        </p:spPr>
        <p:txBody>
          <a:bodyPr>
            <a:normAutofit/>
          </a:bodyPr>
          <a:lstStyle/>
          <a:p>
            <a:r>
              <a:rPr lang="en-US" sz="3200" dirty="0"/>
              <a:t>Checking correlations between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E27A8-2633-4E84-847A-FCD1D243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23" y="0"/>
            <a:ext cx="7989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444-A321-4869-9B75-A3934797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Algorithms Used</a:t>
            </a:r>
            <a:endParaRPr lang="en-US" dirty="0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C1B83D82-65A1-479A-BC35-1B376D07F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919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07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E0CC-5CFB-4A98-8A11-58E4D0D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368-F73A-4CF8-AEBE-75D2D373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Principal components analysis (PCA) is one of a family of techniques for taking high-dimensional data, and using the dependencies between the variables to represent it in a more tractable, lower-dimensional form, without losing too much information. </a:t>
            </a:r>
          </a:p>
          <a:p>
            <a:r>
              <a:rPr lang="en-US" dirty="0"/>
              <a:t>Each principle component is a curve fitted to the data of all the features being reduced</a:t>
            </a:r>
          </a:p>
          <a:p>
            <a:r>
              <a:rPr lang="en-US" dirty="0"/>
              <a:t>Each PC represents the % of total variance of the model and reduces with each new PC</a:t>
            </a:r>
          </a:p>
        </p:txBody>
      </p:sp>
    </p:spTree>
    <p:extLst>
      <p:ext uri="{BB962C8B-B14F-4D97-AF65-F5344CB8AC3E}">
        <p14:creationId xmlns:p14="http://schemas.microsoft.com/office/powerpoint/2010/main" val="50943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57B-3E07-4BD1-B4C6-686BF096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Principle Component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F7814-5192-4666-BDBE-B30C3A7B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72" y="1691053"/>
            <a:ext cx="11294163" cy="4786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2C159B-26D9-46B1-9237-3FDE3E2B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72" y="2094279"/>
            <a:ext cx="9694889" cy="2833322"/>
          </a:xfrm>
          <a:prstGeom prst="rect">
            <a:avLst/>
          </a:prstGeom>
        </p:spPr>
      </p:pic>
      <p:sp>
        <p:nvSpPr>
          <p:cNvPr id="34" name="Rectangle 1">
            <a:extLst>
              <a:ext uri="{FF2B5EF4-FFF2-40B4-BE49-F238E27FC236}">
                <a16:creationId xmlns:a16="http://schemas.microsoft.com/office/drawing/2014/main" id="{5C8EA34E-9356-4F3E-848E-68C3565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3" y="5069468"/>
            <a:ext cx="888869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Variance: [9.95648109e-01 3.32653489e-03 7.50670815e-04]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1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262-F019-482F-92AB-3DE89E09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FF6B-E540-4433-9192-4D7B0B41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an unsupervised learning technique</a:t>
            </a:r>
          </a:p>
          <a:p>
            <a:r>
              <a:rPr lang="en-US" dirty="0"/>
              <a:t>Partitional Clustering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Insight about the internal structure of the data</a:t>
            </a:r>
          </a:p>
          <a:p>
            <a:r>
              <a:rPr lang="en-US" dirty="0"/>
              <a:t>Examine partitioning between different groups</a:t>
            </a:r>
          </a:p>
          <a:p>
            <a:r>
              <a:rPr lang="en-US" dirty="0"/>
              <a:t>Useful for knowledge discovery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7845151-D4A7-43D0-878E-729147B8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E70CFBE7-2DA0-4A3E-9DC3-893D72F4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3761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731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2B7E-2542-4B24-B4E5-8118F4CB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BDC0A-F3DC-4B3D-8103-8A165B57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3" y="1661379"/>
            <a:ext cx="3867150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7E482C-3ECC-4F86-9C5E-FDFB28AE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16" y="1594704"/>
            <a:ext cx="4105275" cy="43053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FB05B10-0FFA-4EDD-8DDB-D2396067F174}"/>
              </a:ext>
            </a:extLst>
          </p:cNvPr>
          <p:cNvSpPr/>
          <p:nvPr/>
        </p:nvSpPr>
        <p:spPr>
          <a:xfrm>
            <a:off x="4835769" y="3956538"/>
            <a:ext cx="1260231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CE-C950-4863-A78F-3212E799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Fan … do you want to use this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9C00A-C595-40F9-A248-C05014B9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3" y="2153748"/>
            <a:ext cx="3867150" cy="42386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E8A21BB-D615-42D1-926B-C9CE1DF0B892}"/>
              </a:ext>
            </a:extLst>
          </p:cNvPr>
          <p:cNvSpPr/>
          <p:nvPr/>
        </p:nvSpPr>
        <p:spPr>
          <a:xfrm>
            <a:off x="4669631" y="4448907"/>
            <a:ext cx="1260231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695B7-0790-406D-A7CF-A736BB30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40" y="2153748"/>
            <a:ext cx="4200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B096-0BD7-4409-A949-15E291B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</a:t>
            </a:r>
            <a:r>
              <a:rPr lang="en-US"/>
              <a:t>How does it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BCE4-04AE-453E-A5B0-2470D68D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48737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0FED-38BB-4310-8DB2-034AB825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136F-E735-4A87-A275-AB2AEA9E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522" y="2160589"/>
            <a:ext cx="4385479" cy="3880773"/>
          </a:xfrm>
        </p:spPr>
        <p:txBody>
          <a:bodyPr/>
          <a:lstStyle/>
          <a:p>
            <a:r>
              <a:rPr lang="en-US" dirty="0"/>
              <a:t>Location information in encoded into indoor / outdoor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3A7CB-4CEC-45FB-B249-8E5BD766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3" y="2160588"/>
            <a:ext cx="3872967" cy="30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D39F-7629-40A8-8E59-2EDFA545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D7494-326A-47F6-B2C1-631BF080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8801"/>
            <a:ext cx="4576763" cy="389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A0EC9-76FD-4222-AEAE-CFFBA76B76EF}"/>
              </a:ext>
            </a:extLst>
          </p:cNvPr>
          <p:cNvSpPr txBox="1"/>
          <p:nvPr/>
        </p:nvSpPr>
        <p:spPr>
          <a:xfrm>
            <a:off x="5627077" y="1930400"/>
            <a:ext cx="393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labels are assigned to groups based on the type of crime</a:t>
            </a:r>
          </a:p>
        </p:txBody>
      </p:sp>
    </p:spTree>
    <p:extLst>
      <p:ext uri="{BB962C8B-B14F-4D97-AF65-F5344CB8AC3E}">
        <p14:creationId xmlns:p14="http://schemas.microsoft.com/office/powerpoint/2010/main" val="174737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B33A-EA3E-4480-9C84-D3056B9E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C0082-BD0F-4D4D-BA1F-2A1D12D3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16" y="4743450"/>
            <a:ext cx="5506303" cy="2036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B606A-7135-4727-B101-501D925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55273"/>
            <a:ext cx="8958578" cy="204250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C9A43FC-AAE2-467E-AF27-A599F781C406}"/>
              </a:ext>
            </a:extLst>
          </p:cNvPr>
          <p:cNvSpPr/>
          <p:nvPr/>
        </p:nvSpPr>
        <p:spPr>
          <a:xfrm>
            <a:off x="4870159" y="37314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1C-43C3-4C18-9C6A-1616E826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Reciever</a:t>
            </a:r>
            <a:r>
              <a:rPr lang="en-US" dirty="0"/>
              <a:t> Operating </a:t>
            </a:r>
            <a:r>
              <a:rPr lang="en-US" dirty="0" err="1"/>
              <a:t>Charecteristic</a:t>
            </a:r>
            <a:r>
              <a:rPr lang="en-US" dirty="0"/>
              <a:t> Curve</a:t>
            </a:r>
            <a:br>
              <a:rPr lang="en-US" dirty="0"/>
            </a:br>
            <a:r>
              <a:rPr lang="en-US" dirty="0"/>
              <a:t>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CC63-EC76-4D74-AA84-1F781BBD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Usefull</a:t>
            </a:r>
            <a:r>
              <a:rPr lang="en-US" dirty="0"/>
              <a:t> when predicting probability of a binary outcome.</a:t>
            </a:r>
          </a:p>
          <a:p>
            <a:r>
              <a:rPr lang="en-US" dirty="0"/>
              <a:t>ROC Curves summarize the trade-off between the true positive rate and false positive rate for a predictive model using different probability thresholds.</a:t>
            </a:r>
          </a:p>
          <a:p>
            <a:r>
              <a:rPr lang="en-US" dirty="0"/>
              <a:t>ROC curves are appropriate when the observations are balanced between each class, whereas precision-recall curves are appropriate for imbalanced datasets.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461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2D3B-EF55-4039-ABE7-9F6A8790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21492-86F3-490B-B477-87799F1F3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4591"/>
            <a:ext cx="4920752" cy="33730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3ECFBC-8B49-4FFA-9E8E-26AF56086B43}"/>
              </a:ext>
            </a:extLst>
          </p:cNvPr>
          <p:cNvSpPr/>
          <p:nvPr/>
        </p:nvSpPr>
        <p:spPr>
          <a:xfrm>
            <a:off x="5598086" y="1951672"/>
            <a:ext cx="3903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	0.7987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Precision: 	0.678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Recall:		0.427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Sensitivity: 	0.427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Specificity: 	0.861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CF860F1-0428-4BC0-B490-E4F86F80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5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A72D-A2C5-4806-8813-52A77A06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D426-DC87-43D0-B08D-7BE4B1A8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466"/>
            <a:ext cx="8596668" cy="3880773"/>
          </a:xfrm>
        </p:spPr>
        <p:txBody>
          <a:bodyPr/>
          <a:lstStyle/>
          <a:p>
            <a:r>
              <a:rPr lang="en-US" dirty="0"/>
              <a:t>Random Forrest is an ensemble learner which can be used for Classification and Regression. </a:t>
            </a:r>
          </a:p>
          <a:p>
            <a:r>
              <a:rPr lang="en-US" dirty="0"/>
              <a:t>Ensemble learners are composite ML tools which use multiple different learners in combination</a:t>
            </a:r>
          </a:p>
          <a:p>
            <a:r>
              <a:rPr lang="en-US" dirty="0"/>
              <a:t>Random Forest is composed of multiple decision trees</a:t>
            </a:r>
          </a:p>
          <a:p>
            <a:r>
              <a:rPr lang="en-US" dirty="0"/>
              <a:t>Each tree in the Forest is built from a different combination of columns</a:t>
            </a:r>
          </a:p>
          <a:p>
            <a:r>
              <a:rPr lang="en-US" dirty="0"/>
              <a:t>Finally for classifying data, each new data element runs through each tree and the mode of results from all trees is returned =&gt; Bagging [Bootstrap Aggregation]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717D-1ED8-4B23-B44A-F59AC3E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EF3B-E359-4DE1-BE82-4A62CC5D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628"/>
            <a:ext cx="8596668" cy="4947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the simplest decision tree is an NP complete problem</a:t>
            </a:r>
          </a:p>
          <a:p>
            <a:r>
              <a:rPr lang="en-US" dirty="0"/>
              <a:t>Greedy Heuristics must therefore be used to build a decision tree</a:t>
            </a:r>
          </a:p>
          <a:p>
            <a:pPr lvl="1"/>
            <a:r>
              <a:rPr lang="en-US" dirty="0"/>
              <a:t>Start with empty tree</a:t>
            </a:r>
          </a:p>
          <a:p>
            <a:pPr lvl="1"/>
            <a:r>
              <a:rPr lang="en-US" dirty="0"/>
              <a:t>Choose best feature to split tree</a:t>
            </a:r>
          </a:p>
          <a:p>
            <a:pPr lvl="1"/>
            <a:r>
              <a:rPr lang="en-US" dirty="0"/>
              <a:t>Recurse</a:t>
            </a:r>
          </a:p>
          <a:p>
            <a:pPr lvl="1"/>
            <a:endParaRPr lang="en-US" dirty="0"/>
          </a:p>
          <a:p>
            <a:r>
              <a:rPr lang="en-US" dirty="0"/>
              <a:t>Best feature for split</a:t>
            </a:r>
          </a:p>
          <a:p>
            <a:pPr lvl="1"/>
            <a:r>
              <a:rPr lang="en-US" dirty="0"/>
              <a:t>Good split increases certainty about classification after split = Reduces Entropy</a:t>
            </a:r>
          </a:p>
          <a:p>
            <a:pPr lvl="1"/>
            <a:r>
              <a:rPr lang="en-US" dirty="0"/>
              <a:t>Information Gain = Entropy before split – Entropy after split</a:t>
            </a:r>
          </a:p>
          <a:p>
            <a:pPr lvl="1"/>
            <a:endParaRPr lang="en-US" dirty="0"/>
          </a:p>
          <a:p>
            <a:r>
              <a:rPr lang="en-US" dirty="0"/>
              <a:t>Tree Building Summary </a:t>
            </a:r>
          </a:p>
          <a:p>
            <a:pPr lvl="1"/>
            <a:r>
              <a:rPr lang="en-US" dirty="0"/>
              <a:t>If output values are all same in the dataset, return leaf node</a:t>
            </a:r>
          </a:p>
          <a:p>
            <a:pPr lvl="1"/>
            <a:r>
              <a:rPr lang="en-US" dirty="0"/>
              <a:t>If all inputs are same, return leaf node that predicts the majority of the output</a:t>
            </a:r>
          </a:p>
          <a:p>
            <a:pPr lvl="1"/>
            <a:r>
              <a:rPr lang="en-US" dirty="0"/>
              <a:t>Otherwise find attribute with max information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8025-A024-BC4E-BDCF-70BF9CC9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Presentation Overview</a:t>
            </a:r>
            <a:br>
              <a:rPr lang="en-US" sz="4400"/>
            </a:br>
            <a:endParaRPr lang="en-US" sz="44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FFA037-5AC6-4267-9967-A26B7B080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9067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1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0654E4-E0FB-4FB2-9788-A2CBAEA4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Random Forrest</a:t>
            </a:r>
            <a:b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A1ABA-B145-457E-B62A-7DFD3D73967E}"/>
              </a:ext>
            </a:extLst>
          </p:cNvPr>
          <p:cNvSpPr txBox="1"/>
          <p:nvPr/>
        </p:nvSpPr>
        <p:spPr>
          <a:xfrm>
            <a:off x="5680080" y="4878993"/>
            <a:ext cx="421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Measuring accuracy with k fold means and 20 trees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039323-182A-41AC-BC2F-59F2DC190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31181"/>
              </p:ext>
            </p:extLst>
          </p:nvPr>
        </p:nvGraphicFramePr>
        <p:xfrm>
          <a:off x="1216911" y="1261330"/>
          <a:ext cx="4230739" cy="433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68">
                  <a:extLst>
                    <a:ext uri="{9D8B030D-6E8A-4147-A177-3AD203B41FA5}">
                      <a16:colId xmlns:a16="http://schemas.microsoft.com/office/drawing/2014/main" val="788814970"/>
                    </a:ext>
                  </a:extLst>
                </a:gridCol>
                <a:gridCol w="2571571">
                  <a:extLst>
                    <a:ext uri="{9D8B030D-6E8A-4147-A177-3AD203B41FA5}">
                      <a16:colId xmlns:a16="http://schemas.microsoft.com/office/drawing/2014/main" val="323040912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>
                          <a:effectLst/>
                        </a:rPr>
                        <a:t># of folds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>
                          <a:effectLst/>
                        </a:rPr>
                        <a:t>Accuracy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3887200349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0.965700934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602448182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0.967702962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3768430818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0.96951049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2712677504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0.970040898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2124670754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0.970358613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2215595216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0.970568539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2790576330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0.970443172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3233026875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0.970755205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941116838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0.970612229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1233060077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12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0.970671393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3376488151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13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0.970797452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736996809"/>
                  </a:ext>
                </a:extLst>
              </a:tr>
              <a:tr h="33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14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052" marR="9052" marT="9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0.970910198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/>
                </a:tc>
                <a:extLst>
                  <a:ext uri="{0D108BD9-81ED-4DB2-BD59-A6C34878D82A}">
                    <a16:rowId xmlns:a16="http://schemas.microsoft.com/office/drawing/2014/main" val="67758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90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18CC-ED9F-4335-A638-0AE08B9C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FF387-6BF7-458E-805B-5495E504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38100"/>
            <a:ext cx="43910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6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3B49-E1BD-43CD-B655-46C3F23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960026-8850-4919-B3DB-1684914EF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47386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09088284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75571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3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6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361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9550-2329-4DD2-972B-7B840A1E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6374-E9F6-49BD-953D-F644659A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see predict what type of crime will occur based on an input vector with location information</a:t>
            </a:r>
          </a:p>
          <a:p>
            <a:endParaRPr lang="en-US" dirty="0"/>
          </a:p>
          <a:p>
            <a:r>
              <a:rPr lang="en-US" dirty="0"/>
              <a:t>From Data Visualizations, Police can see the trend of each crime in the city</a:t>
            </a:r>
          </a:p>
          <a:p>
            <a:r>
              <a:rPr lang="en-US" dirty="0"/>
              <a:t>Based on visualization, Police can decide how to respond to crime, e.g. Increase patrols in areas where large amount of street crime</a:t>
            </a:r>
          </a:p>
        </p:txBody>
      </p:sp>
    </p:spTree>
    <p:extLst>
      <p:ext uri="{BB962C8B-B14F-4D97-AF65-F5344CB8AC3E}">
        <p14:creationId xmlns:p14="http://schemas.microsoft.com/office/powerpoint/2010/main" val="1323311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bject, measure, pencil, comb&#10;&#10;Description automatically generated">
            <a:extLst>
              <a:ext uri="{FF2B5EF4-FFF2-40B4-BE49-F238E27FC236}">
                <a16:creationId xmlns:a16="http://schemas.microsoft.com/office/drawing/2014/main" id="{0465C46A-49D9-4C9E-9D73-1EC2DEB7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31" y="475988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09EA6-2B72-407C-AC8C-80BBD5B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94841" cy="730685"/>
          </a:xfrm>
        </p:spPr>
        <p:txBody>
          <a:bodyPr/>
          <a:lstStyle/>
          <a:p>
            <a:r>
              <a:rPr lang="en-US" dirty="0"/>
              <a:t>Crime Type distribution per Ward</a:t>
            </a:r>
          </a:p>
        </p:txBody>
      </p:sp>
    </p:spTree>
    <p:extLst>
      <p:ext uri="{BB962C8B-B14F-4D97-AF65-F5344CB8AC3E}">
        <p14:creationId xmlns:p14="http://schemas.microsoft.com/office/powerpoint/2010/main" val="44893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ncil, measure&#10;&#10;Description automatically generated">
            <a:extLst>
              <a:ext uri="{FF2B5EF4-FFF2-40B4-BE49-F238E27FC236}">
                <a16:creationId xmlns:a16="http://schemas.microsoft.com/office/drawing/2014/main" id="{80CAE997-8426-4BB6-98CE-BFD6C5DA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078" y="302736"/>
            <a:ext cx="6676372" cy="66763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06A9F-89B1-4BBE-A2D1-EBE73B17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2022"/>
            <a:ext cx="8596668" cy="1320800"/>
          </a:xfrm>
        </p:spPr>
        <p:txBody>
          <a:bodyPr/>
          <a:lstStyle/>
          <a:p>
            <a:r>
              <a:rPr lang="en-US" dirty="0"/>
              <a:t>Significant Crime Location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0905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E6EC3-E76F-7F4E-A8E7-B2CB1767D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69" y="1524000"/>
            <a:ext cx="723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B624C-17E2-C74A-9BBC-AC2B752D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FE00-0D05-0241-BCE0-A0109F46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Analyze the Chicago Crimes dataset and find correlations in the elements that can be used for predicting crime</a:t>
            </a:r>
          </a:p>
        </p:txBody>
      </p:sp>
    </p:spTree>
    <p:extLst>
      <p:ext uri="{BB962C8B-B14F-4D97-AF65-F5344CB8AC3E}">
        <p14:creationId xmlns:p14="http://schemas.microsoft.com/office/powerpoint/2010/main" val="25806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57B-3E07-4BD1-B4C6-686BF096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Data Set Snapshot: Crimes from 2012 to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C79C3-332C-4118-9BEF-2D56AD80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3" y="1930400"/>
            <a:ext cx="10067925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65BC6-7C84-4CF2-9430-3B88E19D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33" y="4237037"/>
            <a:ext cx="4429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6057B-3E07-4BD1-B4C6-686BF096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B85837B-5099-4242-9271-C8284ADBE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8024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47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4993-BACA-456E-AC35-18651DA1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98FC2B-175F-4D59-9EDC-3D5DBC26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270000"/>
            <a:ext cx="4465983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Unnamed: 0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Number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Block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IUCR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Primary Type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Description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 Description 1658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Arrest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Domestic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Beat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District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Ward 14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Community Area 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FBI Code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Coordinate 37083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Coordinate 37083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Updated On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Latitude 37083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Longitude 37083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 37083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int64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A957-4517-4A3B-9328-59B78609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5" y="1326662"/>
            <a:ext cx="6330461" cy="5790053"/>
          </a:xfrm>
        </p:spPr>
        <p:txBody>
          <a:bodyPr>
            <a:normAutofit/>
          </a:bodyPr>
          <a:lstStyle/>
          <a:p>
            <a:r>
              <a:rPr lang="en-US" dirty="0"/>
              <a:t>Columns Dropped:</a:t>
            </a:r>
          </a:p>
          <a:p>
            <a:pPr lvl="1"/>
            <a:r>
              <a:rPr lang="en-US" dirty="0"/>
              <a:t>Unnamed 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Case Number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X-coordinate</a:t>
            </a:r>
          </a:p>
          <a:p>
            <a:pPr lvl="1"/>
            <a:r>
              <a:rPr lang="en-US" dirty="0"/>
              <a:t>Y-Coordinate</a:t>
            </a:r>
          </a:p>
          <a:p>
            <a:r>
              <a:rPr lang="en-US" dirty="0"/>
              <a:t>Imputation</a:t>
            </a:r>
          </a:p>
          <a:p>
            <a:pPr lvl="1"/>
            <a:r>
              <a:rPr lang="en-US" dirty="0"/>
              <a:t>Location information is inferred from just longitude and latitude</a:t>
            </a:r>
          </a:p>
          <a:p>
            <a:pPr lvl="1"/>
            <a:r>
              <a:rPr lang="en-US" dirty="0"/>
              <a:t>Significant missing location information replaced by the mean of long / </a:t>
            </a:r>
            <a:r>
              <a:rPr lang="en-US" dirty="0" err="1"/>
              <a:t>lat</a:t>
            </a:r>
            <a:r>
              <a:rPr lang="en-US" dirty="0"/>
              <a:t> of Ward</a:t>
            </a:r>
          </a:p>
        </p:txBody>
      </p:sp>
    </p:spTree>
    <p:extLst>
      <p:ext uri="{BB962C8B-B14F-4D97-AF65-F5344CB8AC3E}">
        <p14:creationId xmlns:p14="http://schemas.microsoft.com/office/powerpoint/2010/main" val="36946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DF9E-6876-4C8B-80D9-BDCBD3C2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Long / 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F310D-C858-4C2B-BC16-3315CC51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9" y="3091004"/>
            <a:ext cx="3819525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8D6A7-2EBF-4670-B406-58DDF971A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925566"/>
            <a:ext cx="6496050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EBFF2-B4DD-4845-9B91-2DE481700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716" y="1270000"/>
            <a:ext cx="3216571" cy="52404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1D9541-DA96-4373-816D-5B7EA3494DA9}"/>
              </a:ext>
            </a:extLst>
          </p:cNvPr>
          <p:cNvSpPr/>
          <p:nvPr/>
        </p:nvSpPr>
        <p:spPr>
          <a:xfrm>
            <a:off x="520349" y="16136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Calculate the mean Long / Lat for each ward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Build lookup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each missing Long Lat, look up the ward and replace the missing value with the value in look up table</a:t>
            </a:r>
          </a:p>
        </p:txBody>
      </p:sp>
    </p:spTree>
    <p:extLst>
      <p:ext uri="{BB962C8B-B14F-4D97-AF65-F5344CB8AC3E}">
        <p14:creationId xmlns:p14="http://schemas.microsoft.com/office/powerpoint/2010/main" val="428752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A7FC-3D03-44A7-965F-AA7AF03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Location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1192-2F37-47C3-89F1-7AB178B5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87"/>
            <a:ext cx="8596668" cy="3880773"/>
          </a:xfrm>
        </p:spPr>
        <p:txBody>
          <a:bodyPr/>
          <a:lstStyle/>
          <a:p>
            <a:r>
              <a:rPr lang="en-US" dirty="0"/>
              <a:t>For each ward, the most occurring community area is calculated and kept in a table</a:t>
            </a:r>
          </a:p>
          <a:p>
            <a:r>
              <a:rPr lang="en-US" dirty="0"/>
              <a:t>For each entry with a missing community area:</a:t>
            </a:r>
          </a:p>
          <a:p>
            <a:pPr lvl="1"/>
            <a:r>
              <a:rPr lang="en-US" dirty="0"/>
              <a:t>Lookup the table with the ward as key and replace missing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2ABAF-B4C6-4436-9083-7B66F89B3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86"/>
          <a:stretch/>
        </p:blipFill>
        <p:spPr>
          <a:xfrm>
            <a:off x="641793" y="3380155"/>
            <a:ext cx="4333875" cy="3094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A8CED-FA31-4F3A-9FC7-A657A3CF9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040" y="3068259"/>
            <a:ext cx="2884818" cy="24727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BE6AADE-A487-4C17-A666-29B1BD9B4521}"/>
              </a:ext>
            </a:extLst>
          </p:cNvPr>
          <p:cNvSpPr/>
          <p:nvPr/>
        </p:nvSpPr>
        <p:spPr>
          <a:xfrm>
            <a:off x="5193405" y="4804508"/>
            <a:ext cx="103749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B7CB7-9BD5-40DB-8A86-21A0F9F723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69"/>
          <a:stretch/>
        </p:blipFill>
        <p:spPr>
          <a:xfrm>
            <a:off x="5881961" y="5484871"/>
            <a:ext cx="4958034" cy="13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6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1002</Words>
  <Application>Microsoft Office PowerPoint</Application>
  <PresentationFormat>Widescreen</PresentationFormat>
  <Paragraphs>196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Analysis of Chicago Crimes Dataset</vt:lpstr>
      <vt:lpstr>Team Members</vt:lpstr>
      <vt:lpstr>Presentation Overview </vt:lpstr>
      <vt:lpstr>Project Overview</vt:lpstr>
      <vt:lpstr>Data Set Snapshot: Crimes from 2012 to 2017</vt:lpstr>
      <vt:lpstr>Data Cleaning</vt:lpstr>
      <vt:lpstr>Null Values</vt:lpstr>
      <vt:lpstr>Imputation: Long / Lat</vt:lpstr>
      <vt:lpstr>Imputation: Location Description</vt:lpstr>
      <vt:lpstr>Imputation: Community Area</vt:lpstr>
      <vt:lpstr>Exploratory Data Analysis</vt:lpstr>
      <vt:lpstr>Crime is Cyclical: Lower during winter</vt:lpstr>
      <vt:lpstr>Falling Crime Rate</vt:lpstr>
      <vt:lpstr>Crime doesn’t take a holiday:  Crimes are independent of the day of the week</vt:lpstr>
      <vt:lpstr>Checking correlations between columns</vt:lpstr>
      <vt:lpstr>Algorithms Used</vt:lpstr>
      <vt:lpstr>Principle Component Analysis</vt:lpstr>
      <vt:lpstr>Principle Component Analysis</vt:lpstr>
      <vt:lpstr>K means Clustering</vt:lpstr>
      <vt:lpstr>K means clustering</vt:lpstr>
      <vt:lpstr>@ Fan … do you want to use this ?</vt:lpstr>
      <vt:lpstr>Naïve Bayes: How does it work</vt:lpstr>
      <vt:lpstr>Input Encoding</vt:lpstr>
      <vt:lpstr>Output Encoding</vt:lpstr>
      <vt:lpstr>Naïve Bayes Preprocessing</vt:lpstr>
      <vt:lpstr>Reciever Operating Charecteristic Curve (ROC)</vt:lpstr>
      <vt:lpstr>Naïve Bayes Results</vt:lpstr>
      <vt:lpstr>Random Forest</vt:lpstr>
      <vt:lpstr>Decision Tree</vt:lpstr>
      <vt:lpstr>Random Forrest Accuracy</vt:lpstr>
      <vt:lpstr>Random Forest Results</vt:lpstr>
      <vt:lpstr>Performance Comparison</vt:lpstr>
      <vt:lpstr>Conclusion</vt:lpstr>
      <vt:lpstr>Crime Type distribution per Ward</vt:lpstr>
      <vt:lpstr>Significant Crime Location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Chicago Crimes Dataset</dc:title>
  <dc:creator>dhruv gupta</dc:creator>
  <cp:lastModifiedBy>Dhruv Gupta</cp:lastModifiedBy>
  <cp:revision>1</cp:revision>
  <dcterms:created xsi:type="dcterms:W3CDTF">2019-12-01T22:45:48Z</dcterms:created>
  <dcterms:modified xsi:type="dcterms:W3CDTF">2019-12-05T16:18:50Z</dcterms:modified>
</cp:coreProperties>
</file>