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3F90-9A15-4A1B-85E4-912B57CD5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DBEFE-0B70-4F20-9B14-4155D9E9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0FAF-BDC7-467B-868D-98A0BC38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B7CF-DCE8-4FE7-8523-4CE4D43C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FDAD-60E2-4A91-93C8-D77A2CA5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F5E2-3CB9-48C9-B975-FC469DB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722B-A276-4428-84E8-6840E787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1E24-DDB6-4109-8711-5FA61E0C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A5EC-3C0A-4EFA-BF39-829F363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9232-AAD6-4750-900E-026BD23A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C801A-7B32-49D0-9AD2-3E473AA5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1E64B-AA81-4F94-8D86-DF081F89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AA8F-0496-42A7-8204-46955BF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D2A3-C4CC-415A-9B15-9FC3850D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BAB1-F50C-4CEA-B27A-7509094B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2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7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2F5D-428C-433E-9879-DB8F0372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78C4-F73C-4A96-8F14-BF128B74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6455-4757-425A-8806-7811FF3D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18D4-3E07-4896-BA0E-0DE75DC2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FB89-01E7-4826-B51C-443E783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9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9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3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06BA-B9F7-4128-ADF8-B50BCA0E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5568-3D4F-480A-B576-8E174895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E33E-03E9-42B0-AEFC-D9A3B5C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1F44-F847-46F2-A1B0-63686A6D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1FA5-7DCC-4F0A-8831-427007A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F350-B8C2-4018-862A-5C9B8939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EF30-6FC5-478D-A8BF-D50E4BABE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3511-8CE9-40FF-A961-B51572FE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C87D-4159-4F84-8F2F-0E357ABB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B8A4-213F-4362-B03A-B54F4BCB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2E8A-2040-4AF0-9A0F-CBC3ED47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6733-13BF-4AEC-863D-9C11C245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E38A-C2FE-43F9-80BA-1C9D3B02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C4C3-2382-431F-975C-CF5F95A2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DD033-748C-415C-BB0C-94CF91857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092E5-C19B-4DF5-AC04-5BD5E3E8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D931F-24F0-4039-9438-873556A8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E44E5-2084-4604-8763-8D2393C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0DDF8-80AF-4F6E-9AB4-E9AD095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FE62-6BCD-4E74-A63F-440AEBF0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C6632-1235-4938-9A9F-04443A8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EB2B0-C986-45E1-A01E-F8E5696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71CA-C886-4F0B-B49B-969CBF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69CA-7C78-4B29-97E1-1081E2D2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A1713-3DFD-41ED-AFEC-01716A42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C377-78D3-469C-AAB8-9DFA756C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69A6-22E2-4904-8B09-786B05BD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3C3F-6043-4A8C-9EE5-FD25ED2D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E7EE-4F82-40A2-81B4-8F5A40DA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75E7-DC46-4729-B814-61E55006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B6AC-7286-4B8F-8F91-EFD8EC2B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C06E-19AD-4187-9141-7E88EDC3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CBE5-FA85-41F3-892E-7089BCFC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2E51-5BA6-4085-BAE6-FAE597444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9EB26-02BC-4AF5-8441-425F1111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0254F-C917-48A3-8E43-B422258D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01FA3-B093-4E50-A822-D3CC5225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6352-A3C3-489F-B9A8-BD19E8AB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107D2-D0DB-4C52-908D-7060B32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1DB41-30FE-4CF8-A5B1-DFE3BC06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CEB9-705F-4C9E-9658-DDD2E5C17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3594-D386-4DFE-93A5-9D57663B0A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3416-110E-4682-BC38-D253B2FCC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9C4E-2F75-4FD6-9533-1F80C10A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lfs.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/blob/master/Unity.gitignor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Using </a:t>
            </a:r>
            <a:r>
              <a:rPr lang="en-US" sz="6000" dirty="0" err="1">
                <a:solidFill>
                  <a:srgbClr val="FFFFFF"/>
                </a:solidFill>
              </a:rPr>
              <a:t>Github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70C-4ED3-4C46-A554-74CB1D1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500B-2724-4A90-8E82-E4798FF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69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sure you have setup and created your GitHub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 you have a terminal to use git.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 for Windows: </a:t>
            </a:r>
            <a:r>
              <a:rPr lang="en-US" dirty="0">
                <a:hlinkClick r:id="rId2"/>
              </a:rPr>
              <a:t>https://gitforwindows.org/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 LFS: </a:t>
            </a:r>
            <a:r>
              <a:rPr lang="en-US" dirty="0">
                <a:hlinkClick r:id="rId3"/>
              </a:rPr>
              <a:t>https://git-lfs.github.com/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Familiarize yourself with basic git commands</a:t>
            </a:r>
          </a:p>
        </p:txBody>
      </p:sp>
    </p:spTree>
    <p:extLst>
      <p:ext uri="{BB962C8B-B14F-4D97-AF65-F5344CB8AC3E}">
        <p14:creationId xmlns:p14="http://schemas.microsoft.com/office/powerpoint/2010/main" val="355099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6BF-308F-4A14-BA7E-9ECC3854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5D99-11F2-4C6D-8F96-9A8089D5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file ensures that certain user-specified files or directories are not committed to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projects should have a .</a:t>
            </a:r>
            <a:r>
              <a:rPr lang="en-US" dirty="0" err="1"/>
              <a:t>gitignore</a:t>
            </a:r>
            <a:r>
              <a:rPr lang="en-US" dirty="0"/>
              <a:t>/readme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standard unity .</a:t>
            </a:r>
            <a:r>
              <a:rPr lang="en-US" dirty="0" err="1"/>
              <a:t>gitignore</a:t>
            </a:r>
            <a:r>
              <a:rPr lang="en-US" dirty="0"/>
              <a:t>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.</a:t>
            </a:r>
            <a:r>
              <a:rPr lang="en-US" dirty="0" err="1"/>
              <a:t>gitignore</a:t>
            </a:r>
            <a:r>
              <a:rPr lang="en-US" dirty="0"/>
              <a:t> we will use can be found in the part 1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301072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B18-8A25-4592-9C44-3A33D85F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FDA-A1C2-42E8-80B9-0F407B5D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file keeps track of all the file types that Unity supports.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 sure that both the .</a:t>
            </a:r>
            <a:r>
              <a:rPr lang="en-US" dirty="0" err="1"/>
              <a:t>gitignore</a:t>
            </a:r>
            <a:r>
              <a:rPr lang="en-US" dirty="0"/>
              <a:t> and .</a:t>
            </a:r>
            <a:r>
              <a:rPr lang="en-US" dirty="0" err="1"/>
              <a:t>gitattributes</a:t>
            </a:r>
            <a:r>
              <a:rPr lang="en-US" dirty="0"/>
              <a:t> files are in the base of your project folders</a:t>
            </a:r>
          </a:p>
        </p:txBody>
      </p:sp>
    </p:spTree>
    <p:extLst>
      <p:ext uri="{BB962C8B-B14F-4D97-AF65-F5344CB8AC3E}">
        <p14:creationId xmlns:p14="http://schemas.microsoft.com/office/powerpoint/2010/main" val="6017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A3D6-1AA4-45EB-8C56-DE388661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Unity –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7169-2D81-4A6E-9E33-7DE36CC2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56059" cy="4023360"/>
          </a:xfrm>
        </p:spPr>
        <p:txBody>
          <a:bodyPr/>
          <a:lstStyle/>
          <a:p>
            <a:r>
              <a:rPr lang="en-US" dirty="0"/>
              <a:t>In your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Edit &gt; Project settings &gt;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 Version Control: Mode (Visible Meta 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Asset Serialization: Mode (Force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Save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E469-6F77-4A4B-91BF-43CC1789F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r="56606" b="17959"/>
          <a:stretch/>
        </p:blipFill>
        <p:spPr>
          <a:xfrm>
            <a:off x="6096000" y="2000622"/>
            <a:ext cx="3844210" cy="41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Retrospect</vt:lpstr>
      <vt:lpstr>Intro to Unity – Using Github</vt:lpstr>
      <vt:lpstr>Initial Requirements</vt:lpstr>
      <vt:lpstr>Using a .gitignore</vt:lpstr>
      <vt:lpstr>Using a .gitattributes</vt:lpstr>
      <vt:lpstr>Setup Unity – 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Using Github</dc:title>
  <dc:creator>Jeremy Nielson</dc:creator>
  <cp:lastModifiedBy>Jeremy Nielson</cp:lastModifiedBy>
  <cp:revision>9</cp:revision>
  <dcterms:created xsi:type="dcterms:W3CDTF">2019-02-11T19:06:59Z</dcterms:created>
  <dcterms:modified xsi:type="dcterms:W3CDTF">2019-02-11T19:35:42Z</dcterms:modified>
</cp:coreProperties>
</file>