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95ADB-6615-4FF1-9C17-CDC4DFC30B1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90A770-B873-4348-864A-F7279A8033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Intro to VR – Hello VR!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Jeremy nIELSON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A228-7536-4186-A6EA-9A332204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VR Project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F680-C7A7-4FD9-88CB-35C4F721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73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Player settings must be modified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File &gt; Build Settings &gt; Player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Inspector, Open XR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sure </a:t>
            </a:r>
            <a:r>
              <a:rPr lang="en-US" dirty="0" err="1"/>
              <a:t>OpenVR</a:t>
            </a:r>
            <a:r>
              <a:rPr lang="en-US" dirty="0"/>
              <a:t> is </a:t>
            </a:r>
            <a:r>
              <a:rPr lang="en-US" dirty="0" err="1"/>
              <a:t>selecte</a:t>
            </a:r>
            <a:r>
              <a:rPr lang="en-US" dirty="0"/>
              <a:t>. If not, press plus to add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your consoles states </a:t>
            </a:r>
            <a:r>
              <a:rPr lang="en-US" dirty="0" err="1"/>
              <a:t>OpenVR</a:t>
            </a:r>
            <a:r>
              <a:rPr lang="en-US" dirty="0"/>
              <a:t> does not exist, remove the SDK and add it again in this menu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 want to use Oculus specifically, add that SDK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2E65-56A7-49B1-88B9-307E76ED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2" t="6600" b="30774"/>
          <a:stretch/>
        </p:blipFill>
        <p:spPr>
          <a:xfrm>
            <a:off x="7047347" y="1808711"/>
            <a:ext cx="2373744" cy="40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9FE-35A0-4EC2-81D9-4594371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SteamVR</a:t>
            </a:r>
            <a:r>
              <a:rPr lang="en-US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3D8A-95F2-4CFC-8952-39C08F9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813" y="1934976"/>
            <a:ext cx="361090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 to the Asset Store and search “</a:t>
            </a:r>
            <a:r>
              <a:rPr lang="en-US" dirty="0" err="1"/>
              <a:t>SteamVR</a:t>
            </a:r>
            <a:r>
              <a:rPr lang="en-US" dirty="0"/>
              <a:t> Plugin”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Install and Import all assets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2067F-0DD6-40C3-A8DA-BE2806D76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8" t="14420" r="18617" b="39291"/>
          <a:stretch/>
        </p:blipFill>
        <p:spPr>
          <a:xfrm>
            <a:off x="1097280" y="2490788"/>
            <a:ext cx="6266558" cy="2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EBDD-BEC7-4D14-90D2-F24856F3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VR Popup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982D-964F-4CAB-AFC1-D6B25BE5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playing with the plugin, this may pop up with various recommended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Press Accept 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2A4-1C20-4DB6-8A21-EB7E5E77D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r="63299" b="33333"/>
          <a:stretch/>
        </p:blipFill>
        <p:spPr>
          <a:xfrm>
            <a:off x="6780179" y="1845734"/>
            <a:ext cx="3973497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C8407-6F20-46DA-A74E-3A6D3169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VR Player Controller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C520-54D4-46FE-B4E1-D4129DA4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 The </a:t>
            </a:r>
            <a:r>
              <a:rPr lang="en-US" dirty="0" err="1"/>
              <a:t>FPSController</a:t>
            </a:r>
            <a:r>
              <a:rPr lang="en-US" dirty="0"/>
              <a:t> from before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for Player in projects, or go to </a:t>
            </a:r>
            <a:r>
              <a:rPr lang="en-US" dirty="0" err="1"/>
              <a:t>SteamVR</a:t>
            </a:r>
            <a:r>
              <a:rPr lang="en-US" dirty="0"/>
              <a:t> &gt; </a:t>
            </a:r>
            <a:r>
              <a:rPr lang="en-US" dirty="0" err="1"/>
              <a:t>InteractionSystem</a:t>
            </a:r>
            <a:r>
              <a:rPr lang="en-US" dirty="0"/>
              <a:t> &gt; Core &gt; Prefabs &gt;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Drag it onto the scene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Alternatively, if you want to not use </a:t>
            </a:r>
            <a:r>
              <a:rPr lang="en-US" dirty="0" err="1"/>
              <a:t>SteamVR</a:t>
            </a:r>
            <a:r>
              <a:rPr lang="en-US" dirty="0"/>
              <a:t>, Drag a camera object into the world and set the Y position to floor level and play!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373E5-DA40-4864-AA91-55EEF96B4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8" t="10228" r="20452" b="6666"/>
          <a:stretch/>
        </p:blipFill>
        <p:spPr>
          <a:xfrm>
            <a:off x="733697" y="676878"/>
            <a:ext cx="6800638" cy="49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AE17-ED62-4DA1-9989-5D7C2AAF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80E0-6767-425F-8B96-73298ED2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you press play, </a:t>
            </a:r>
            <a:r>
              <a:rPr lang="en-US" dirty="0" err="1"/>
              <a:t>SteamVR</a:t>
            </a:r>
            <a:r>
              <a:rPr lang="en-US" dirty="0"/>
              <a:t> should load up and begin to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will most likely see a pop up saying your controllers are not bound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ignored, you can get in game but cannot see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123369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06A5-C956-4FA3-A6E2-70C41B8E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Steam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8B8C-03A0-45FA-AFC3-F158660E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608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 to Window &gt; </a:t>
            </a:r>
            <a:r>
              <a:rPr lang="en-US" dirty="0" err="1"/>
              <a:t>SteamVR</a:t>
            </a:r>
            <a:r>
              <a:rPr lang="en-US" dirty="0"/>
              <a:t>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window will appear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Stick with the default for now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Press “Save and Generate”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A2397-FADB-490A-B671-B26FFDFFB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r="19667" b="30371"/>
          <a:stretch/>
        </p:blipFill>
        <p:spPr>
          <a:xfrm>
            <a:off x="5069840" y="1845734"/>
            <a:ext cx="6085840" cy="40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C4CB-2E1C-4E7E-98B0-BE17EE2F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game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50-CD74-45AF-B657-1A59212B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time, playing the game your VR headset should operate as you’d expect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controller models will render in game!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Future tutorials will detail setting up movement </a:t>
            </a:r>
            <a:r>
              <a:rPr lang="en-US"/>
              <a:t>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1075989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Intro to VR – Hello VR!</vt:lpstr>
      <vt:lpstr>VR Project Settings</vt:lpstr>
      <vt:lpstr>SteamVR Plugin</vt:lpstr>
      <vt:lpstr>Steam VR Popup</vt:lpstr>
      <vt:lpstr>VR Player Controller</vt:lpstr>
      <vt:lpstr>Test the game</vt:lpstr>
      <vt:lpstr>Create Steam Input</vt:lpstr>
      <vt:lpstr>Test the game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VR – Hello VR!</dc:title>
  <dc:creator>Jeremy Nielson</dc:creator>
  <cp:lastModifiedBy>Jeremy</cp:lastModifiedBy>
  <cp:revision>9</cp:revision>
  <dcterms:created xsi:type="dcterms:W3CDTF">2019-02-11T16:13:21Z</dcterms:created>
  <dcterms:modified xsi:type="dcterms:W3CDTF">2019-04-02T15:09:51Z</dcterms:modified>
</cp:coreProperties>
</file>