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3C7C5-60D5-4A05-AD5C-79CC3C3224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2F1C2B-A4B8-4085-A7E9-360F10D79A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products/3ds-max/overview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ble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oLdSq3PaNd4" TargetMode="External"/><Relationship Id="rId4" Type="http://schemas.openxmlformats.org/officeDocument/2006/relationships/hyperlink" Target="https://www.youtube.com/watch?v=h8oI0n5kAI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ty logo">
            <a:extLst>
              <a:ext uri="{FF2B5EF4-FFF2-40B4-BE49-F238E27FC236}">
                <a16:creationId xmlns:a16="http://schemas.microsoft.com/office/drawing/2014/main" id="{979ACF00-B079-4FFC-97E1-690BBF635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8" b="8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28B77-B123-4914-843D-CA8260A9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Intro to Unity – Import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06B4-903E-46D3-9E81-A1FD12970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Jeremy </a:t>
            </a:r>
            <a:r>
              <a:rPr lang="en-US" dirty="0" err="1">
                <a:solidFill>
                  <a:srgbClr val="FFFFFF"/>
                </a:solidFill>
              </a:rPr>
              <a:t>nIELSON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71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C56-551C-4DD9-AD23-7D7F3D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9A2A-B6D7-49A2-BEEE-BD4DC14A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tutorial will be a general overview on how to use the assets and packages that we have already imported into the project. This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 Asset imports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Physics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If you haven’t already, make sure to import the remaining standard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of what will be covered involves physics objects, but these will be utilized better once we cover navigation and interactions in </a:t>
            </a:r>
            <a:r>
              <a:rPr lang="en-US"/>
              <a:t>later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C71A-90FD-44A4-A565-76E23DFA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E86E-C91E-4DF2-AB8D-51CFD247B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tutorial will not be covering how to create your own custom assets. If you are looking for how to create 3D Models, there is a plethora of tutorials available online. Below are a few links to get started: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Software: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Blender: Free 3d Modeling Tool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3DSMax: Paid 3D Modeling Tool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Tutorials: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Character Modeling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Building Modeling</a:t>
            </a:r>
            <a:endParaRPr lang="en-US" dirty="0"/>
          </a:p>
        </p:txBody>
      </p:sp>
      <p:pic>
        <p:nvPicPr>
          <p:cNvPr id="1026" name="Picture 2" descr="Image result for BLender logo">
            <a:extLst>
              <a:ext uri="{FF2B5EF4-FFF2-40B4-BE49-F238E27FC236}">
                <a16:creationId xmlns:a16="http://schemas.microsoft.com/office/drawing/2014/main" id="{052CE960-71AC-443F-88EB-DE8EA38F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7430"/>
            <a:ext cx="4765040" cy="12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3ds max logo">
            <a:extLst>
              <a:ext uri="{FF2B5EF4-FFF2-40B4-BE49-F238E27FC236}">
                <a16:creationId xmlns:a16="http://schemas.microsoft.com/office/drawing/2014/main" id="{21CD1D7D-C5D1-4317-92D4-20116F3CF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78" b="33940"/>
          <a:stretch/>
        </p:blipFill>
        <p:spPr bwMode="auto">
          <a:xfrm>
            <a:off x="5964872" y="4055534"/>
            <a:ext cx="5282248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5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3B5B-7917-4250-B3A3-81B4345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Place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11CB1-870F-4DF6-B28F-4C3AC6AD9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65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438C-B87E-4280-91FA-1879FB79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Broadleaf_Desktop</a:t>
            </a:r>
            <a:r>
              <a:rPr lang="en-US" dirty="0"/>
              <a:t> like shown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Drag and drop onto the scene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4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0ADF-2FBF-4050-B2DC-B17A7507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Physics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EB9A-93AE-44DF-A37D-B11274F9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2094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GameObject</a:t>
            </a:r>
            <a:r>
              <a:rPr lang="en-US" dirty="0"/>
              <a:t> &gt; 3D &gt; Sphere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Move it somewhere in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 Inspector: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Scroll down to “Add Component”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“</a:t>
            </a:r>
            <a:r>
              <a:rPr lang="en-US" dirty="0" err="1"/>
              <a:t>Rigidbody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FE47-6FA0-41CF-92EE-963700D6D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6" t="12500" r="20547" b="40971"/>
          <a:stretch/>
        </p:blipFill>
        <p:spPr>
          <a:xfrm>
            <a:off x="4918229" y="2342884"/>
            <a:ext cx="6253958" cy="256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7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Intro to Unity – Import Models</vt:lpstr>
      <vt:lpstr>Assets and Packages</vt:lpstr>
      <vt:lpstr>Custom Assets?</vt:lpstr>
      <vt:lpstr>Place a tree</vt:lpstr>
      <vt:lpstr>Create a Physics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World: Place a tree</dc:title>
  <dc:creator>Jeremy Nielson</dc:creator>
  <cp:lastModifiedBy>Jeremy</cp:lastModifiedBy>
  <cp:revision>8</cp:revision>
  <dcterms:created xsi:type="dcterms:W3CDTF">2019-02-11T17:37:07Z</dcterms:created>
  <dcterms:modified xsi:type="dcterms:W3CDTF">2019-04-02T15:34:30Z</dcterms:modified>
</cp:coreProperties>
</file>