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5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3C7C5-60D5-4A05-AD5C-79CC3C3224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ty logo">
            <a:extLst>
              <a:ext uri="{FF2B5EF4-FFF2-40B4-BE49-F238E27FC236}">
                <a16:creationId xmlns:a16="http://schemas.microsoft.com/office/drawing/2014/main" id="{979ACF00-B079-4FFC-97E1-690BBF63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b="8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28B77-B123-4914-843D-CA8260A9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 to Unity –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06B4-903E-46D3-9E81-A1FD1297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Jeremy </a:t>
            </a:r>
            <a:r>
              <a:rPr lang="en-US" dirty="0" err="1">
                <a:solidFill>
                  <a:srgbClr val="FFFFFF"/>
                </a:solidFill>
              </a:rPr>
              <a:t>nIELSON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687E-5F41-4D3E-960F-3CD94307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5A08-BA9D-45CE-8643-CA4592F09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a numbers of ways movement can be handled in VR: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Teleportation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Controller Pad Movement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0FA6-BAE0-483B-99B6-813902D0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with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C163-805B-471A-A68D-F304354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common for players to feel some level of motion sickness with time while playing in VR.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more movement/ faster the motions the player must make, the more likely motion sickness may occur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Movement using the controller pads may feel foreign to the player.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Snap camera movements as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 and play with the controls and provide flexibility to the user</a:t>
            </a:r>
          </a:p>
        </p:txBody>
      </p:sp>
    </p:spTree>
    <p:extLst>
      <p:ext uri="{BB962C8B-B14F-4D97-AF65-F5344CB8AC3E}">
        <p14:creationId xmlns:p14="http://schemas.microsoft.com/office/powerpoint/2010/main" val="139873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5B28-96BE-4BF3-98D8-CCEA0050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F2D8-BBE8-4537-9DFB-79C9D97B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425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Quick, snap movement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Dash movement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Fade out and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Works well for standing, sitting, and room scale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by adding a player controller to the scene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Assets &gt; </a:t>
            </a:r>
            <a:r>
              <a:rPr lang="en-US" dirty="0" err="1"/>
              <a:t>SteamVR</a:t>
            </a:r>
            <a:r>
              <a:rPr lang="en-US" dirty="0"/>
              <a:t> &gt; </a:t>
            </a:r>
            <a:r>
              <a:rPr lang="en-US" dirty="0" err="1"/>
              <a:t>InteractionSystem</a:t>
            </a:r>
            <a:r>
              <a:rPr lang="en-US" dirty="0"/>
              <a:t> &gt; Core &gt; Prefabs &gt; Player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Like the FPS controller, this will act as your </a:t>
            </a:r>
            <a:r>
              <a:rPr lang="en-US"/>
              <a:t>player character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A8851-72D3-43C3-987B-C96DD1086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8" t="12766" r="22092" b="34150"/>
          <a:stretch/>
        </p:blipFill>
        <p:spPr>
          <a:xfrm>
            <a:off x="6339840" y="1845734"/>
            <a:ext cx="4815840" cy="32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A8DD0-58F3-44BB-B8DF-E2902AF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Teleporting: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7544-C581-4102-A1CE-962DDCA6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You can find the teleporting prefab under </a:t>
            </a:r>
            <a:r>
              <a:rPr lang="en-US" sz="1500" dirty="0" err="1">
                <a:solidFill>
                  <a:srgbClr val="FFFFFF"/>
                </a:solidFill>
              </a:rPr>
              <a:t>SteamVR</a:t>
            </a:r>
            <a:r>
              <a:rPr lang="en-US" sz="1500" dirty="0">
                <a:solidFill>
                  <a:srgbClr val="FFFFFF"/>
                </a:solidFill>
              </a:rPr>
              <a:t> &gt; Interaction System &gt; Teleport &gt; Prefabs &gt; Teleporting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Drag and Drop into the play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Hop into game, should have the ability to aim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Press the middle button on either controller to aim.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F5757-74F9-4A58-A8A8-181DAAC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0" r="685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300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C03F-6DBA-490B-AE80-E8BB4B2F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Teleporting: Teleport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78A6-AC55-4CF7-919D-A8BD9FF3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start by making points to teleport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 the same folder, place a </a:t>
            </a:r>
            <a:r>
              <a:rPr lang="en-US" dirty="0" err="1"/>
              <a:t>TeleportPoint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Duplicate and place a couple more throughout the 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points will blend into the white floor, due to the blue color.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adjust this, change the floor to a different color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 the Project window under Assets, there should be Sample Scene &gt; Materials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Drag and drop the material on the floor to change its color. Select any you feel works well for you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AC998-C50D-4D23-84E5-BFDB23FDE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 t="12624" b="7092"/>
          <a:stretch/>
        </p:blipFill>
        <p:spPr>
          <a:xfrm>
            <a:off x="6096000" y="1970203"/>
            <a:ext cx="5421549" cy="345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0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3E98-41F8-4EA5-AD38-F73226C4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Teleporting: Teleport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B2DC-84A0-4427-BCA9-6B28BC28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26674"/>
          </a:xfrm>
        </p:spPr>
        <p:txBody>
          <a:bodyPr/>
          <a:lstStyle/>
          <a:p>
            <a:r>
              <a:rPr lang="en-US" dirty="0"/>
              <a:t>Create a large flat cube across the play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the inspector panel, Add a component called “Teleport Area”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 this out In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2A0A7-BF17-4D7A-92C8-9F49EA053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2" t="4179" r="8500" b="19291"/>
          <a:stretch/>
        </p:blipFill>
        <p:spPr>
          <a:xfrm>
            <a:off x="5260717" y="2731085"/>
            <a:ext cx="5894963" cy="3454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4EA6D-28E7-4E3A-9FCD-CEB3A70BD7C5}"/>
              </a:ext>
            </a:extLst>
          </p:cNvPr>
          <p:cNvSpPr txBox="1"/>
          <p:nvPr/>
        </p:nvSpPr>
        <p:spPr>
          <a:xfrm>
            <a:off x="1097280" y="3564294"/>
            <a:ext cx="348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now be able to teleport around the area as well as to each of the points</a:t>
            </a:r>
          </a:p>
        </p:txBody>
      </p:sp>
    </p:spTree>
    <p:extLst>
      <p:ext uri="{BB962C8B-B14F-4D97-AF65-F5344CB8AC3E}">
        <p14:creationId xmlns:p14="http://schemas.microsoft.com/office/powerpoint/2010/main" val="6943639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Intro to Unity – Navigation</vt:lpstr>
      <vt:lpstr>Types of Movement</vt:lpstr>
      <vt:lpstr>Caution with Movement</vt:lpstr>
      <vt:lpstr>Teleporting</vt:lpstr>
      <vt:lpstr>Teleporting: Getting Started</vt:lpstr>
      <vt:lpstr>Teleporting: Teleport Points</vt:lpstr>
      <vt:lpstr>Teleporting: Teleport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 – Navigation</dc:title>
  <dc:creator>Jeremy Nielson</dc:creator>
  <cp:lastModifiedBy>Jeremy</cp:lastModifiedBy>
  <cp:revision>8</cp:revision>
  <dcterms:created xsi:type="dcterms:W3CDTF">2019-02-19T05:39:34Z</dcterms:created>
  <dcterms:modified xsi:type="dcterms:W3CDTF">2019-04-08T03:52:24Z</dcterms:modified>
</cp:coreProperties>
</file>