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8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6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1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5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4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0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8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4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2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5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nity logo">
            <a:extLst>
              <a:ext uri="{FF2B5EF4-FFF2-40B4-BE49-F238E27FC236}">
                <a16:creationId xmlns:a16="http://schemas.microsoft.com/office/drawing/2014/main" id="{979ACF00-B079-4FFC-97E1-690BBF635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8" b="83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628B77-B123-4914-843D-CA8260A96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Intro to Unity – Import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C06B4-903E-46D3-9E81-A1FD12970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Jeremy </a:t>
            </a:r>
            <a:r>
              <a:rPr lang="en-US" dirty="0" err="1">
                <a:solidFill>
                  <a:srgbClr val="FFFFFF"/>
                </a:solidFill>
              </a:rPr>
              <a:t>nIELSON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71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687E-5F41-4D3E-960F-3CD94307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5A08-BA9D-45CE-8643-CA4592F0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you haven’t already, make sure to import the remaining standard assets</a:t>
            </a:r>
          </a:p>
        </p:txBody>
      </p:sp>
    </p:spTree>
    <p:extLst>
      <p:ext uri="{BB962C8B-B14F-4D97-AF65-F5344CB8AC3E}">
        <p14:creationId xmlns:p14="http://schemas.microsoft.com/office/powerpoint/2010/main" val="59725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33B5B-7917-4250-B3A3-81B43456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Place a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11CB1-870F-4DF6-B28F-4C3AC6AD9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65" b="2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438C-B87E-4280-91FA-1879FB799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Broadleaf_Desktop</a:t>
            </a:r>
            <a:r>
              <a:rPr lang="en-US" dirty="0"/>
              <a:t> like shown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Drag and drop onto the scene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640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0ADF-2FBF-4050-B2DC-B17A7507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Physics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EB9A-93AE-44DF-A37D-B11274F95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2094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GameObject</a:t>
            </a:r>
            <a:r>
              <a:rPr lang="en-US" dirty="0"/>
              <a:t> &gt; 3D &gt; Sphere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Move it somewhere in the world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 Inspector: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Scroll down to “Add Component”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Search “</a:t>
            </a:r>
            <a:r>
              <a:rPr lang="en-US" dirty="0" err="1"/>
              <a:t>Rigidbody</a:t>
            </a:r>
            <a:r>
              <a:rPr lang="en-US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the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AFE47-6FA0-41CF-92EE-963700D6D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6" t="12500" r="20547" b="40971"/>
          <a:stretch/>
        </p:blipFill>
        <p:spPr>
          <a:xfrm>
            <a:off x="4918229" y="2342884"/>
            <a:ext cx="6253958" cy="256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978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Intro to Unity – Import Models</vt:lpstr>
      <vt:lpstr>Standard Assets</vt:lpstr>
      <vt:lpstr>Place a tree</vt:lpstr>
      <vt:lpstr>Create a Physics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World: Place a tree</dc:title>
  <dc:creator>Jeremy Nielson</dc:creator>
  <cp:lastModifiedBy>Jeremy Nielson</cp:lastModifiedBy>
  <cp:revision>5</cp:revision>
  <dcterms:created xsi:type="dcterms:W3CDTF">2019-02-11T17:37:07Z</dcterms:created>
  <dcterms:modified xsi:type="dcterms:W3CDTF">2019-02-19T04:48:08Z</dcterms:modified>
</cp:coreProperties>
</file>