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54" autoAdjust="0"/>
    <p:restoredTop sz="86475" autoAdjust="0"/>
  </p:normalViewPr>
  <p:slideViewPr>
    <p:cSldViewPr>
      <p:cViewPr varScale="1">
        <p:scale>
          <a:sx n="79" d="100"/>
          <a:sy n="79" d="100"/>
        </p:scale>
        <p:origin x="-17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C68B-AD57-45F4-837D-AB7F30D73D24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8A1-A978-4733-A1D4-BB7A08DD7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C68B-AD57-45F4-837D-AB7F30D73D24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8A1-A978-4733-A1D4-BB7A08DD7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8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C68B-AD57-45F4-837D-AB7F30D73D24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8A1-A978-4733-A1D4-BB7A08DD7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1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C68B-AD57-45F4-837D-AB7F30D73D24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8A1-A978-4733-A1D4-BB7A08DD7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9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C68B-AD57-45F4-837D-AB7F30D73D24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8A1-A978-4733-A1D4-BB7A08DD7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4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C68B-AD57-45F4-837D-AB7F30D73D24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8A1-A978-4733-A1D4-BB7A08DD7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5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C68B-AD57-45F4-837D-AB7F30D73D24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8A1-A978-4733-A1D4-BB7A08DD7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5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C68B-AD57-45F4-837D-AB7F30D73D24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8A1-A978-4733-A1D4-BB7A08DD7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9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C68B-AD57-45F4-837D-AB7F30D73D24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8A1-A978-4733-A1D4-BB7A08DD7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5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C68B-AD57-45F4-837D-AB7F30D73D24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8A1-A978-4733-A1D4-BB7A08DD7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85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C68B-AD57-45F4-837D-AB7F30D73D24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8A1-A978-4733-A1D4-BB7A08DD7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5C68B-AD57-45F4-837D-AB7F30D73D24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AC8A1-A978-4733-A1D4-BB7A08DD7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Package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There will be four types of DDI Packages</a:t>
            </a:r>
          </a:p>
          <a:p>
            <a:pPr lvl="1"/>
            <a:r>
              <a:rPr lang="en-US" b="1" i="1" dirty="0" smtClean="0"/>
              <a:t>Core: </a:t>
            </a:r>
            <a:r>
              <a:rPr lang="en-US" dirty="0" smtClean="0"/>
              <a:t>contains “primitive” types for use by content modelers (Reference, International String, etc.) Completely static and controlled by TC modelers.</a:t>
            </a:r>
          </a:p>
          <a:p>
            <a:pPr lvl="1"/>
            <a:r>
              <a:rPr lang="en-US" dirty="0" smtClean="0"/>
              <a:t> </a:t>
            </a:r>
            <a:r>
              <a:rPr lang="en-US" b="1" i="1" dirty="0" smtClean="0"/>
              <a:t>Foundational:</a:t>
            </a:r>
            <a:r>
              <a:rPr lang="en-US" dirty="0" smtClean="0"/>
              <a:t> Contains base metadata used in most other packages – should stay relatively stable</a:t>
            </a:r>
          </a:p>
          <a:p>
            <a:pPr lvl="1"/>
            <a:r>
              <a:rPr lang="en-US" b="1" i="1" dirty="0" smtClean="0"/>
              <a:t>Functional:</a:t>
            </a:r>
            <a:r>
              <a:rPr lang="en-US" dirty="0" smtClean="0"/>
              <a:t> These are the task-oriented packages which will model document types (one per package)</a:t>
            </a:r>
          </a:p>
          <a:p>
            <a:pPr lvl="1"/>
            <a:r>
              <a:rPr lang="en-US" b="1" i="1" dirty="0" smtClean="0"/>
              <a:t>Utility: </a:t>
            </a:r>
            <a:r>
              <a:rPr lang="en-US" dirty="0" smtClean="0"/>
              <a:t>Includes controlled vocabularies or other primitive types, but these may be changeable.</a:t>
            </a:r>
          </a:p>
          <a:p>
            <a:pPr lvl="2"/>
            <a:r>
              <a:rPr lang="en-US" dirty="0" smtClean="0"/>
              <a:t>Special “Document” utility includes a “universal” document object and an Ur-document type (empty) as an extension base for Functional document types</a:t>
            </a:r>
          </a:p>
          <a:p>
            <a:r>
              <a:rPr lang="en-US" dirty="0" smtClean="0"/>
              <a:t>There may also be non-DDI Utility and Functional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38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1000" y="5257800"/>
            <a:ext cx="1295400" cy="1219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DDI</a:t>
            </a:r>
          </a:p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28800" y="3733800"/>
            <a:ext cx="2057400" cy="1981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DDI</a:t>
            </a:r>
          </a:p>
          <a:p>
            <a:pPr algn="ctr"/>
            <a:r>
              <a:rPr lang="en-US" dirty="0" smtClean="0"/>
              <a:t>Foundational</a:t>
            </a:r>
          </a:p>
          <a:p>
            <a:pPr algn="ctr"/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267200" y="2133600"/>
            <a:ext cx="2286000" cy="2362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DDI</a:t>
            </a:r>
          </a:p>
          <a:p>
            <a:pPr algn="ctr"/>
            <a:r>
              <a:rPr lang="en-US" dirty="0" smtClean="0"/>
              <a:t>Simple Data</a:t>
            </a:r>
          </a:p>
          <a:p>
            <a:pPr algn="ctr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267200" y="4800600"/>
            <a:ext cx="2133600" cy="2057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DDI</a:t>
            </a:r>
          </a:p>
          <a:p>
            <a:pPr algn="ctr"/>
            <a:r>
              <a:rPr lang="en-US" dirty="0" smtClean="0"/>
              <a:t>Simple Questionnaire</a:t>
            </a:r>
          </a:p>
        </p:txBody>
      </p:sp>
      <p:sp>
        <p:nvSpPr>
          <p:cNvPr id="9" name="Oval 8"/>
          <p:cNvSpPr/>
          <p:nvPr/>
        </p:nvSpPr>
        <p:spPr>
          <a:xfrm>
            <a:off x="6629400" y="990600"/>
            <a:ext cx="2057400" cy="2133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DDI</a:t>
            </a:r>
          </a:p>
          <a:p>
            <a:pPr algn="ctr"/>
            <a:r>
              <a:rPr lang="en-US" dirty="0" smtClean="0"/>
              <a:t>Codebook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28600" y="457200"/>
            <a:ext cx="1219200" cy="1219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DDI</a:t>
            </a:r>
          </a:p>
          <a:p>
            <a:pPr algn="ctr"/>
            <a:r>
              <a:rPr lang="en-US" dirty="0" smtClean="0"/>
              <a:t>Utility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505200" y="76200"/>
            <a:ext cx="1219200" cy="1219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Non-DDI</a:t>
            </a:r>
          </a:p>
          <a:p>
            <a:pPr algn="ctr"/>
            <a:r>
              <a:rPr lang="en-US" dirty="0" smtClean="0"/>
              <a:t>Utility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981200" y="1447800"/>
            <a:ext cx="1752600" cy="18669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DDI</a:t>
            </a:r>
          </a:p>
          <a:p>
            <a:pPr algn="ctr"/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858000" y="4038600"/>
            <a:ext cx="1600200" cy="1752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Non-DDI</a:t>
            </a:r>
          </a:p>
          <a:p>
            <a:pPr algn="ctr"/>
            <a:r>
              <a:rPr lang="en-US" dirty="0" smtClean="0"/>
              <a:t>Functions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7"/>
          </p:cNvCxnSpPr>
          <p:nvPr/>
        </p:nvCxnSpPr>
        <p:spPr>
          <a:xfrm flipV="1">
            <a:off x="1486693" y="5181600"/>
            <a:ext cx="418307" cy="25474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733800" y="3962400"/>
            <a:ext cx="723107" cy="3810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1"/>
          </p:cNvCxnSpPr>
          <p:nvPr/>
        </p:nvCxnSpPr>
        <p:spPr>
          <a:xfrm>
            <a:off x="3886200" y="4914900"/>
            <a:ext cx="693458" cy="18699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400800" y="2514600"/>
            <a:ext cx="418307" cy="25474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00800" y="3962400"/>
            <a:ext cx="570707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6"/>
            <a:endCxn id="6" idx="1"/>
          </p:cNvCxnSpPr>
          <p:nvPr/>
        </p:nvCxnSpPr>
        <p:spPr>
          <a:xfrm>
            <a:off x="3733800" y="2381250"/>
            <a:ext cx="868177" cy="9828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733800" y="1905000"/>
            <a:ext cx="2895600" cy="2286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352800" y="3222438"/>
            <a:ext cx="1524000" cy="187946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6"/>
          </p:cNvCxnSpPr>
          <p:nvPr/>
        </p:nvCxnSpPr>
        <p:spPr>
          <a:xfrm>
            <a:off x="1447800" y="1066800"/>
            <a:ext cx="5238353" cy="6858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705863" y="838200"/>
            <a:ext cx="2113244" cy="7620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28600" y="2381250"/>
            <a:ext cx="304800" cy="2607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28600" y="2711076"/>
            <a:ext cx="304800" cy="2607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28600" y="3092076"/>
            <a:ext cx="304800" cy="2607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28600" y="3505200"/>
            <a:ext cx="304800" cy="2607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28600" y="3930276"/>
            <a:ext cx="304800" cy="260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609600" y="3048000"/>
            <a:ext cx="62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09600" y="2297668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Functional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09600" y="26670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Utility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09600" y="3429000"/>
            <a:ext cx="142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Foundational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09600" y="389786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Non-DDI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151</Words>
  <Application>Microsoft Office PowerPoint</Application>
  <PresentationFormat>On-screen Show 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Model Package Organization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Arofan</dc:creator>
  <cp:lastModifiedBy>Arofan</cp:lastModifiedBy>
  <cp:revision>9</cp:revision>
  <dcterms:created xsi:type="dcterms:W3CDTF">2013-10-30T15:03:18Z</dcterms:created>
  <dcterms:modified xsi:type="dcterms:W3CDTF">2013-10-30T15:35:40Z</dcterms:modified>
</cp:coreProperties>
</file>