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870AA-E5B1-4D14-AAA6-D5C8F432FB24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283C8-524C-4655-A843-AC09787A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40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A306-1106-445C-ABC3-FFF023EE10AB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E995-A320-4635-A0F6-7A0CF74DF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31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A306-1106-445C-ABC3-FFF023EE10AB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E995-A320-4635-A0F6-7A0CF74DF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36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A306-1106-445C-ABC3-FFF023EE10AB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E995-A320-4635-A0F6-7A0CF74DF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82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A306-1106-445C-ABC3-FFF023EE10AB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E995-A320-4635-A0F6-7A0CF74DF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4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A306-1106-445C-ABC3-FFF023EE10AB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E995-A320-4635-A0F6-7A0CF74DF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07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A306-1106-445C-ABC3-FFF023EE10AB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E995-A320-4635-A0F6-7A0CF74DF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32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A306-1106-445C-ABC3-FFF023EE10AB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E995-A320-4635-A0F6-7A0CF74DF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8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A306-1106-445C-ABC3-FFF023EE10AB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E995-A320-4635-A0F6-7A0CF74DF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8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A306-1106-445C-ABC3-FFF023EE10AB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E995-A320-4635-A0F6-7A0CF74DF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70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A306-1106-445C-ABC3-FFF023EE10AB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E995-A320-4635-A0F6-7A0CF74DF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4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A306-1106-445C-ABC3-FFF023EE10AB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E995-A320-4635-A0F6-7A0CF74DF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50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0A306-1106-445C-ABC3-FFF023EE10AB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3E995-A320-4635-A0F6-7A0CF74DF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ykim.work/15" TargetMode="External"/><Relationship Id="rId2" Type="http://schemas.openxmlformats.org/officeDocument/2006/relationships/hyperlink" Target="https://bem-cheat-sheet.9element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BEM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Block Element Modifier</a:t>
            </a:r>
          </a:p>
          <a:p>
            <a:endParaRPr lang="en-US" altLang="ko-KR" dirty="0"/>
          </a:p>
          <a:p>
            <a:r>
              <a:rPr lang="ko-KR" altLang="en-US" dirty="0" smtClean="0"/>
              <a:t>대전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반 김민관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5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링크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https://bem-cheat-sheet.9elements.com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https://nykim.work/15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862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BEM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CSS </a:t>
            </a:r>
            <a:r>
              <a:rPr lang="ko-KR" altLang="en-US" dirty="0" smtClean="0"/>
              <a:t>클래스 네임 방법론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CSS </a:t>
            </a:r>
            <a:r>
              <a:rPr lang="ko-KR" altLang="en-US" dirty="0" smtClean="0"/>
              <a:t>클래스 네임을 어떻게 지으면 좋을까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56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BEM</a:t>
            </a:r>
            <a:r>
              <a:rPr lang="ko-KR" altLang="en-US" dirty="0" smtClean="0"/>
              <a:t>의 기본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BEM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Block Element Modifier(</a:t>
            </a:r>
            <a:r>
              <a:rPr lang="ko-KR" altLang="en-US" dirty="0" smtClean="0"/>
              <a:t>수식어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뜻함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Element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Modifier</a:t>
            </a:r>
            <a:r>
              <a:rPr lang="ko-KR" altLang="en-US" dirty="0" smtClean="0"/>
              <a:t>는 각각 </a:t>
            </a:r>
            <a:r>
              <a:rPr lang="en-US" altLang="ko-KR" dirty="0" smtClean="0"/>
              <a:t>_ _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- - </a:t>
            </a:r>
            <a:r>
              <a:rPr lang="ko-KR" altLang="en-US" dirty="0" smtClean="0"/>
              <a:t>로 구분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h</a:t>
            </a:r>
            <a:r>
              <a:rPr lang="en-US" altLang="ko-KR" dirty="0" smtClean="0"/>
              <a:t>eader: block</a:t>
            </a:r>
          </a:p>
          <a:p>
            <a:pPr marL="0" indent="0">
              <a:buNone/>
            </a:pPr>
            <a:r>
              <a:rPr lang="en-US" altLang="ko-KR" dirty="0"/>
              <a:t>n</a:t>
            </a:r>
            <a:r>
              <a:rPr lang="en-US" altLang="ko-KR" dirty="0" smtClean="0"/>
              <a:t>avigation: Element</a:t>
            </a:r>
          </a:p>
          <a:p>
            <a:pPr marL="0" indent="0">
              <a:buNone/>
            </a:pPr>
            <a:r>
              <a:rPr lang="en-US" altLang="ko-KR" dirty="0" err="1"/>
              <a:t>n</a:t>
            </a:r>
            <a:r>
              <a:rPr lang="en-US" altLang="ko-KR" dirty="0" err="1" smtClean="0"/>
              <a:t>avi</a:t>
            </a:r>
            <a:r>
              <a:rPr lang="en-US" altLang="ko-KR" dirty="0" smtClean="0"/>
              <a:t>-text: Modifier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61" y="3790278"/>
            <a:ext cx="36766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Block	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9610"/>
            <a:ext cx="8956562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4142" y="6174710"/>
            <a:ext cx="568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재사용 가능한 기능적으로 독립적인 페이지 컴포넌트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01561" y="5501616"/>
            <a:ext cx="349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블록은 블록을 감쌀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6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Element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84" y="1690688"/>
            <a:ext cx="7077075" cy="3790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7300" y="5481638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블록을 구성하는 단위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57300" y="5926016"/>
            <a:ext cx="613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블록은 </a:t>
            </a:r>
            <a:r>
              <a:rPr lang="ko-KR" altLang="en-US" dirty="0"/>
              <a:t>독립적인 컴포넌트지만 </a:t>
            </a:r>
            <a:r>
              <a:rPr lang="ko-KR" altLang="en-US" dirty="0" err="1"/>
              <a:t>엘리먼트는</a:t>
            </a:r>
            <a:r>
              <a:rPr lang="ko-KR" altLang="en-US" dirty="0"/>
              <a:t> 의존적인 </a:t>
            </a:r>
            <a:r>
              <a:rPr lang="ko-KR" altLang="en-US" dirty="0" smtClean="0"/>
              <a:t>형태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51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Element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1869"/>
            <a:ext cx="7429500" cy="1533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154" y="4237892"/>
            <a:ext cx="91786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search-form</a:t>
            </a:r>
            <a:r>
              <a:rPr lang="ko-KR" altLang="en-US" dirty="0" smtClean="0"/>
              <a:t>은 블록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 smtClean="0"/>
              <a:t>search-</a:t>
            </a:r>
            <a:r>
              <a:rPr lang="en-US" altLang="ko-KR" b="1" dirty="0" err="1" smtClean="0"/>
              <a:t>form__input</a:t>
            </a:r>
            <a:r>
              <a:rPr lang="en-US" altLang="ko-KR" b="1" dirty="0" smtClean="0"/>
              <a:t> </a:t>
            </a:r>
            <a:r>
              <a:rPr lang="ko-KR" altLang="en-US" dirty="0" smtClean="0"/>
              <a:t>과 </a:t>
            </a:r>
            <a:r>
              <a:rPr lang="en-US" altLang="ko-KR" b="1" dirty="0" smtClean="0"/>
              <a:t>search-</a:t>
            </a:r>
            <a:r>
              <a:rPr lang="en-US" altLang="ko-KR" b="1" dirty="0" err="1" smtClean="0"/>
              <a:t>form__button</a:t>
            </a:r>
            <a:r>
              <a:rPr lang="en-US" altLang="ko-KR" b="1" dirty="0" smtClean="0"/>
              <a:t> 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엘리먼트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 err="1" smtClean="0"/>
              <a:t>serach</a:t>
            </a:r>
            <a:r>
              <a:rPr lang="en-US" altLang="ko-KR" b="1" dirty="0" smtClean="0"/>
              <a:t>-form </a:t>
            </a:r>
            <a:r>
              <a:rPr lang="ko-KR" altLang="en-US" dirty="0" smtClean="0"/>
              <a:t>블록은 분리하여 다른 곳에 붙여도 된다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하지만 내부의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과 버튼은 </a:t>
            </a:r>
            <a:r>
              <a:rPr lang="ko-KR" altLang="en-US" dirty="0" err="1" smtClean="0"/>
              <a:t>엘리먼트이므로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search-form </a:t>
            </a:r>
            <a:r>
              <a:rPr lang="ko-KR" altLang="en-US" dirty="0" smtClean="0"/>
              <a:t>안에서만 존재 의미가 있다</a:t>
            </a:r>
            <a:r>
              <a:rPr lang="en-US" altLang="ko-KR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188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Element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753100" cy="426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24699" y="1690688"/>
            <a:ext cx="4322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엘리먼트</a:t>
            </a:r>
            <a:r>
              <a:rPr lang="ko-KR" altLang="en-US" dirty="0" smtClean="0"/>
              <a:t> 또한 중첩이 가능하다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b="1" dirty="0" smtClean="0"/>
              <a:t>중첩되는 </a:t>
            </a:r>
            <a:r>
              <a:rPr lang="ko-KR" altLang="en-US" b="1" dirty="0" err="1" smtClean="0"/>
              <a:t>엘리먼트는</a:t>
            </a:r>
            <a:r>
              <a:rPr lang="ko-KR" altLang="en-US" b="1" dirty="0" smtClean="0"/>
              <a:t> 하위로 보지 않고 </a:t>
            </a:r>
            <a:r>
              <a:rPr lang="ko-KR" altLang="en-US" b="1" dirty="0" err="1" smtClean="0"/>
              <a:t>똑같인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block</a:t>
            </a:r>
            <a:r>
              <a:rPr lang="ko-KR" altLang="en-US" b="1" dirty="0" smtClean="0"/>
              <a:t>의 </a:t>
            </a:r>
            <a:r>
              <a:rPr lang="ko-KR" altLang="en-US" b="1" dirty="0" err="1" smtClean="0"/>
              <a:t>엘리먼트로</a:t>
            </a:r>
            <a:r>
              <a:rPr lang="ko-KR" altLang="en-US" b="1" dirty="0" smtClean="0"/>
              <a:t> 취급한다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0422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Modifier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블록이나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속성을 담당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특수하게 동작하는 속성을 </a:t>
            </a:r>
            <a:r>
              <a:rPr lang="en-US" altLang="ko-KR" dirty="0" smtClean="0"/>
              <a:t>Modifier</a:t>
            </a:r>
            <a:r>
              <a:rPr lang="ko-KR" altLang="en-US" dirty="0" smtClean="0"/>
              <a:t>로 표기한다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95" y="3349503"/>
            <a:ext cx="6762750" cy="1724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5295" y="5255913"/>
            <a:ext cx="305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요소가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라고 가정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614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Navigation BEM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8260"/>
            <a:ext cx="86201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39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115</Words>
  <Application>Microsoft Office PowerPoint</Application>
  <PresentationFormat>와이드스크린</PresentationFormat>
  <Paragraphs>37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BEM</vt:lpstr>
      <vt:lpstr>BEM이란?</vt:lpstr>
      <vt:lpstr>BEM의 기본 구조</vt:lpstr>
      <vt:lpstr>Block </vt:lpstr>
      <vt:lpstr>Element</vt:lpstr>
      <vt:lpstr>Element</vt:lpstr>
      <vt:lpstr>Element</vt:lpstr>
      <vt:lpstr>Modifier</vt:lpstr>
      <vt:lpstr>Navigation BEM 예시</vt:lpstr>
      <vt:lpstr>참조 링크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</dc:title>
  <dc:creator>SSAFY</dc:creator>
  <cp:lastModifiedBy>SSAFY</cp:lastModifiedBy>
  <cp:revision>9</cp:revision>
  <dcterms:created xsi:type="dcterms:W3CDTF">2024-01-16T08:40:58Z</dcterms:created>
  <dcterms:modified xsi:type="dcterms:W3CDTF">2024-01-17T02:04:14Z</dcterms:modified>
</cp:coreProperties>
</file>