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0" r:id="rId7"/>
    <p:sldId id="271" r:id="rId8"/>
    <p:sldId id="264" r:id="rId9"/>
    <p:sldId id="272" r:id="rId10"/>
    <p:sldId id="268" r:id="rId11"/>
    <p:sldId id="267" r:id="rId12"/>
    <p:sldId id="270" r:id="rId13"/>
    <p:sldId id="265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5EA09-AE77-9370-9F2C-17C88264A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B4783E-8AF8-4709-E360-0D48B2DF5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EDABC-33F6-49CB-BE88-9428C789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13C5-1A4F-46CC-A258-5A552FDACF3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34172-803A-C2DA-780D-E9EE31FB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E210A-D826-6D02-021B-03B8F47E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2668-97A0-4B97-8B69-B90A5A2AC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08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D5F4F-7E0A-819D-1E4A-B5B30FFF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BFAE3-49D0-D09F-B58E-01F26499A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EA306-B10C-C7FA-498B-45E7E8C9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13C5-1A4F-46CC-A258-5A552FDACF3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B54DA-14B8-BF9D-1104-CBC28811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3AFDB-B70A-6A91-F517-BF97122F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2668-97A0-4B97-8B69-B90A5A2AC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21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658899-6156-C620-6A1A-2C581851C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BCC6E4-F1FE-D18B-53E8-3CCBF950A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ED7E5-DDF9-3242-C244-2C3FC2A7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13C5-1A4F-46CC-A258-5A552FDACF3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29F63-9E66-3466-76F1-1A5AEC16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31F02-D1D2-AFD8-09B4-D49DD1C6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2668-97A0-4B97-8B69-B90A5A2AC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71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55AE7-BF0B-53F4-7A13-B23A3F13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364D8-0CA7-B84A-F02A-C2AAE2284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6B377-A230-C085-CF0B-63BFD9BF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13C5-1A4F-46CC-A258-5A552FDACF3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CD9F6-99C3-0B4E-039F-E0C265FE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4B78D-472B-74EA-36A0-78563FB8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2668-97A0-4B97-8B69-B90A5A2AC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8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EA80F-4DE2-9815-A6D1-3B3485F4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5A61A-728A-21BF-0693-39A43BCC1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0936A-B87E-3F8A-A568-AA54D56D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13C5-1A4F-46CC-A258-5A552FDACF3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CA34A-8B6B-A828-DB29-315C7A91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E3142E-899B-F41C-7FAB-C7497217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2668-97A0-4B97-8B69-B90A5A2AC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7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A4DAE-EEF9-1934-A894-FC742F2B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47D43-916A-EBDE-E864-77331262F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9BD63A-A5FD-2B30-FBB5-6D94A57D1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21FEC6-B3CD-87F2-A4BB-0598CEB6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13C5-1A4F-46CC-A258-5A552FDACF3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DD5487-38EA-2E2B-7748-A2E9DDDE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5FE65-893D-5923-4042-436BF9D7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2668-97A0-4B97-8B69-B90A5A2AC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77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9BB76-BBF3-77D7-AEC4-F057B51A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0467F-76E3-C48A-0CDD-FDEDF59CD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6FA6C0-5F29-A61B-47B6-818F26294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7E8050-3A9D-16F0-83DF-2CCDBAA74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B09491-FEEF-C5A8-7D85-F6C628865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0C971B-CEDF-C59F-4BC3-E0757451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13C5-1A4F-46CC-A258-5A552FDACF3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DADF1B-0133-0A99-B1D4-9996FA74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B4810B-D3E3-48C8-FC35-0378C9FB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2668-97A0-4B97-8B69-B90A5A2AC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0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426B3-C41B-4B22-8B14-62532F4E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D35E2B-0E62-900F-CB40-2F1FD505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13C5-1A4F-46CC-A258-5A552FDACF3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BFAE9F-59BB-502E-9CBA-280C250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81D6D5-AB61-F870-D8D7-8904181A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2668-97A0-4B97-8B69-B90A5A2AC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30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2C0A7A-54A1-85A6-10A1-D1ACB441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13C5-1A4F-46CC-A258-5A552FDACF3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6B6126-A69F-D09C-B9C1-BE1E8D60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5B14EB-EF68-DA24-2FE1-4319016A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2668-97A0-4B97-8B69-B90A5A2AC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43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D0BFD-9AE3-176B-F7CF-31BA65D1C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C5BCD0-1DEF-E930-BDBC-7E03D7163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2302F5-5D61-B8BA-50C9-54D41D226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591298-4848-E405-9087-1F67F77F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13C5-1A4F-46CC-A258-5A552FDACF3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6A11C2-7606-F8DA-A1C7-D9AEC297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F5F163-1DD0-A15E-4B91-7C36EE26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2668-97A0-4B97-8B69-B90A5A2AC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3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5F1CD-3D64-37D8-32C3-07A979F1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2D7B9E-9D86-6B25-4D74-9A45286AC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397367-0440-00C5-CF86-201FB3AB1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E8870E-F3EF-1915-492C-791A8543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13C5-1A4F-46CC-A258-5A552FDACF3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8EAA5E-6BE3-D147-FCFF-4C4F70A4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E95F06-CCF4-B0C3-828D-4707B477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2668-97A0-4B97-8B69-B90A5A2AC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5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FA6449-3E9F-7962-5417-B9883A4D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7995A-6C09-0893-9B92-F17140A3E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0D28E-A2CA-6DD2-465C-31725760D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513C5-1A4F-46CC-A258-5A552FDACF3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FEB13B-E173-F8F7-CDD2-D111AB2C0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B29E0-D71A-AD6A-8FCE-99916E60D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02668-97A0-4B97-8B69-B90A5A2AC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gacy.reactjs.org/docs/faq-internals.html" TargetMode="External"/><Relationship Id="rId2" Type="http://schemas.openxmlformats.org/officeDocument/2006/relationships/hyperlink" Target="https://velopert.com/323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owdy-mj.me/dom/what-is-d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AA522-366D-407C-4F61-5D4E2F084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Virtual DOM</a:t>
            </a:r>
            <a:r>
              <a:rPr lang="ko-KR" altLang="en-US" b="1" dirty="0"/>
              <a:t>에 대하여</a:t>
            </a:r>
          </a:p>
        </p:txBody>
      </p:sp>
    </p:spTree>
    <p:extLst>
      <p:ext uri="{BB962C8B-B14F-4D97-AF65-F5344CB8AC3E}">
        <p14:creationId xmlns:p14="http://schemas.microsoft.com/office/powerpoint/2010/main" val="4052622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AB10C-CDEA-D2CF-920F-ED8ADE602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Virtual DOM</a:t>
            </a:r>
            <a:r>
              <a:rPr lang="ko-KR" altLang="en-US" b="1" dirty="0"/>
              <a:t>의 장점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895323-79FB-85DC-1425-476834563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빠르다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3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5CC9E-CFED-5003-3971-1A97A563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Virtual DOM</a:t>
            </a:r>
            <a:r>
              <a:rPr lang="ko-KR" altLang="en-US" sz="6000" b="1" dirty="0"/>
              <a:t>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62B07-21AF-3BF4-5D7D-43DA45EA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렌더링 성능 향상과 일관성 유지에 도움</a:t>
            </a:r>
            <a:endParaRPr lang="en-US" altLang="ko-KR" b="0" i="0" dirty="0">
              <a:solidFill>
                <a:srgbClr val="222222"/>
              </a:solidFill>
              <a:effectLst/>
              <a:latin typeface="Lato" panose="020F0502020204030204" pitchFamily="34" charset="0"/>
            </a:endParaRP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DOM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을 관리하는 과정을 수동으로 하나하나 작업 할 필요 없이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자동화하고 추상화</a:t>
            </a:r>
            <a:endParaRPr lang="en-US" altLang="ko-KR" b="0" i="0" dirty="0">
              <a:solidFill>
                <a:srgbClr val="222222"/>
              </a:solidFill>
              <a:effectLst/>
              <a:latin typeface="Lato" panose="020F0502020204030204" pitchFamily="34" charset="0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각 변화들의 동기화 작업을 거치지 않으면서도 모든 작업을 하나로 묶어줄 수 있다</a:t>
            </a:r>
            <a:endParaRPr lang="en-US" altLang="ko-KR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Cross-</a:t>
            </a:r>
            <a:r>
              <a:rPr lang="en-US" altLang="ko-KR" b="1" i="0" dirty="0" err="1">
                <a:solidFill>
                  <a:srgbClr val="212529"/>
                </a:solidFill>
                <a:effectLst/>
                <a:latin typeface="-apple-system"/>
              </a:rPr>
              <a:t>Platfrom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지원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브라우저 독립적인 방식으로 동작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endParaRPr lang="ko-KR" altLang="en-US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222222"/>
              </a:solidFill>
              <a:latin typeface="Lato" panose="020F050202020403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22222"/>
                </a:solidFill>
                <a:latin typeface="Lato" panose="020F0502020204030204" pitchFamily="34" charset="0"/>
              </a:rPr>
              <a:t>=&gt; </a:t>
            </a:r>
            <a:r>
              <a:rPr lang="ko-KR" altLang="en-US" dirty="0">
                <a:solidFill>
                  <a:srgbClr val="222222"/>
                </a:solidFill>
                <a:latin typeface="Lato" panose="020F0502020204030204" pitchFamily="34" charset="0"/>
              </a:rPr>
              <a:t>유지보수가 가능한 어플리케이션을 만드는데 도움이 된다</a:t>
            </a:r>
            <a:r>
              <a:rPr lang="en-US" altLang="ko-KR" dirty="0">
                <a:solidFill>
                  <a:srgbClr val="222222"/>
                </a:solidFill>
                <a:latin typeface="Lato" panose="020F050202020403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4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0AA37-CE5B-ACCD-510C-9F7607D7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Virtual DOM</a:t>
            </a:r>
            <a:r>
              <a:rPr lang="ko-KR" altLang="en-US" b="1" dirty="0"/>
              <a:t>의 </a:t>
            </a:r>
            <a:r>
              <a:rPr lang="ko-KR" altLang="en-US" b="1" dirty="0" smtClean="0"/>
              <a:t>주의사항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C81AA9-69F9-24D8-1CF8-AFEEDCBDE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숫자나 문자열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Boolean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같은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원시값을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가진 자료형은 값을 비교한다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배열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객체 등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참조값을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가진 자료형은 그 안의 값 혹은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attribute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비교하지 않고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그들의 레퍼런스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참조되는 위치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비교한다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push , pop , unshift() </a:t>
            </a:r>
            <a:r>
              <a:rPr lang="ko-KR" altLang="en-US" dirty="0"/>
              <a:t>와 같은 메서드로 배열을 직접 수정하면 안된다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46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4BAEE-BD28-89A6-576F-AC1813A6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Virtual DOM</a:t>
            </a:r>
            <a:r>
              <a:rPr lang="ko-KR" altLang="en-US" b="1" dirty="0" smtClean="0"/>
              <a:t>의 한계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C2769-363F-2FF1-8D7A-E686062DF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0.1</a:t>
            </a:r>
            <a:r>
              <a:rPr lang="ko-KR" altLang="en-US" dirty="0"/>
              <a:t>초마다 화면에 데이터가 변경된다면</a:t>
            </a:r>
            <a:r>
              <a:rPr lang="en-US" altLang="ko-KR" dirty="0"/>
              <a:t>? Virtual DOM</a:t>
            </a:r>
            <a:r>
              <a:rPr lang="ko-KR" altLang="en-US" dirty="0"/>
              <a:t>으로 </a:t>
            </a:r>
            <a:r>
              <a:rPr lang="en-US" altLang="ko-KR" dirty="0"/>
              <a:t>0.5</a:t>
            </a:r>
            <a:r>
              <a:rPr lang="ko-KR" altLang="en-US" dirty="0" err="1"/>
              <a:t>초씩</a:t>
            </a:r>
            <a:r>
              <a:rPr lang="ko-KR" altLang="en-US" dirty="0"/>
              <a:t> 모아가지고 렌더링을 </a:t>
            </a:r>
            <a:r>
              <a:rPr lang="ko-KR" altLang="en-US" dirty="0" err="1"/>
              <a:t>적게할</a:t>
            </a:r>
            <a:r>
              <a:rPr lang="ko-KR" altLang="en-US" dirty="0"/>
              <a:t> 수 있을까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r>
              <a:rPr lang="en-US" altLang="ko-KR" dirty="0" smtClean="0"/>
              <a:t>React</a:t>
            </a:r>
            <a:r>
              <a:rPr lang="ko-KR" altLang="en-US" dirty="0"/>
              <a:t>나 </a:t>
            </a:r>
            <a:r>
              <a:rPr lang="en-US" altLang="ko-KR" dirty="0"/>
              <a:t>Vue</a:t>
            </a:r>
            <a:r>
              <a:rPr lang="ko-KR" altLang="en-US" dirty="0"/>
              <a:t>등을 이용해서 </a:t>
            </a:r>
            <a:r>
              <a:rPr lang="en-US" altLang="ko-KR" dirty="0"/>
              <a:t>Virtual DOM</a:t>
            </a:r>
            <a:r>
              <a:rPr lang="ko-KR" altLang="en-US" dirty="0"/>
              <a:t>을 쓰면 무조건 빠른가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Virtual DOM</a:t>
            </a:r>
            <a:r>
              <a:rPr lang="ko-KR" altLang="en-US" dirty="0" smtClean="0"/>
              <a:t>은 메모리에 존재하기 때문에 메모리의 사용이 늘어날 수 밖에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Virtual </a:t>
            </a:r>
            <a:r>
              <a:rPr lang="en-US" altLang="ko-KR" dirty="0"/>
              <a:t>DOM </a:t>
            </a:r>
            <a:r>
              <a:rPr lang="ko-KR" altLang="en-US" dirty="0"/>
              <a:t>제어가 </a:t>
            </a:r>
            <a:r>
              <a:rPr lang="en-US" altLang="ko-KR" dirty="0"/>
              <a:t>DOM </a:t>
            </a:r>
            <a:r>
              <a:rPr lang="ko-KR" altLang="en-US" dirty="0"/>
              <a:t>직접 제어에 비해 상대적으로 비용이 적게 들 </a:t>
            </a:r>
            <a:r>
              <a:rPr lang="ko-KR" altLang="en-US" dirty="0" smtClean="0"/>
              <a:t>뿐 많은 컴포넌트를 조작하면 비용이 많이 발생한다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2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B9CEF-52D2-F4B6-B58A-13DC71F3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9577C-C7DA-9897-C9DF-39138D188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https://velopert.com/3236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https://legacy.reactjs.org/docs/faq-internals.html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https://www.howdy-mj.me/dom/what-is-dom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4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919E9-E8CC-223B-30FD-A02BFF69D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5177"/>
            <a:ext cx="9144000" cy="1784680"/>
          </a:xfrm>
        </p:spPr>
        <p:txBody>
          <a:bodyPr>
            <a:normAutofit/>
          </a:bodyPr>
          <a:lstStyle/>
          <a:p>
            <a:r>
              <a:rPr lang="en-US" altLang="ko-KR" b="1" dirty="0"/>
              <a:t>Virtual DOM</a:t>
            </a:r>
            <a:r>
              <a:rPr lang="ko-KR" altLang="en-US" b="1" dirty="0"/>
              <a:t>을 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/>
              <a:t>이해하기 위해선</a:t>
            </a:r>
            <a:r>
              <a:rPr lang="en-US" altLang="ko-KR" b="1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38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DFF93-550D-CA90-A5A2-2EEB70D3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/>
              <a:t>DOM</a:t>
            </a:r>
            <a:r>
              <a:rPr lang="ko-KR" altLang="en-US" sz="4400" b="1" dirty="0"/>
              <a:t>이란 무엇인가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C3AEA-6819-ABCA-CDB9-A83255BB71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b="1" i="0" dirty="0">
                <a:solidFill>
                  <a:srgbClr val="000000"/>
                </a:solidFill>
                <a:effectLst/>
                <a:latin typeface="+mj-lt"/>
              </a:rPr>
              <a:t>Document Object Model,</a:t>
            </a:r>
            <a:r>
              <a:rPr lang="ko-KR" altLang="en-US" sz="3200" b="1" dirty="0">
                <a:solidFill>
                  <a:srgbClr val="000000"/>
                </a:solidFill>
                <a:latin typeface="+mj-lt"/>
              </a:rPr>
              <a:t> </a:t>
            </a:r>
            <a:endParaRPr lang="en-US" altLang="ko-KR" sz="3200" b="1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ko-KR" altLang="en-US" sz="3200" b="1" dirty="0">
                <a:solidFill>
                  <a:srgbClr val="000000"/>
                </a:solidFill>
                <a:latin typeface="+mj-lt"/>
              </a:rPr>
              <a:t>문서 객체 모델</a:t>
            </a:r>
            <a:endParaRPr lang="en-US" altLang="ko-KR" sz="3200" b="1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+mj-lt"/>
              </a:rPr>
              <a:t>=&gt;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j-lt"/>
              </a:rPr>
              <a:t>HTML, XML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j-lt"/>
              </a:rPr>
              <a:t>등의 문서를 표현하고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j-lt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j-lt"/>
              </a:rPr>
              <a:t>이를 조작하는 데 사용하는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j-lt"/>
              </a:rPr>
              <a:t>API</a:t>
            </a:r>
          </a:p>
          <a:p>
            <a:pPr marL="0" indent="0">
              <a:buNone/>
            </a:pPr>
            <a:endParaRPr lang="en-US" altLang="ko-KR" b="1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+mj-lt"/>
              </a:rPr>
              <a:t>DOM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j-lt"/>
              </a:rPr>
              <a:t>은 웹 페이지의 구조를 트리 형태로 표현하며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j-lt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j-lt"/>
              </a:rPr>
              <a:t>각 요소는 객체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j-lt"/>
              </a:rPr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j-lt"/>
              </a:rPr>
              <a:t>노드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j-lt"/>
              </a:rPr>
              <a:t>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j-lt"/>
              </a:rPr>
              <a:t>로 표현</a:t>
            </a:r>
            <a:endParaRPr lang="en-US" altLang="ko-KR" b="1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내용 개체 틀 5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80F51A57-BA08-5787-278A-FCA5F502FE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" t="20718" r="4066" b="18082"/>
          <a:stretch/>
        </p:blipFill>
        <p:spPr>
          <a:xfrm>
            <a:off x="6019800" y="1825624"/>
            <a:ext cx="5336052" cy="4351337"/>
          </a:xfrm>
        </p:spPr>
      </p:pic>
    </p:spTree>
    <p:extLst>
      <p:ext uri="{BB962C8B-B14F-4D97-AF65-F5344CB8AC3E}">
        <p14:creationId xmlns:p14="http://schemas.microsoft.com/office/powerpoint/2010/main" val="39635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AE4CC-1D56-5F95-C3E5-0125F8A90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788" y="2572970"/>
            <a:ext cx="10515600" cy="1629752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altLang="ko-KR" sz="3200" b="1" i="0" dirty="0" smtClean="0">
                <a:effectLst/>
                <a:latin typeface="+mj-lt"/>
              </a:rPr>
              <a:t>DOM</a:t>
            </a:r>
            <a:r>
              <a:rPr lang="ko-KR" altLang="en-US" sz="3200" b="1" i="0" dirty="0">
                <a:effectLst/>
                <a:latin typeface="+mj-lt"/>
              </a:rPr>
              <a:t>을 통해 </a:t>
            </a:r>
            <a:endParaRPr lang="en-US" altLang="ko-KR" sz="3200" b="1" i="0" dirty="0" smtClean="0">
              <a:effectLst/>
              <a:latin typeface="+mj-lt"/>
            </a:endParaRPr>
          </a:p>
          <a:p>
            <a:pPr marL="0" indent="0" algn="ctr">
              <a:buNone/>
            </a:pPr>
            <a:r>
              <a:rPr lang="ko-KR" altLang="en-US" sz="3200" b="1" i="0" dirty="0" smtClean="0">
                <a:effectLst/>
                <a:latin typeface="+mj-lt"/>
              </a:rPr>
              <a:t>웹 </a:t>
            </a:r>
            <a:r>
              <a:rPr lang="ko-KR" altLang="en-US" sz="3200" b="1" i="0" dirty="0">
                <a:effectLst/>
                <a:latin typeface="+mj-lt"/>
              </a:rPr>
              <a:t>페이지의 요소에 동적으로 접근하고 </a:t>
            </a:r>
            <a:endParaRPr lang="en-US" altLang="ko-KR" sz="3200" b="1" i="0" dirty="0" smtClean="0">
              <a:effectLst/>
              <a:latin typeface="+mj-lt"/>
            </a:endParaRPr>
          </a:p>
          <a:p>
            <a:pPr marL="0" indent="0" algn="ctr">
              <a:buNone/>
            </a:pPr>
            <a:r>
              <a:rPr lang="ko-KR" altLang="en-US" sz="3200" b="1" i="0" dirty="0" smtClean="0">
                <a:effectLst/>
                <a:latin typeface="+mj-lt"/>
              </a:rPr>
              <a:t>변경</a:t>
            </a:r>
            <a:r>
              <a:rPr lang="en-US" altLang="ko-KR" sz="3200" b="1" i="0" dirty="0">
                <a:effectLst/>
                <a:latin typeface="+mj-lt"/>
              </a:rPr>
              <a:t>(</a:t>
            </a:r>
            <a:r>
              <a:rPr lang="ko-KR" altLang="en-US" sz="3200" b="1" i="0" dirty="0">
                <a:effectLst/>
                <a:latin typeface="+mj-lt"/>
              </a:rPr>
              <a:t>제어</a:t>
            </a:r>
            <a:r>
              <a:rPr lang="en-US" altLang="ko-KR" sz="3200" b="1" i="0" dirty="0">
                <a:effectLst/>
                <a:latin typeface="+mj-lt"/>
              </a:rPr>
              <a:t>)</a:t>
            </a:r>
            <a:r>
              <a:rPr lang="ko-KR" altLang="en-US" sz="3200" b="1" i="0" dirty="0">
                <a:effectLst/>
                <a:latin typeface="+mj-lt"/>
              </a:rPr>
              <a:t>할 수 있다</a:t>
            </a:r>
            <a:r>
              <a:rPr lang="en-US" altLang="ko-KR" sz="3200" b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546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E7E78-131A-5C62-F36D-DD68EB66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DOM</a:t>
            </a:r>
            <a:r>
              <a:rPr lang="ko-KR" altLang="en-US" sz="6000" b="1" dirty="0"/>
              <a:t>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E859C-7BA2-0EA0-EBD0-0B6692AC5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조작에 의한 렌더링이 비효율적인 문제</a:t>
            </a:r>
            <a:endParaRPr lang="en-US" altLang="ko-KR" dirty="0"/>
          </a:p>
          <a:p>
            <a:r>
              <a:rPr lang="en-US" altLang="ko-KR" dirty="0"/>
              <a:t>SPA(Single Page Application)</a:t>
            </a:r>
            <a:r>
              <a:rPr lang="ko-KR" altLang="en-US" dirty="0"/>
              <a:t>특징으로 </a:t>
            </a:r>
            <a:r>
              <a:rPr lang="en-US" altLang="ko-KR" dirty="0"/>
              <a:t>DOM </a:t>
            </a:r>
            <a:r>
              <a:rPr lang="ko-KR" altLang="en-US" dirty="0"/>
              <a:t>복잡도 증가에 따른 최적화 및 유지 보수가 더 어려워지는 문제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DOM</a:t>
            </a:r>
            <a:r>
              <a:rPr lang="ko-KR" altLang="en-US" dirty="0"/>
              <a:t>을 반복적으로 직접 조작하면 그 만큼 브라우저가 렌더링을 자주하게 되고</a:t>
            </a:r>
            <a:r>
              <a:rPr lang="en-US" altLang="ko-KR" dirty="0"/>
              <a:t>, </a:t>
            </a:r>
            <a:r>
              <a:rPr lang="ko-KR" altLang="en-US" dirty="0"/>
              <a:t>그 만큼 </a:t>
            </a:r>
            <a:r>
              <a:rPr lang="en-US" altLang="ko-KR" dirty="0"/>
              <a:t>PC </a:t>
            </a:r>
            <a:r>
              <a:rPr lang="ko-KR" altLang="en-US" dirty="0"/>
              <a:t>자원을 많이 </a:t>
            </a:r>
            <a:r>
              <a:rPr lang="ko-KR" altLang="en-US" dirty="0" err="1"/>
              <a:t>소모하게된다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952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78" y="599385"/>
            <a:ext cx="11580978" cy="561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8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399" y="1491640"/>
            <a:ext cx="9774115" cy="2387600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요즘 웹사이트들과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en-US" altLang="ko-KR" sz="3200" b="1" dirty="0" smtClean="0"/>
              <a:t>DOM</a:t>
            </a:r>
            <a:r>
              <a:rPr lang="ko-KR" altLang="en-US" sz="3200" b="1" dirty="0"/>
              <a:t>은</a:t>
            </a:r>
            <a:r>
              <a:rPr lang="ko-KR" altLang="en-US" sz="3200" b="1" dirty="0" smtClean="0"/>
              <a:t> 맞지 않는 것 같아 </a:t>
            </a:r>
            <a:r>
              <a:rPr lang="ko-KR" altLang="en-US" sz="3200" b="1" dirty="0" err="1" smtClean="0"/>
              <a:t>ㅠ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232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816A1-F2E3-632D-8470-5A2FED79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b="1" dirty="0"/>
              <a:t>DOM</a:t>
            </a:r>
            <a:r>
              <a:rPr lang="ko-KR" altLang="en-US" sz="4000" b="1" dirty="0"/>
              <a:t>의 비효율을 해결하는 </a:t>
            </a:r>
            <a:r>
              <a:rPr lang="en-US" altLang="ko-KR" sz="4000" b="1" dirty="0"/>
              <a:t>Virtual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DOM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5E778-2FCC-BC58-C1E6-C31317E03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3000" dirty="0"/>
              <a:t>Virtual DOM</a:t>
            </a:r>
            <a:r>
              <a:rPr lang="ko-KR" altLang="en-US" sz="3000" dirty="0"/>
              <a:t>이라는 </a:t>
            </a:r>
            <a:r>
              <a:rPr lang="en-US" altLang="ko-KR" sz="3000" dirty="0"/>
              <a:t>DOM</a:t>
            </a:r>
            <a:r>
              <a:rPr lang="ko-KR" altLang="en-US" sz="3000" dirty="0"/>
              <a:t>을 추상화한 가상의 객체를 메모리에 </a:t>
            </a:r>
            <a:r>
              <a:rPr lang="ko-KR" altLang="en-US" sz="3000" dirty="0" err="1"/>
              <a:t>만들어두자</a:t>
            </a:r>
            <a:r>
              <a:rPr lang="en-US" altLang="ko-KR" sz="3000" dirty="0"/>
              <a:t>!</a:t>
            </a:r>
          </a:p>
          <a:p>
            <a:r>
              <a:rPr lang="en-US" altLang="ko-KR" sz="3000" dirty="0" smtClean="0"/>
              <a:t>Virtual </a:t>
            </a:r>
            <a:r>
              <a:rPr lang="en-US" altLang="ko-KR" sz="3000" dirty="0"/>
              <a:t>DOM</a:t>
            </a:r>
            <a:r>
              <a:rPr lang="ko-KR" altLang="en-US" sz="3000" dirty="0"/>
              <a:t>에 변경 내역을 한 번에 모으고</a:t>
            </a:r>
            <a:r>
              <a:rPr lang="en-US" altLang="ko-KR" sz="3000" dirty="0"/>
              <a:t>(</a:t>
            </a:r>
            <a:r>
              <a:rPr lang="ko-KR" altLang="en-US" sz="3000" dirty="0" err="1"/>
              <a:t>버퍼링</a:t>
            </a:r>
            <a:r>
              <a:rPr lang="en-US" altLang="ko-KR" sz="3000" dirty="0"/>
              <a:t>) </a:t>
            </a:r>
            <a:r>
              <a:rPr lang="ko-KR" altLang="en-US" sz="3000" dirty="0"/>
              <a:t>실제 </a:t>
            </a:r>
            <a:r>
              <a:rPr lang="en-US" altLang="ko-KR" sz="3000" dirty="0"/>
              <a:t>DOM</a:t>
            </a:r>
            <a:r>
              <a:rPr lang="ko-KR" altLang="en-US" sz="3000" dirty="0"/>
              <a:t>과 변경된 </a:t>
            </a:r>
            <a:r>
              <a:rPr lang="en-US" altLang="ko-KR" sz="3000" dirty="0"/>
              <a:t>Virtual DOM</a:t>
            </a:r>
            <a:r>
              <a:rPr lang="ko-KR" altLang="en-US" sz="3000" dirty="0"/>
              <a:t>의 차이를 판단한 후</a:t>
            </a:r>
            <a:r>
              <a:rPr lang="en-US" altLang="ko-KR" sz="3000" dirty="0"/>
              <a:t>, </a:t>
            </a:r>
            <a:r>
              <a:rPr lang="ko-KR" altLang="en-US" sz="3000" dirty="0"/>
              <a:t>구성요소의 변경이 부분만 찾아 변경하고 그에 따른 렌더링 실행</a:t>
            </a:r>
            <a:endParaRPr lang="en-US" altLang="ko-KR" sz="3000" dirty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변화를 감지하면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Virtual DOM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으로 렌더링한다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실제 화면상 렌더링 되는 것이 아닌 비교를 위한 가상 렌더링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2.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현재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Virtual DOM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과 이전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Virtual DOM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을 비교해 차이를 계산한다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3.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변경된 부분을 실제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DOM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에 반영한다</a:t>
            </a:r>
            <a:r>
              <a:rPr lang="en-US" altLang="ko-KR" dirty="0" smtClean="0">
                <a:solidFill>
                  <a:srgbClr val="212529"/>
                </a:solidFill>
                <a:latin typeface="-apple-system"/>
              </a:rPr>
              <a:t>.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7788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72D7D41-5C25-130C-C057-7FFB4BC3D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36" y="1151792"/>
            <a:ext cx="8844347" cy="437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8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358</Words>
  <Application>Microsoft Office PowerPoint</Application>
  <PresentationFormat>와이드스크린</PresentationFormat>
  <Paragraphs>48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-apple-system</vt:lpstr>
      <vt:lpstr>Lato</vt:lpstr>
      <vt:lpstr>맑은 고딕</vt:lpstr>
      <vt:lpstr>Arial</vt:lpstr>
      <vt:lpstr>Office 테마</vt:lpstr>
      <vt:lpstr>Virtual DOM에 대하여</vt:lpstr>
      <vt:lpstr>Virtual DOM을  이해하기 위해선?</vt:lpstr>
      <vt:lpstr>DOM이란 무엇인가</vt:lpstr>
      <vt:lpstr>PowerPoint 프레젠테이션</vt:lpstr>
      <vt:lpstr>DOM의 문제점</vt:lpstr>
      <vt:lpstr>PowerPoint 프레젠테이션</vt:lpstr>
      <vt:lpstr>요즘 웹사이트들과 DOM은 맞지 않는 것 같아 ㅠ</vt:lpstr>
      <vt:lpstr>DOM의 비효율을 해결하는 Virtual DOM</vt:lpstr>
      <vt:lpstr>PowerPoint 프레젠테이션</vt:lpstr>
      <vt:lpstr>Virtual DOM의 장점?</vt:lpstr>
      <vt:lpstr>Virtual DOM의 장점</vt:lpstr>
      <vt:lpstr>Virtual DOM의 주의사항</vt:lpstr>
      <vt:lpstr>Virtual DOM의 한계</vt:lpstr>
      <vt:lpstr>참고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DOM에 대하여</dc:title>
  <dc:creator>민지 서</dc:creator>
  <cp:lastModifiedBy>SSAFY</cp:lastModifiedBy>
  <cp:revision>9</cp:revision>
  <dcterms:created xsi:type="dcterms:W3CDTF">2024-01-21T12:57:39Z</dcterms:created>
  <dcterms:modified xsi:type="dcterms:W3CDTF">2024-01-22T02:54:38Z</dcterms:modified>
</cp:coreProperties>
</file>