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03792c7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03792c7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d982c8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d982c8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EjtMqudoM8?feature=oembed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679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Helper </a:t>
            </a:r>
            <a:r>
              <a:rPr lang="en" sz="2400"/>
              <a:t>by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Ctrl Alt Elite</a:t>
            </a:r>
            <a:endParaRPr sz="2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Kazenske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Deandra Diedrick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316175" y="312875"/>
            <a:ext cx="4386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695075" y="1358050"/>
            <a:ext cx="7047000" cy="30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want to create a website to teach people to play chess. The website should show the user: 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A visual creation of a chess board with animated pieces.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What pieces are on a chessboard and how they can move.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Instructions on how to play and win chess.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Common strategies for playing chess.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Answers to frequently asked questions.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96375" y="137000"/>
            <a:ext cx="34794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44025" y="1475950"/>
            <a:ext cx="26850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This is the main page. On this page users can hover over any piece and the piece will glide to an valid place on the board.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This teaches the user what first move each piece is allowed to make.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775" y="1131600"/>
            <a:ext cx="6037228" cy="356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78350" y="0"/>
            <a:ext cx="35103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0" y="816975"/>
            <a:ext cx="4538474" cy="3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950" y="774000"/>
            <a:ext cx="3724651" cy="35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67450" y="4443975"/>
            <a:ext cx="3724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Partial code for the chess 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503550" y="4510875"/>
            <a:ext cx="34257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 code to create the transitions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06675" y="116500"/>
            <a:ext cx="41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&amp; Solutions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675" y="152400"/>
            <a:ext cx="4600925" cy="491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164600" y="822950"/>
            <a:ext cx="3981000" cy="4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had some issues getting the navigation bar exactly how we wanted it but eventually got the right css code to get it right.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192500" y="173000"/>
            <a:ext cx="39885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Development Video</a:t>
            </a:r>
            <a:endParaRPr/>
          </a:p>
        </p:txBody>
      </p:sp>
      <p:pic>
        <p:nvPicPr>
          <p:cNvPr id="2" name="CSS Project 01_Ctrl Alt Elite">
            <a:hlinkClick r:id="" action="ppaction://media"/>
            <a:extLst>
              <a:ext uri="{FF2B5EF4-FFF2-40B4-BE49-F238E27FC236}">
                <a16:creationId xmlns:a16="http://schemas.microsoft.com/office/drawing/2014/main" id="{F40E5161-CD03-984C-9C3D-A60CE7105D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0" y="1063438"/>
            <a:ext cx="6096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3007275" y="1950100"/>
            <a:ext cx="4587000" cy="10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On-screen Show (16:9)</PresentationFormat>
  <Paragraphs>22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Lato</vt:lpstr>
      <vt:lpstr>Arial</vt:lpstr>
      <vt:lpstr>Focus</vt:lpstr>
      <vt:lpstr>Chess Helper by Ctrl Alt Elite</vt:lpstr>
      <vt:lpstr>Requirements</vt:lpstr>
      <vt:lpstr>User Interface</vt:lpstr>
      <vt:lpstr>Code Snippets</vt:lpstr>
      <vt:lpstr>Problems &amp; Solutions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Helper by Ctrl Alt Elite</dc:title>
  <cp:lastModifiedBy>Chris Kazenske</cp:lastModifiedBy>
  <cp:revision>1</cp:revision>
  <dcterms:modified xsi:type="dcterms:W3CDTF">2018-09-13T05:01:31Z</dcterms:modified>
</cp:coreProperties>
</file>